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48" r:id="rId1"/>
  </p:sldMasterIdLst>
  <p:notesMasterIdLst>
    <p:notesMasterId r:id="rId4"/>
  </p:notesMasterIdLst>
  <p:sldIdLst>
    <p:sldId id="345" r:id="rId3"/>
    <p:sldId id="361" r:id="rId5"/>
    <p:sldId id="356" r:id="rId6"/>
    <p:sldId id="276" r:id="rId7"/>
    <p:sldId id="330" r:id="rId8"/>
    <p:sldId id="359" r:id="rId9"/>
    <p:sldId id="331" r:id="rId10"/>
    <p:sldId id="332" r:id="rId11"/>
    <p:sldId id="354" r:id="rId12"/>
    <p:sldId id="358" r:id="rId13"/>
    <p:sldId id="357" r:id="rId14"/>
    <p:sldId id="339" r:id="rId15"/>
    <p:sldId id="334" r:id="rId16"/>
    <p:sldId id="386" r:id="rId17"/>
    <p:sldId id="387" r:id="rId18"/>
    <p:sldId id="388" r:id="rId19"/>
    <p:sldId id="389" r:id="rId20"/>
    <p:sldId id="398" r:id="rId21"/>
    <p:sldId id="399" r:id="rId22"/>
    <p:sldId id="335" r:id="rId23"/>
    <p:sldId id="344" r:id="rId24"/>
    <p:sldId id="342" r:id="rId25"/>
    <p:sldId id="347" r:id="rId26"/>
    <p:sldId id="346" r:id="rId27"/>
    <p:sldId id="348" r:id="rId28"/>
    <p:sldId id="349" r:id="rId29"/>
    <p:sldId id="362" r:id="rId30"/>
  </p:sldIdLst>
  <p:sldSz cx="12192000" cy="6858000"/>
  <p:notesSz cx="6858000" cy="9144000"/>
  <p:defaultTextStyle>
    <a:defPPr>
      <a:defRPr lang="zh-CN"/>
    </a:defPPr>
    <a:lvl1pPr marL="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1FB4C2"/>
    <a:srgbClr val="167D88"/>
    <a:srgbClr val="3FD5AE"/>
    <a:srgbClr val="FF6C36"/>
    <a:srgbClr val="8C84D6"/>
    <a:srgbClr val="FF900A"/>
    <a:srgbClr val="37474F"/>
    <a:srgbClr val="C62828"/>
    <a:srgbClr val="EF53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68" autoAdjust="0"/>
    <p:restoredTop sz="94103" autoAdjust="0"/>
  </p:normalViewPr>
  <p:slideViewPr>
    <p:cSldViewPr snapToGrid="0" snapToObjects="1">
      <p:cViewPr varScale="1">
        <p:scale>
          <a:sx n="59" d="100"/>
          <a:sy n="59" d="100"/>
        </p:scale>
        <p:origin x="110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3" Type="http://schemas.openxmlformats.org/officeDocument/2006/relationships/tableStyles" Target="tableStyles.xml"/><Relationship Id="rId32" Type="http://schemas.openxmlformats.org/officeDocument/2006/relationships/viewProps" Target="viewProps.xml"/><Relationship Id="rId31" Type="http://schemas.openxmlformats.org/officeDocument/2006/relationships/presProps" Target="presProps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33E475-39C5-442E-91E3-4F402A05A6B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8355E6-BC69-459C-9A59-C187A6960CF7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8355E6-BC69-459C-9A59-C187A6960CF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8355E6-BC69-459C-9A59-C187A6960CF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8355E6-BC69-459C-9A59-C187A6960CF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8355E6-BC69-459C-9A59-C187A6960CF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8355E6-BC69-459C-9A59-C187A6960CF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8355E6-BC69-459C-9A59-C187A6960CF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8355E6-BC69-459C-9A59-C187A6960CF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8355E6-BC69-459C-9A59-C187A6960CF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8355E6-BC69-459C-9A59-C187A6960CF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8355E6-BC69-459C-9A59-C187A6960CF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8355E6-BC69-459C-9A59-C187A6960CF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8355E6-BC69-459C-9A59-C187A6960CF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8355E6-BC69-459C-9A59-C187A6960CF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8355E6-BC69-459C-9A59-C187A6960CF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8355E6-BC69-459C-9A59-C187A6960CF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8355E6-BC69-459C-9A59-C187A6960CF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8355E6-BC69-459C-9A59-C187A6960CF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8355E6-BC69-459C-9A59-C187A6960CF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8355E6-BC69-459C-9A59-C187A6960CF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8355E6-BC69-459C-9A59-C187A6960CF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8355E6-BC69-459C-9A59-C187A6960CF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8355E6-BC69-459C-9A59-C187A6960CF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8355E6-BC69-459C-9A59-C187A6960CF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8355E6-BC69-459C-9A59-C187A6960CF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8355E6-BC69-459C-9A59-C187A6960CF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8355E6-BC69-459C-9A59-C187A6960CF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8355E6-BC69-459C-9A59-C187A6960CF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四项目录">
    <p:bg>
      <p:bgPr>
        <a:pattFill prst="dotGrid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四项目录">
    <p:bg>
      <p:bgPr>
        <a:pattFill prst="dotGrid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3B3C4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四项目录">
    <p:bg>
      <p:bgPr>
        <a:pattFill prst="dotGrid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FB4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_1">
    <p:bg>
      <p:bgPr>
        <a:pattFill prst="dotGrid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 userDrawn="1"/>
        </p:nvSpPr>
        <p:spPr bwMode="auto">
          <a:xfrm>
            <a:off x="0" y="0"/>
            <a:ext cx="12191999" cy="6858000"/>
          </a:xfrm>
          <a:prstGeom prst="rect">
            <a:avLst/>
          </a:prstGeom>
          <a:solidFill>
            <a:srgbClr val="FAFAF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2.jpeg"/><Relationship Id="rId3" Type="http://schemas.openxmlformats.org/officeDocument/2006/relationships/image" Target="../media/image1.png"/><Relationship Id="rId2" Type="http://schemas.microsoft.com/office/2007/relationships/media" Target="../media/media1.mp3"/><Relationship Id="rId1" Type="http://schemas.openxmlformats.org/officeDocument/2006/relationships/audio" Target="../media/media1.mp3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9.xml"/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1.xml"/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image" Target="../media/image8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3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7.emf"/><Relationship Id="rId1" Type="http://schemas.openxmlformats.org/officeDocument/2006/relationships/image" Target="../media/image16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8.e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8.xml"/><Relationship Id="rId6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" name="组合 89"/>
          <p:cNvGrpSpPr/>
          <p:nvPr/>
        </p:nvGrpSpPr>
        <p:grpSpPr>
          <a:xfrm>
            <a:off x="0" y="3013075"/>
            <a:ext cx="4244975" cy="3844925"/>
            <a:chOff x="8960884" y="-1407049"/>
            <a:chExt cx="4244975" cy="3844925"/>
          </a:xfrm>
        </p:grpSpPr>
        <p:sp>
          <p:nvSpPr>
            <p:cNvPr id="3" name="Freeform 18"/>
            <p:cNvSpPr/>
            <p:nvPr/>
          </p:nvSpPr>
          <p:spPr bwMode="auto">
            <a:xfrm>
              <a:off x="8960884" y="-1407049"/>
              <a:ext cx="3046413" cy="3844925"/>
            </a:xfrm>
            <a:custGeom>
              <a:avLst/>
              <a:gdLst>
                <a:gd name="T0" fmla="*/ 1213 w 1318"/>
                <a:gd name="T1" fmla="*/ 1326 h 1663"/>
                <a:gd name="T2" fmla="*/ 1230 w 1318"/>
                <a:gd name="T3" fmla="*/ 953 h 1663"/>
                <a:gd name="T4" fmla="*/ 872 w 1318"/>
                <a:gd name="T5" fmla="*/ 875 h 1663"/>
                <a:gd name="T6" fmla="*/ 843 w 1318"/>
                <a:gd name="T7" fmla="*/ 613 h 1663"/>
                <a:gd name="T8" fmla="*/ 588 w 1318"/>
                <a:gd name="T9" fmla="*/ 522 h 1663"/>
                <a:gd name="T10" fmla="*/ 556 w 1318"/>
                <a:gd name="T11" fmla="*/ 189 h 1663"/>
                <a:gd name="T12" fmla="*/ 87 w 1318"/>
                <a:gd name="T13" fmla="*/ 148 h 1663"/>
                <a:gd name="T14" fmla="*/ 81 w 1318"/>
                <a:gd name="T15" fmla="*/ 153 h 1663"/>
                <a:gd name="T16" fmla="*/ 21 w 1318"/>
                <a:gd name="T17" fmla="*/ 14 h 1663"/>
                <a:gd name="T18" fmla="*/ 0 w 1318"/>
                <a:gd name="T19" fmla="*/ 0 h 1663"/>
                <a:gd name="T20" fmla="*/ 0 w 1318"/>
                <a:gd name="T21" fmla="*/ 1279 h 1663"/>
                <a:gd name="T22" fmla="*/ 312 w 1318"/>
                <a:gd name="T23" fmla="*/ 1663 h 1663"/>
                <a:gd name="T24" fmla="*/ 1159 w 1318"/>
                <a:gd name="T25" fmla="*/ 1663 h 1663"/>
                <a:gd name="T26" fmla="*/ 1133 w 1318"/>
                <a:gd name="T27" fmla="*/ 1569 h 1663"/>
                <a:gd name="T28" fmla="*/ 1218 w 1318"/>
                <a:gd name="T29" fmla="*/ 1538 h 1663"/>
                <a:gd name="T30" fmla="*/ 1247 w 1318"/>
                <a:gd name="T31" fmla="*/ 1356 h 1663"/>
                <a:gd name="T32" fmla="*/ 1213 w 1318"/>
                <a:gd name="T33" fmla="*/ 1326 h 16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18" h="1663">
                  <a:moveTo>
                    <a:pt x="1213" y="1326"/>
                  </a:moveTo>
                  <a:cubicBezTo>
                    <a:pt x="1308" y="1223"/>
                    <a:pt x="1318" y="1065"/>
                    <a:pt x="1230" y="953"/>
                  </a:cubicBezTo>
                  <a:cubicBezTo>
                    <a:pt x="1145" y="843"/>
                    <a:pt x="994" y="813"/>
                    <a:pt x="872" y="875"/>
                  </a:cubicBezTo>
                  <a:cubicBezTo>
                    <a:pt x="909" y="788"/>
                    <a:pt x="902" y="688"/>
                    <a:pt x="843" y="613"/>
                  </a:cubicBezTo>
                  <a:cubicBezTo>
                    <a:pt x="782" y="535"/>
                    <a:pt x="683" y="504"/>
                    <a:pt x="588" y="522"/>
                  </a:cubicBezTo>
                  <a:cubicBezTo>
                    <a:pt x="639" y="413"/>
                    <a:pt x="631" y="285"/>
                    <a:pt x="556" y="189"/>
                  </a:cubicBezTo>
                  <a:cubicBezTo>
                    <a:pt x="447" y="49"/>
                    <a:pt x="237" y="31"/>
                    <a:pt x="87" y="148"/>
                  </a:cubicBezTo>
                  <a:cubicBezTo>
                    <a:pt x="85" y="150"/>
                    <a:pt x="83" y="152"/>
                    <a:pt x="81" y="153"/>
                  </a:cubicBezTo>
                  <a:cubicBezTo>
                    <a:pt x="73" y="104"/>
                    <a:pt x="54" y="56"/>
                    <a:pt x="21" y="14"/>
                  </a:cubicBezTo>
                  <a:cubicBezTo>
                    <a:pt x="17" y="9"/>
                    <a:pt x="4" y="5"/>
                    <a:pt x="0" y="0"/>
                  </a:cubicBezTo>
                  <a:cubicBezTo>
                    <a:pt x="0" y="1279"/>
                    <a:pt x="0" y="1279"/>
                    <a:pt x="0" y="1279"/>
                  </a:cubicBezTo>
                  <a:cubicBezTo>
                    <a:pt x="312" y="1663"/>
                    <a:pt x="312" y="1663"/>
                    <a:pt x="312" y="1663"/>
                  </a:cubicBezTo>
                  <a:cubicBezTo>
                    <a:pt x="1159" y="1663"/>
                    <a:pt x="1159" y="1663"/>
                    <a:pt x="1159" y="1663"/>
                  </a:cubicBezTo>
                  <a:cubicBezTo>
                    <a:pt x="1155" y="1632"/>
                    <a:pt x="1146" y="1604"/>
                    <a:pt x="1133" y="1569"/>
                  </a:cubicBezTo>
                  <a:cubicBezTo>
                    <a:pt x="1162" y="1568"/>
                    <a:pt x="1193" y="1559"/>
                    <a:pt x="1218" y="1538"/>
                  </a:cubicBezTo>
                  <a:cubicBezTo>
                    <a:pt x="1277" y="1492"/>
                    <a:pt x="1290" y="1411"/>
                    <a:pt x="1247" y="1356"/>
                  </a:cubicBezTo>
                  <a:cubicBezTo>
                    <a:pt x="1238" y="1344"/>
                    <a:pt x="1226" y="1334"/>
                    <a:pt x="1213" y="1326"/>
                  </a:cubicBezTo>
                  <a:close/>
                </a:path>
              </a:pathLst>
            </a:custGeom>
            <a:solidFill>
              <a:srgbClr val="94C9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" name="Freeform 19"/>
            <p:cNvSpPr/>
            <p:nvPr/>
          </p:nvSpPr>
          <p:spPr bwMode="auto">
            <a:xfrm>
              <a:off x="8960884" y="-514874"/>
              <a:ext cx="2484438" cy="2952750"/>
            </a:xfrm>
            <a:custGeom>
              <a:avLst/>
              <a:gdLst>
                <a:gd name="T0" fmla="*/ 967 w 1075"/>
                <a:gd name="T1" fmla="*/ 1277 h 1277"/>
                <a:gd name="T2" fmla="*/ 895 w 1075"/>
                <a:gd name="T3" fmla="*/ 1180 h 1277"/>
                <a:gd name="T4" fmla="*/ 990 w 1075"/>
                <a:gd name="T5" fmla="*/ 1171 h 1277"/>
                <a:gd name="T6" fmla="*/ 1037 w 1075"/>
                <a:gd name="T7" fmla="*/ 987 h 1277"/>
                <a:gd name="T8" fmla="*/ 993 w 1075"/>
                <a:gd name="T9" fmla="*/ 958 h 1277"/>
                <a:gd name="T10" fmla="*/ 1038 w 1075"/>
                <a:gd name="T11" fmla="*/ 876 h 1277"/>
                <a:gd name="T12" fmla="*/ 1019 w 1075"/>
                <a:gd name="T13" fmla="*/ 758 h 1277"/>
                <a:gd name="T14" fmla="*/ 840 w 1075"/>
                <a:gd name="T15" fmla="*/ 628 h 1277"/>
                <a:gd name="T16" fmla="*/ 798 w 1075"/>
                <a:gd name="T17" fmla="*/ 640 h 1277"/>
                <a:gd name="T18" fmla="*/ 782 w 1075"/>
                <a:gd name="T19" fmla="*/ 425 h 1277"/>
                <a:gd name="T20" fmla="*/ 524 w 1075"/>
                <a:gd name="T21" fmla="*/ 377 h 1277"/>
                <a:gd name="T22" fmla="*/ 499 w 1075"/>
                <a:gd name="T23" fmla="*/ 314 h 1277"/>
                <a:gd name="T24" fmla="*/ 306 w 1075"/>
                <a:gd name="T25" fmla="*/ 292 h 1277"/>
                <a:gd name="T26" fmla="*/ 272 w 1075"/>
                <a:gd name="T27" fmla="*/ 263 h 1277"/>
                <a:gd name="T28" fmla="*/ 226 w 1075"/>
                <a:gd name="T29" fmla="*/ 95 h 1277"/>
                <a:gd name="T30" fmla="*/ 0 w 1075"/>
                <a:gd name="T31" fmla="*/ 9 h 1277"/>
                <a:gd name="T32" fmla="*/ 0 w 1075"/>
                <a:gd name="T33" fmla="*/ 889 h 1277"/>
                <a:gd name="T34" fmla="*/ 317 w 1075"/>
                <a:gd name="T35" fmla="*/ 1277 h 1277"/>
                <a:gd name="T36" fmla="*/ 967 w 1075"/>
                <a:gd name="T37" fmla="*/ 1277 h 1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75" h="1277">
                  <a:moveTo>
                    <a:pt x="967" y="1277"/>
                  </a:moveTo>
                  <a:cubicBezTo>
                    <a:pt x="951" y="1240"/>
                    <a:pt x="923" y="1211"/>
                    <a:pt x="895" y="1180"/>
                  </a:cubicBezTo>
                  <a:cubicBezTo>
                    <a:pt x="936" y="1192"/>
                    <a:pt x="967" y="1186"/>
                    <a:pt x="990" y="1171"/>
                  </a:cubicBezTo>
                  <a:cubicBezTo>
                    <a:pt x="1070" y="1120"/>
                    <a:pt x="1075" y="1027"/>
                    <a:pt x="1037" y="987"/>
                  </a:cubicBezTo>
                  <a:cubicBezTo>
                    <a:pt x="1017" y="967"/>
                    <a:pt x="993" y="958"/>
                    <a:pt x="993" y="958"/>
                  </a:cubicBezTo>
                  <a:cubicBezTo>
                    <a:pt x="1015" y="935"/>
                    <a:pt x="1032" y="908"/>
                    <a:pt x="1038" y="876"/>
                  </a:cubicBezTo>
                  <a:cubicBezTo>
                    <a:pt x="1045" y="835"/>
                    <a:pt x="1037" y="794"/>
                    <a:pt x="1019" y="758"/>
                  </a:cubicBezTo>
                  <a:cubicBezTo>
                    <a:pt x="986" y="691"/>
                    <a:pt x="919" y="631"/>
                    <a:pt x="840" y="628"/>
                  </a:cubicBezTo>
                  <a:cubicBezTo>
                    <a:pt x="798" y="640"/>
                    <a:pt x="798" y="640"/>
                    <a:pt x="798" y="640"/>
                  </a:cubicBezTo>
                  <a:cubicBezTo>
                    <a:pt x="833" y="568"/>
                    <a:pt x="830" y="486"/>
                    <a:pt x="782" y="425"/>
                  </a:cubicBezTo>
                  <a:cubicBezTo>
                    <a:pt x="724" y="351"/>
                    <a:pt x="617" y="333"/>
                    <a:pt x="524" y="377"/>
                  </a:cubicBezTo>
                  <a:cubicBezTo>
                    <a:pt x="521" y="354"/>
                    <a:pt x="513" y="333"/>
                    <a:pt x="499" y="314"/>
                  </a:cubicBezTo>
                  <a:cubicBezTo>
                    <a:pt x="455" y="259"/>
                    <a:pt x="372" y="251"/>
                    <a:pt x="306" y="292"/>
                  </a:cubicBezTo>
                  <a:cubicBezTo>
                    <a:pt x="295" y="283"/>
                    <a:pt x="284" y="273"/>
                    <a:pt x="272" y="263"/>
                  </a:cubicBezTo>
                  <a:cubicBezTo>
                    <a:pt x="278" y="203"/>
                    <a:pt x="264" y="143"/>
                    <a:pt x="226" y="95"/>
                  </a:cubicBezTo>
                  <a:cubicBezTo>
                    <a:pt x="175" y="29"/>
                    <a:pt x="85" y="0"/>
                    <a:pt x="0" y="9"/>
                  </a:cubicBezTo>
                  <a:cubicBezTo>
                    <a:pt x="0" y="889"/>
                    <a:pt x="0" y="889"/>
                    <a:pt x="0" y="889"/>
                  </a:cubicBezTo>
                  <a:cubicBezTo>
                    <a:pt x="317" y="1277"/>
                    <a:pt x="317" y="1277"/>
                    <a:pt x="317" y="1277"/>
                  </a:cubicBezTo>
                  <a:lnTo>
                    <a:pt x="967" y="12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" name="Freeform 20"/>
            <p:cNvSpPr/>
            <p:nvPr/>
          </p:nvSpPr>
          <p:spPr bwMode="auto">
            <a:xfrm>
              <a:off x="12351784" y="1440926"/>
              <a:ext cx="854075" cy="942975"/>
            </a:xfrm>
            <a:custGeom>
              <a:avLst/>
              <a:gdLst>
                <a:gd name="T0" fmla="*/ 207 w 369"/>
                <a:gd name="T1" fmla="*/ 290 h 408"/>
                <a:gd name="T2" fmla="*/ 294 w 369"/>
                <a:gd name="T3" fmla="*/ 258 h 408"/>
                <a:gd name="T4" fmla="*/ 324 w 369"/>
                <a:gd name="T5" fmla="*/ 66 h 408"/>
                <a:gd name="T6" fmla="*/ 130 w 369"/>
                <a:gd name="T7" fmla="*/ 49 h 408"/>
                <a:gd name="T8" fmla="*/ 73 w 369"/>
                <a:gd name="T9" fmla="*/ 158 h 408"/>
                <a:gd name="T10" fmla="*/ 34 w 369"/>
                <a:gd name="T11" fmla="*/ 173 h 408"/>
                <a:gd name="T12" fmla="*/ 20 w 369"/>
                <a:gd name="T13" fmla="*/ 261 h 408"/>
                <a:gd name="T14" fmla="*/ 77 w 369"/>
                <a:gd name="T15" fmla="*/ 283 h 408"/>
                <a:gd name="T16" fmla="*/ 76 w 369"/>
                <a:gd name="T17" fmla="*/ 372 h 408"/>
                <a:gd name="T18" fmla="*/ 182 w 369"/>
                <a:gd name="T19" fmla="*/ 382 h 408"/>
                <a:gd name="T20" fmla="*/ 207 w 369"/>
                <a:gd name="T21" fmla="*/ 29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9" h="408">
                  <a:moveTo>
                    <a:pt x="207" y="290"/>
                  </a:moveTo>
                  <a:cubicBezTo>
                    <a:pt x="237" y="289"/>
                    <a:pt x="267" y="279"/>
                    <a:pt x="294" y="258"/>
                  </a:cubicBezTo>
                  <a:cubicBezTo>
                    <a:pt x="356" y="210"/>
                    <a:pt x="369" y="123"/>
                    <a:pt x="324" y="66"/>
                  </a:cubicBezTo>
                  <a:cubicBezTo>
                    <a:pt x="279" y="8"/>
                    <a:pt x="192" y="0"/>
                    <a:pt x="130" y="49"/>
                  </a:cubicBezTo>
                  <a:cubicBezTo>
                    <a:pt x="94" y="77"/>
                    <a:pt x="74" y="118"/>
                    <a:pt x="73" y="158"/>
                  </a:cubicBezTo>
                  <a:cubicBezTo>
                    <a:pt x="59" y="159"/>
                    <a:pt x="46" y="164"/>
                    <a:pt x="34" y="173"/>
                  </a:cubicBezTo>
                  <a:cubicBezTo>
                    <a:pt x="6" y="195"/>
                    <a:pt x="0" y="234"/>
                    <a:pt x="20" y="261"/>
                  </a:cubicBezTo>
                  <a:cubicBezTo>
                    <a:pt x="34" y="278"/>
                    <a:pt x="56" y="286"/>
                    <a:pt x="77" y="283"/>
                  </a:cubicBezTo>
                  <a:cubicBezTo>
                    <a:pt x="57" y="309"/>
                    <a:pt x="55" y="346"/>
                    <a:pt x="76" y="372"/>
                  </a:cubicBezTo>
                  <a:cubicBezTo>
                    <a:pt x="100" y="404"/>
                    <a:pt x="148" y="408"/>
                    <a:pt x="182" y="382"/>
                  </a:cubicBezTo>
                  <a:cubicBezTo>
                    <a:pt x="211" y="359"/>
                    <a:pt x="220" y="321"/>
                    <a:pt x="207" y="290"/>
                  </a:cubicBezTo>
                  <a:close/>
                </a:path>
              </a:pathLst>
            </a:custGeom>
            <a:solidFill>
              <a:srgbClr val="94C9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" name="Freeform 21"/>
            <p:cNvSpPr/>
            <p:nvPr/>
          </p:nvSpPr>
          <p:spPr bwMode="auto">
            <a:xfrm>
              <a:off x="11712022" y="91551"/>
              <a:ext cx="635000" cy="808038"/>
            </a:xfrm>
            <a:custGeom>
              <a:avLst/>
              <a:gdLst>
                <a:gd name="T0" fmla="*/ 230 w 275"/>
                <a:gd name="T1" fmla="*/ 159 h 350"/>
                <a:gd name="T2" fmla="*/ 248 w 275"/>
                <a:gd name="T3" fmla="*/ 40 h 350"/>
                <a:gd name="T4" fmla="*/ 127 w 275"/>
                <a:gd name="T5" fmla="*/ 30 h 350"/>
                <a:gd name="T6" fmla="*/ 118 w 275"/>
                <a:gd name="T7" fmla="*/ 38 h 350"/>
                <a:gd name="T8" fmla="*/ 38 w 275"/>
                <a:gd name="T9" fmla="*/ 45 h 350"/>
                <a:gd name="T10" fmla="*/ 23 w 275"/>
                <a:gd name="T11" fmla="*/ 141 h 350"/>
                <a:gd name="T12" fmla="*/ 38 w 275"/>
                <a:gd name="T13" fmla="*/ 155 h 350"/>
                <a:gd name="T14" fmla="*/ 34 w 275"/>
                <a:gd name="T15" fmla="*/ 295 h 350"/>
                <a:gd name="T16" fmla="*/ 197 w 275"/>
                <a:gd name="T17" fmla="*/ 310 h 350"/>
                <a:gd name="T18" fmla="*/ 230 w 275"/>
                <a:gd name="T19" fmla="*/ 159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5" h="350">
                  <a:moveTo>
                    <a:pt x="230" y="159"/>
                  </a:moveTo>
                  <a:cubicBezTo>
                    <a:pt x="267" y="129"/>
                    <a:pt x="275" y="76"/>
                    <a:pt x="248" y="40"/>
                  </a:cubicBezTo>
                  <a:cubicBezTo>
                    <a:pt x="220" y="4"/>
                    <a:pt x="166" y="0"/>
                    <a:pt x="127" y="30"/>
                  </a:cubicBezTo>
                  <a:cubicBezTo>
                    <a:pt x="124" y="32"/>
                    <a:pt x="121" y="35"/>
                    <a:pt x="118" y="38"/>
                  </a:cubicBezTo>
                  <a:cubicBezTo>
                    <a:pt x="94" y="24"/>
                    <a:pt x="62" y="26"/>
                    <a:pt x="38" y="45"/>
                  </a:cubicBezTo>
                  <a:cubicBezTo>
                    <a:pt x="7" y="69"/>
                    <a:pt x="0" y="112"/>
                    <a:pt x="23" y="141"/>
                  </a:cubicBezTo>
                  <a:cubicBezTo>
                    <a:pt x="27" y="147"/>
                    <a:pt x="32" y="152"/>
                    <a:pt x="38" y="155"/>
                  </a:cubicBezTo>
                  <a:cubicBezTo>
                    <a:pt x="5" y="197"/>
                    <a:pt x="2" y="254"/>
                    <a:pt x="34" y="295"/>
                  </a:cubicBezTo>
                  <a:cubicBezTo>
                    <a:pt x="72" y="344"/>
                    <a:pt x="145" y="350"/>
                    <a:pt x="197" y="310"/>
                  </a:cubicBezTo>
                  <a:cubicBezTo>
                    <a:pt x="245" y="272"/>
                    <a:pt x="258" y="207"/>
                    <a:pt x="230" y="159"/>
                  </a:cubicBezTo>
                  <a:close/>
                </a:path>
              </a:pathLst>
            </a:custGeom>
            <a:solidFill>
              <a:srgbClr val="94C9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22"/>
            <p:cNvSpPr/>
            <p:nvPr/>
          </p:nvSpPr>
          <p:spPr bwMode="auto">
            <a:xfrm>
              <a:off x="12456559" y="-140224"/>
              <a:ext cx="309563" cy="303213"/>
            </a:xfrm>
            <a:custGeom>
              <a:avLst/>
              <a:gdLst>
                <a:gd name="T0" fmla="*/ 102 w 134"/>
                <a:gd name="T1" fmla="*/ 110 h 131"/>
                <a:gd name="T2" fmla="*/ 19 w 134"/>
                <a:gd name="T3" fmla="*/ 103 h 131"/>
                <a:gd name="T4" fmla="*/ 32 w 134"/>
                <a:gd name="T5" fmla="*/ 20 h 131"/>
                <a:gd name="T6" fmla="*/ 115 w 134"/>
                <a:gd name="T7" fmla="*/ 28 h 131"/>
                <a:gd name="T8" fmla="*/ 102 w 134"/>
                <a:gd name="T9" fmla="*/ 11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131">
                  <a:moveTo>
                    <a:pt x="102" y="110"/>
                  </a:moveTo>
                  <a:cubicBezTo>
                    <a:pt x="75" y="131"/>
                    <a:pt x="38" y="127"/>
                    <a:pt x="19" y="103"/>
                  </a:cubicBezTo>
                  <a:cubicBezTo>
                    <a:pt x="0" y="78"/>
                    <a:pt x="5" y="41"/>
                    <a:pt x="32" y="20"/>
                  </a:cubicBezTo>
                  <a:cubicBezTo>
                    <a:pt x="58" y="0"/>
                    <a:pt x="95" y="3"/>
                    <a:pt x="115" y="28"/>
                  </a:cubicBezTo>
                  <a:cubicBezTo>
                    <a:pt x="134" y="52"/>
                    <a:pt x="128" y="89"/>
                    <a:pt x="102" y="110"/>
                  </a:cubicBezTo>
                  <a:close/>
                </a:path>
              </a:pathLst>
            </a:custGeom>
            <a:solidFill>
              <a:srgbClr val="94C9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23"/>
            <p:cNvSpPr/>
            <p:nvPr/>
          </p:nvSpPr>
          <p:spPr bwMode="auto">
            <a:xfrm>
              <a:off x="8960884" y="148701"/>
              <a:ext cx="2066925" cy="2289175"/>
            </a:xfrm>
            <a:custGeom>
              <a:avLst/>
              <a:gdLst>
                <a:gd name="T0" fmla="*/ 801 w 894"/>
                <a:gd name="T1" fmla="*/ 990 h 990"/>
                <a:gd name="T2" fmla="*/ 789 w 894"/>
                <a:gd name="T3" fmla="*/ 951 h 990"/>
                <a:gd name="T4" fmla="*/ 837 w 894"/>
                <a:gd name="T5" fmla="*/ 934 h 990"/>
                <a:gd name="T6" fmla="*/ 854 w 894"/>
                <a:gd name="T7" fmla="*/ 830 h 990"/>
                <a:gd name="T8" fmla="*/ 834 w 894"/>
                <a:gd name="T9" fmla="*/ 814 h 990"/>
                <a:gd name="T10" fmla="*/ 844 w 894"/>
                <a:gd name="T11" fmla="*/ 601 h 990"/>
                <a:gd name="T12" fmla="*/ 640 w 894"/>
                <a:gd name="T13" fmla="*/ 557 h 990"/>
                <a:gd name="T14" fmla="*/ 624 w 894"/>
                <a:gd name="T15" fmla="*/ 408 h 990"/>
                <a:gd name="T16" fmla="*/ 479 w 894"/>
                <a:gd name="T17" fmla="*/ 357 h 990"/>
                <a:gd name="T18" fmla="*/ 461 w 894"/>
                <a:gd name="T19" fmla="*/ 167 h 990"/>
                <a:gd name="T20" fmla="*/ 194 w 894"/>
                <a:gd name="T21" fmla="*/ 144 h 990"/>
                <a:gd name="T22" fmla="*/ 191 w 894"/>
                <a:gd name="T23" fmla="*/ 147 h 990"/>
                <a:gd name="T24" fmla="*/ 157 w 894"/>
                <a:gd name="T25" fmla="*/ 68 h 990"/>
                <a:gd name="T26" fmla="*/ 0 w 894"/>
                <a:gd name="T27" fmla="*/ 2 h 990"/>
                <a:gd name="T28" fmla="*/ 0 w 894"/>
                <a:gd name="T29" fmla="*/ 990 h 990"/>
                <a:gd name="T30" fmla="*/ 801 w 894"/>
                <a:gd name="T31" fmla="*/ 990 h 9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94" h="990">
                  <a:moveTo>
                    <a:pt x="801" y="990"/>
                  </a:moveTo>
                  <a:cubicBezTo>
                    <a:pt x="799" y="977"/>
                    <a:pt x="795" y="966"/>
                    <a:pt x="789" y="951"/>
                  </a:cubicBezTo>
                  <a:cubicBezTo>
                    <a:pt x="805" y="951"/>
                    <a:pt x="823" y="946"/>
                    <a:pt x="837" y="934"/>
                  </a:cubicBezTo>
                  <a:cubicBezTo>
                    <a:pt x="871" y="908"/>
                    <a:pt x="878" y="862"/>
                    <a:pt x="854" y="830"/>
                  </a:cubicBezTo>
                  <a:cubicBezTo>
                    <a:pt x="848" y="823"/>
                    <a:pt x="842" y="818"/>
                    <a:pt x="834" y="814"/>
                  </a:cubicBezTo>
                  <a:cubicBezTo>
                    <a:pt x="888" y="755"/>
                    <a:pt x="894" y="665"/>
                    <a:pt x="844" y="601"/>
                  </a:cubicBezTo>
                  <a:cubicBezTo>
                    <a:pt x="795" y="539"/>
                    <a:pt x="710" y="522"/>
                    <a:pt x="640" y="557"/>
                  </a:cubicBezTo>
                  <a:cubicBezTo>
                    <a:pt x="662" y="508"/>
                    <a:pt x="657" y="451"/>
                    <a:pt x="624" y="408"/>
                  </a:cubicBezTo>
                  <a:cubicBezTo>
                    <a:pt x="589" y="364"/>
                    <a:pt x="533" y="346"/>
                    <a:pt x="479" y="357"/>
                  </a:cubicBezTo>
                  <a:cubicBezTo>
                    <a:pt x="508" y="295"/>
                    <a:pt x="504" y="222"/>
                    <a:pt x="461" y="167"/>
                  </a:cubicBezTo>
                  <a:cubicBezTo>
                    <a:pt x="399" y="88"/>
                    <a:pt x="280" y="77"/>
                    <a:pt x="194" y="144"/>
                  </a:cubicBezTo>
                  <a:cubicBezTo>
                    <a:pt x="193" y="145"/>
                    <a:pt x="192" y="146"/>
                    <a:pt x="191" y="147"/>
                  </a:cubicBezTo>
                  <a:cubicBezTo>
                    <a:pt x="186" y="119"/>
                    <a:pt x="175" y="92"/>
                    <a:pt x="157" y="68"/>
                  </a:cubicBezTo>
                  <a:cubicBezTo>
                    <a:pt x="121" y="22"/>
                    <a:pt x="57" y="0"/>
                    <a:pt x="0" y="2"/>
                  </a:cubicBezTo>
                  <a:cubicBezTo>
                    <a:pt x="0" y="990"/>
                    <a:pt x="0" y="990"/>
                    <a:pt x="0" y="990"/>
                  </a:cubicBezTo>
                  <a:lnTo>
                    <a:pt x="801" y="990"/>
                  </a:lnTo>
                  <a:close/>
                </a:path>
              </a:pathLst>
            </a:custGeom>
            <a:solidFill>
              <a:srgbClr val="80B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24"/>
            <p:cNvSpPr/>
            <p:nvPr/>
          </p:nvSpPr>
          <p:spPr bwMode="auto">
            <a:xfrm>
              <a:off x="9014859" y="421751"/>
              <a:ext cx="1503363" cy="1358900"/>
            </a:xfrm>
            <a:custGeom>
              <a:avLst/>
              <a:gdLst>
                <a:gd name="T0" fmla="*/ 592 w 650"/>
                <a:gd name="T1" fmla="*/ 390 h 588"/>
                <a:gd name="T2" fmla="*/ 564 w 650"/>
                <a:gd name="T3" fmla="*/ 365 h 588"/>
                <a:gd name="T4" fmla="*/ 588 w 650"/>
                <a:gd name="T5" fmla="*/ 97 h 588"/>
                <a:gd name="T6" fmla="*/ 299 w 650"/>
                <a:gd name="T7" fmla="*/ 72 h 588"/>
                <a:gd name="T8" fmla="*/ 239 w 650"/>
                <a:gd name="T9" fmla="*/ 143 h 588"/>
                <a:gd name="T10" fmla="*/ 76 w 650"/>
                <a:gd name="T11" fmla="*/ 155 h 588"/>
                <a:gd name="T12" fmla="*/ 45 w 650"/>
                <a:gd name="T13" fmla="*/ 350 h 588"/>
                <a:gd name="T14" fmla="*/ 242 w 650"/>
                <a:gd name="T15" fmla="*/ 367 h 588"/>
                <a:gd name="T16" fmla="*/ 253 w 650"/>
                <a:gd name="T17" fmla="*/ 358 h 588"/>
                <a:gd name="T18" fmla="*/ 253 w 650"/>
                <a:gd name="T19" fmla="*/ 359 h 588"/>
                <a:gd name="T20" fmla="*/ 391 w 650"/>
                <a:gd name="T21" fmla="*/ 431 h 588"/>
                <a:gd name="T22" fmla="*/ 407 w 650"/>
                <a:gd name="T23" fmla="*/ 534 h 588"/>
                <a:gd name="T24" fmla="*/ 566 w 650"/>
                <a:gd name="T25" fmla="*/ 548 h 588"/>
                <a:gd name="T26" fmla="*/ 592 w 650"/>
                <a:gd name="T27" fmla="*/ 390 h 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50" h="588">
                  <a:moveTo>
                    <a:pt x="592" y="390"/>
                  </a:moveTo>
                  <a:cubicBezTo>
                    <a:pt x="584" y="379"/>
                    <a:pt x="574" y="371"/>
                    <a:pt x="564" y="365"/>
                  </a:cubicBezTo>
                  <a:cubicBezTo>
                    <a:pt x="637" y="291"/>
                    <a:pt x="650" y="176"/>
                    <a:pt x="588" y="97"/>
                  </a:cubicBezTo>
                  <a:cubicBezTo>
                    <a:pt x="521" y="11"/>
                    <a:pt x="391" y="0"/>
                    <a:pt x="299" y="72"/>
                  </a:cubicBezTo>
                  <a:cubicBezTo>
                    <a:pt x="273" y="92"/>
                    <a:pt x="253" y="116"/>
                    <a:pt x="239" y="143"/>
                  </a:cubicBezTo>
                  <a:cubicBezTo>
                    <a:pt x="191" y="113"/>
                    <a:pt x="126" y="117"/>
                    <a:pt x="76" y="155"/>
                  </a:cubicBezTo>
                  <a:cubicBezTo>
                    <a:pt x="13" y="204"/>
                    <a:pt x="0" y="292"/>
                    <a:pt x="45" y="350"/>
                  </a:cubicBezTo>
                  <a:cubicBezTo>
                    <a:pt x="91" y="409"/>
                    <a:pt x="179" y="417"/>
                    <a:pt x="242" y="367"/>
                  </a:cubicBezTo>
                  <a:cubicBezTo>
                    <a:pt x="246" y="364"/>
                    <a:pt x="250" y="361"/>
                    <a:pt x="253" y="358"/>
                  </a:cubicBezTo>
                  <a:cubicBezTo>
                    <a:pt x="253" y="358"/>
                    <a:pt x="253" y="358"/>
                    <a:pt x="253" y="359"/>
                  </a:cubicBezTo>
                  <a:cubicBezTo>
                    <a:pt x="288" y="402"/>
                    <a:pt x="338" y="427"/>
                    <a:pt x="391" y="431"/>
                  </a:cubicBezTo>
                  <a:cubicBezTo>
                    <a:pt x="379" y="465"/>
                    <a:pt x="383" y="504"/>
                    <a:pt x="407" y="534"/>
                  </a:cubicBezTo>
                  <a:cubicBezTo>
                    <a:pt x="444" y="582"/>
                    <a:pt x="515" y="588"/>
                    <a:pt x="566" y="548"/>
                  </a:cubicBezTo>
                  <a:cubicBezTo>
                    <a:pt x="618" y="508"/>
                    <a:pt x="629" y="437"/>
                    <a:pt x="592" y="390"/>
                  </a:cubicBezTo>
                  <a:close/>
                </a:path>
              </a:pathLst>
            </a:custGeom>
            <a:solidFill>
              <a:srgbClr val="7AD0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Line 27"/>
            <p:cNvSpPr>
              <a:spLocks noChangeShapeType="1"/>
            </p:cNvSpPr>
            <p:nvPr/>
          </p:nvSpPr>
          <p:spPr bwMode="auto">
            <a:xfrm>
              <a:off x="10486472" y="126476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92" name="组合 91"/>
          <p:cNvGrpSpPr/>
          <p:nvPr/>
        </p:nvGrpSpPr>
        <p:grpSpPr>
          <a:xfrm>
            <a:off x="1599053" y="1252268"/>
            <a:ext cx="6138744" cy="4146742"/>
            <a:chOff x="1385693" y="1510078"/>
            <a:chExt cx="6138744" cy="4146742"/>
          </a:xfrm>
        </p:grpSpPr>
        <p:sp>
          <p:nvSpPr>
            <p:cNvPr id="11" name="Freeform 26"/>
            <p:cNvSpPr/>
            <p:nvPr/>
          </p:nvSpPr>
          <p:spPr bwMode="auto">
            <a:xfrm>
              <a:off x="1895475" y="3163888"/>
              <a:ext cx="2514600" cy="2159000"/>
            </a:xfrm>
            <a:custGeom>
              <a:avLst/>
              <a:gdLst>
                <a:gd name="T0" fmla="*/ 1407 w 1584"/>
                <a:gd name="T1" fmla="*/ 0 h 1360"/>
                <a:gd name="T2" fmla="*/ 0 w 1584"/>
                <a:gd name="T3" fmla="*/ 1040 h 1360"/>
                <a:gd name="T4" fmla="*/ 97 w 1584"/>
                <a:gd name="T5" fmla="*/ 1289 h 1360"/>
                <a:gd name="T6" fmla="*/ 257 w 1584"/>
                <a:gd name="T7" fmla="*/ 1360 h 1360"/>
                <a:gd name="T8" fmla="*/ 1584 w 1584"/>
                <a:gd name="T9" fmla="*/ 245 h 1360"/>
                <a:gd name="T10" fmla="*/ 1407 w 1584"/>
                <a:gd name="T11" fmla="*/ 0 h 1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84" h="1360">
                  <a:moveTo>
                    <a:pt x="1407" y="0"/>
                  </a:moveTo>
                  <a:lnTo>
                    <a:pt x="0" y="1040"/>
                  </a:lnTo>
                  <a:lnTo>
                    <a:pt x="97" y="1289"/>
                  </a:lnTo>
                  <a:lnTo>
                    <a:pt x="257" y="1360"/>
                  </a:lnTo>
                  <a:lnTo>
                    <a:pt x="1584" y="245"/>
                  </a:lnTo>
                  <a:lnTo>
                    <a:pt x="1407" y="0"/>
                  </a:lnTo>
                  <a:close/>
                </a:path>
              </a:pathLst>
            </a:custGeom>
            <a:solidFill>
              <a:srgbClr val="94C9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14" name="Group 100"/>
            <p:cNvGrpSpPr>
              <a:grpSpLocks noChangeAspect="1"/>
            </p:cNvGrpSpPr>
            <p:nvPr/>
          </p:nvGrpSpPr>
          <p:grpSpPr bwMode="auto">
            <a:xfrm>
              <a:off x="1385693" y="2057590"/>
              <a:ext cx="4184978" cy="3599230"/>
              <a:chOff x="3137" y="1475"/>
              <a:chExt cx="3951" cy="3398"/>
            </a:xfrm>
          </p:grpSpPr>
          <p:sp>
            <p:nvSpPr>
              <p:cNvPr id="15" name="Freeform 101"/>
              <p:cNvSpPr/>
              <p:nvPr/>
            </p:nvSpPr>
            <p:spPr bwMode="auto">
              <a:xfrm>
                <a:off x="3137" y="3396"/>
                <a:ext cx="1546" cy="1174"/>
              </a:xfrm>
              <a:custGeom>
                <a:avLst/>
                <a:gdLst>
                  <a:gd name="T0" fmla="*/ 0 w 653"/>
                  <a:gd name="T1" fmla="*/ 496 h 496"/>
                  <a:gd name="T2" fmla="*/ 647 w 653"/>
                  <a:gd name="T3" fmla="*/ 8 h 496"/>
                  <a:gd name="T4" fmla="*/ 0 w 653"/>
                  <a:gd name="T5" fmla="*/ 496 h 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3" h="496">
                    <a:moveTo>
                      <a:pt x="0" y="496"/>
                    </a:moveTo>
                    <a:cubicBezTo>
                      <a:pt x="0" y="496"/>
                      <a:pt x="653" y="0"/>
                      <a:pt x="647" y="8"/>
                    </a:cubicBezTo>
                    <a:cubicBezTo>
                      <a:pt x="620" y="47"/>
                      <a:pt x="0" y="496"/>
                      <a:pt x="0" y="49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" name="Freeform 102"/>
              <p:cNvSpPr/>
              <p:nvPr/>
            </p:nvSpPr>
            <p:spPr bwMode="auto">
              <a:xfrm>
                <a:off x="3379" y="3737"/>
                <a:ext cx="1131" cy="1082"/>
              </a:xfrm>
              <a:custGeom>
                <a:avLst/>
                <a:gdLst>
                  <a:gd name="T0" fmla="*/ 0 w 478"/>
                  <a:gd name="T1" fmla="*/ 457 h 457"/>
                  <a:gd name="T2" fmla="*/ 399 w 478"/>
                  <a:gd name="T3" fmla="*/ 87 h 457"/>
                  <a:gd name="T4" fmla="*/ 0 w 478"/>
                  <a:gd name="T5" fmla="*/ 457 h 4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78" h="457">
                    <a:moveTo>
                      <a:pt x="0" y="457"/>
                    </a:moveTo>
                    <a:cubicBezTo>
                      <a:pt x="0" y="457"/>
                      <a:pt x="478" y="0"/>
                      <a:pt x="399" y="87"/>
                    </a:cubicBezTo>
                    <a:cubicBezTo>
                      <a:pt x="321" y="174"/>
                      <a:pt x="0" y="457"/>
                      <a:pt x="0" y="45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" name="Freeform 103"/>
              <p:cNvSpPr/>
              <p:nvPr/>
            </p:nvSpPr>
            <p:spPr bwMode="auto">
              <a:xfrm>
                <a:off x="3731" y="3763"/>
                <a:ext cx="1153" cy="1110"/>
              </a:xfrm>
              <a:custGeom>
                <a:avLst/>
                <a:gdLst>
                  <a:gd name="T0" fmla="*/ 0 w 487"/>
                  <a:gd name="T1" fmla="*/ 469 h 469"/>
                  <a:gd name="T2" fmla="*/ 430 w 487"/>
                  <a:gd name="T3" fmla="*/ 64 h 469"/>
                  <a:gd name="T4" fmla="*/ 0 w 487"/>
                  <a:gd name="T5" fmla="*/ 469 h 4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87" h="469">
                    <a:moveTo>
                      <a:pt x="0" y="469"/>
                    </a:moveTo>
                    <a:cubicBezTo>
                      <a:pt x="0" y="469"/>
                      <a:pt x="487" y="0"/>
                      <a:pt x="430" y="64"/>
                    </a:cubicBezTo>
                    <a:cubicBezTo>
                      <a:pt x="372" y="127"/>
                      <a:pt x="0" y="469"/>
                      <a:pt x="0" y="46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" name="Freeform 104"/>
              <p:cNvSpPr/>
              <p:nvPr/>
            </p:nvSpPr>
            <p:spPr bwMode="auto">
              <a:xfrm>
                <a:off x="4775" y="2703"/>
                <a:ext cx="1020" cy="1020"/>
              </a:xfrm>
              <a:custGeom>
                <a:avLst/>
                <a:gdLst>
                  <a:gd name="T0" fmla="*/ 431 w 431"/>
                  <a:gd name="T1" fmla="*/ 136 h 431"/>
                  <a:gd name="T2" fmla="*/ 308 w 431"/>
                  <a:gd name="T3" fmla="*/ 0 h 431"/>
                  <a:gd name="T4" fmla="*/ 307 w 431"/>
                  <a:gd name="T5" fmla="*/ 0 h 431"/>
                  <a:gd name="T6" fmla="*/ 16 w 431"/>
                  <a:gd name="T7" fmla="*/ 354 h 431"/>
                  <a:gd name="T8" fmla="*/ 62 w 431"/>
                  <a:gd name="T9" fmla="*/ 357 h 431"/>
                  <a:gd name="T10" fmla="*/ 0 w 431"/>
                  <a:gd name="T11" fmla="*/ 413 h 431"/>
                  <a:gd name="T12" fmla="*/ 430 w 431"/>
                  <a:gd name="T13" fmla="*/ 137 h 431"/>
                  <a:gd name="T14" fmla="*/ 431 w 431"/>
                  <a:gd name="T15" fmla="*/ 136 h 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31" h="431">
                    <a:moveTo>
                      <a:pt x="431" y="136"/>
                    </a:moveTo>
                    <a:cubicBezTo>
                      <a:pt x="308" y="0"/>
                      <a:pt x="308" y="0"/>
                      <a:pt x="308" y="0"/>
                    </a:cubicBezTo>
                    <a:cubicBezTo>
                      <a:pt x="308" y="0"/>
                      <a:pt x="307" y="0"/>
                      <a:pt x="307" y="0"/>
                    </a:cubicBezTo>
                    <a:cubicBezTo>
                      <a:pt x="18" y="12"/>
                      <a:pt x="16" y="354"/>
                      <a:pt x="16" y="354"/>
                    </a:cubicBezTo>
                    <a:cubicBezTo>
                      <a:pt x="62" y="357"/>
                      <a:pt x="62" y="357"/>
                      <a:pt x="62" y="357"/>
                    </a:cubicBezTo>
                    <a:cubicBezTo>
                      <a:pt x="0" y="413"/>
                      <a:pt x="0" y="413"/>
                      <a:pt x="0" y="413"/>
                    </a:cubicBezTo>
                    <a:cubicBezTo>
                      <a:pt x="0" y="413"/>
                      <a:pt x="368" y="431"/>
                      <a:pt x="430" y="137"/>
                    </a:cubicBezTo>
                    <a:cubicBezTo>
                      <a:pt x="430" y="137"/>
                      <a:pt x="430" y="137"/>
                      <a:pt x="431" y="13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" name="Freeform 105"/>
              <p:cNvSpPr/>
              <p:nvPr/>
            </p:nvSpPr>
            <p:spPr bwMode="auto">
              <a:xfrm>
                <a:off x="4979" y="2757"/>
                <a:ext cx="764" cy="727"/>
              </a:xfrm>
              <a:custGeom>
                <a:avLst/>
                <a:gdLst>
                  <a:gd name="T0" fmla="*/ 323 w 323"/>
                  <a:gd name="T1" fmla="*/ 90 h 307"/>
                  <a:gd name="T2" fmla="*/ 241 w 323"/>
                  <a:gd name="T3" fmla="*/ 0 h 307"/>
                  <a:gd name="T4" fmla="*/ 241 w 323"/>
                  <a:gd name="T5" fmla="*/ 0 h 307"/>
                  <a:gd name="T6" fmla="*/ 14 w 323"/>
                  <a:gd name="T7" fmla="*/ 265 h 307"/>
                  <a:gd name="T8" fmla="*/ 47 w 323"/>
                  <a:gd name="T9" fmla="*/ 265 h 307"/>
                  <a:gd name="T10" fmla="*/ 0 w 323"/>
                  <a:gd name="T11" fmla="*/ 307 h 307"/>
                  <a:gd name="T12" fmla="*/ 322 w 323"/>
                  <a:gd name="T13" fmla="*/ 90 h 307"/>
                  <a:gd name="T14" fmla="*/ 323 w 323"/>
                  <a:gd name="T15" fmla="*/ 90 h 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3" h="307">
                    <a:moveTo>
                      <a:pt x="323" y="90"/>
                    </a:moveTo>
                    <a:cubicBezTo>
                      <a:pt x="241" y="0"/>
                      <a:pt x="241" y="0"/>
                      <a:pt x="241" y="0"/>
                    </a:cubicBezTo>
                    <a:cubicBezTo>
                      <a:pt x="241" y="0"/>
                      <a:pt x="241" y="0"/>
                      <a:pt x="241" y="0"/>
                    </a:cubicBezTo>
                    <a:cubicBezTo>
                      <a:pt x="33" y="24"/>
                      <a:pt x="14" y="265"/>
                      <a:pt x="14" y="265"/>
                    </a:cubicBezTo>
                    <a:cubicBezTo>
                      <a:pt x="47" y="265"/>
                      <a:pt x="47" y="265"/>
                      <a:pt x="47" y="265"/>
                    </a:cubicBezTo>
                    <a:cubicBezTo>
                      <a:pt x="0" y="307"/>
                      <a:pt x="0" y="307"/>
                      <a:pt x="0" y="307"/>
                    </a:cubicBezTo>
                    <a:cubicBezTo>
                      <a:pt x="0" y="307"/>
                      <a:pt x="262" y="301"/>
                      <a:pt x="322" y="90"/>
                    </a:cubicBezTo>
                    <a:cubicBezTo>
                      <a:pt x="322" y="90"/>
                      <a:pt x="322" y="90"/>
                      <a:pt x="323" y="90"/>
                    </a:cubicBezTo>
                    <a:close/>
                  </a:path>
                </a:pathLst>
              </a:custGeom>
              <a:solidFill>
                <a:srgbClr val="FFE1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" name="Freeform 106"/>
              <p:cNvSpPr/>
              <p:nvPr/>
            </p:nvSpPr>
            <p:spPr bwMode="auto">
              <a:xfrm>
                <a:off x="5483" y="1475"/>
                <a:ext cx="1605" cy="1540"/>
              </a:xfrm>
              <a:custGeom>
                <a:avLst/>
                <a:gdLst>
                  <a:gd name="T0" fmla="*/ 585 w 678"/>
                  <a:gd name="T1" fmla="*/ 116 h 651"/>
                  <a:gd name="T2" fmla="*/ 563 w 678"/>
                  <a:gd name="T3" fmla="*/ 478 h 651"/>
                  <a:gd name="T4" fmla="*/ 319 w 678"/>
                  <a:gd name="T5" fmla="*/ 531 h 651"/>
                  <a:gd name="T6" fmla="*/ 143 w 678"/>
                  <a:gd name="T7" fmla="*/ 651 h 651"/>
                  <a:gd name="T8" fmla="*/ 0 w 678"/>
                  <a:gd name="T9" fmla="*/ 490 h 651"/>
                  <a:gd name="T10" fmla="*/ 141 w 678"/>
                  <a:gd name="T11" fmla="*/ 330 h 651"/>
                  <a:gd name="T12" fmla="*/ 223 w 678"/>
                  <a:gd name="T13" fmla="*/ 94 h 651"/>
                  <a:gd name="T14" fmla="*/ 585 w 678"/>
                  <a:gd name="T15" fmla="*/ 116 h 6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78" h="651">
                    <a:moveTo>
                      <a:pt x="585" y="116"/>
                    </a:moveTo>
                    <a:cubicBezTo>
                      <a:pt x="678" y="222"/>
                      <a:pt x="669" y="384"/>
                      <a:pt x="563" y="478"/>
                    </a:cubicBezTo>
                    <a:cubicBezTo>
                      <a:pt x="494" y="539"/>
                      <a:pt x="401" y="556"/>
                      <a:pt x="319" y="531"/>
                    </a:cubicBezTo>
                    <a:cubicBezTo>
                      <a:pt x="143" y="651"/>
                      <a:pt x="143" y="651"/>
                      <a:pt x="143" y="651"/>
                    </a:cubicBezTo>
                    <a:cubicBezTo>
                      <a:pt x="0" y="490"/>
                      <a:pt x="0" y="490"/>
                      <a:pt x="0" y="490"/>
                    </a:cubicBezTo>
                    <a:cubicBezTo>
                      <a:pt x="141" y="330"/>
                      <a:pt x="141" y="330"/>
                      <a:pt x="141" y="330"/>
                    </a:cubicBezTo>
                    <a:cubicBezTo>
                      <a:pt x="126" y="245"/>
                      <a:pt x="154" y="155"/>
                      <a:pt x="223" y="94"/>
                    </a:cubicBezTo>
                    <a:cubicBezTo>
                      <a:pt x="329" y="0"/>
                      <a:pt x="491" y="10"/>
                      <a:pt x="585" y="116"/>
                    </a:cubicBezTo>
                    <a:close/>
                  </a:path>
                </a:pathLst>
              </a:custGeom>
              <a:solidFill>
                <a:srgbClr val="FFE1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" name="Freeform 107"/>
              <p:cNvSpPr>
                <a:spLocks noEditPoints="1"/>
              </p:cNvSpPr>
              <p:nvPr/>
            </p:nvSpPr>
            <p:spPr bwMode="auto">
              <a:xfrm>
                <a:off x="5732" y="2031"/>
                <a:ext cx="745" cy="729"/>
              </a:xfrm>
              <a:custGeom>
                <a:avLst/>
                <a:gdLst>
                  <a:gd name="T0" fmla="*/ 20 w 315"/>
                  <a:gd name="T1" fmla="*/ 232 h 308"/>
                  <a:gd name="T2" fmla="*/ 6 w 315"/>
                  <a:gd name="T3" fmla="*/ 235 h 308"/>
                  <a:gd name="T4" fmla="*/ 3 w 315"/>
                  <a:gd name="T5" fmla="*/ 221 h 308"/>
                  <a:gd name="T6" fmla="*/ 107 w 315"/>
                  <a:gd name="T7" fmla="*/ 70 h 308"/>
                  <a:gd name="T8" fmla="*/ 170 w 315"/>
                  <a:gd name="T9" fmla="*/ 15 h 308"/>
                  <a:gd name="T10" fmla="*/ 169 w 315"/>
                  <a:gd name="T11" fmla="*/ 17 h 308"/>
                  <a:gd name="T12" fmla="*/ 170 w 315"/>
                  <a:gd name="T13" fmla="*/ 15 h 308"/>
                  <a:gd name="T14" fmla="*/ 170 w 315"/>
                  <a:gd name="T15" fmla="*/ 14 h 308"/>
                  <a:gd name="T16" fmla="*/ 170 w 315"/>
                  <a:gd name="T17" fmla="*/ 31 h 308"/>
                  <a:gd name="T18" fmla="*/ 207 w 315"/>
                  <a:gd name="T19" fmla="*/ 119 h 308"/>
                  <a:gd name="T20" fmla="*/ 288 w 315"/>
                  <a:gd name="T21" fmla="*/ 164 h 308"/>
                  <a:gd name="T22" fmla="*/ 304 w 315"/>
                  <a:gd name="T23" fmla="*/ 164 h 308"/>
                  <a:gd name="T24" fmla="*/ 315 w 315"/>
                  <a:gd name="T25" fmla="*/ 174 h 308"/>
                  <a:gd name="T26" fmla="*/ 309 w 315"/>
                  <a:gd name="T27" fmla="*/ 184 h 308"/>
                  <a:gd name="T28" fmla="*/ 78 w 315"/>
                  <a:gd name="T29" fmla="*/ 305 h 308"/>
                  <a:gd name="T30" fmla="*/ 64 w 315"/>
                  <a:gd name="T31" fmla="*/ 301 h 308"/>
                  <a:gd name="T32" fmla="*/ 69 w 315"/>
                  <a:gd name="T33" fmla="*/ 287 h 308"/>
                  <a:gd name="T34" fmla="*/ 270 w 315"/>
                  <a:gd name="T35" fmla="*/ 181 h 308"/>
                  <a:gd name="T36" fmla="*/ 192 w 315"/>
                  <a:gd name="T37" fmla="*/ 133 h 308"/>
                  <a:gd name="T38" fmla="*/ 151 w 315"/>
                  <a:gd name="T39" fmla="*/ 43 h 308"/>
                  <a:gd name="T40" fmla="*/ 20 w 315"/>
                  <a:gd name="T41" fmla="*/ 232 h 308"/>
                  <a:gd name="T42" fmla="*/ 107 w 315"/>
                  <a:gd name="T43" fmla="*/ 70 h 308"/>
                  <a:gd name="T44" fmla="*/ 152 w 315"/>
                  <a:gd name="T45" fmla="*/ 6 h 308"/>
                  <a:gd name="T46" fmla="*/ 166 w 315"/>
                  <a:gd name="T47" fmla="*/ 3 h 308"/>
                  <a:gd name="T48" fmla="*/ 170 w 315"/>
                  <a:gd name="T49" fmla="*/ 13 h 308"/>
                  <a:gd name="T50" fmla="*/ 170 w 315"/>
                  <a:gd name="T51" fmla="*/ 14 h 308"/>
                  <a:gd name="T52" fmla="*/ 170 w 315"/>
                  <a:gd name="T53" fmla="*/ 15 h 308"/>
                  <a:gd name="T54" fmla="*/ 170 w 315"/>
                  <a:gd name="T55" fmla="*/ 13 h 308"/>
                  <a:gd name="T56" fmla="*/ 170 w 315"/>
                  <a:gd name="T57" fmla="*/ 15 h 308"/>
                  <a:gd name="T58" fmla="*/ 107 w 315"/>
                  <a:gd name="T59" fmla="*/ 70 h 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15" h="308">
                    <a:moveTo>
                      <a:pt x="20" y="232"/>
                    </a:moveTo>
                    <a:cubicBezTo>
                      <a:pt x="17" y="237"/>
                      <a:pt x="10" y="238"/>
                      <a:pt x="6" y="235"/>
                    </a:cubicBezTo>
                    <a:cubicBezTo>
                      <a:pt x="1" y="232"/>
                      <a:pt x="0" y="225"/>
                      <a:pt x="3" y="221"/>
                    </a:cubicBezTo>
                    <a:cubicBezTo>
                      <a:pt x="107" y="70"/>
                      <a:pt x="107" y="70"/>
                      <a:pt x="107" y="70"/>
                    </a:cubicBezTo>
                    <a:cubicBezTo>
                      <a:pt x="170" y="15"/>
                      <a:pt x="170" y="15"/>
                      <a:pt x="170" y="15"/>
                    </a:cubicBezTo>
                    <a:cubicBezTo>
                      <a:pt x="169" y="17"/>
                      <a:pt x="169" y="17"/>
                      <a:pt x="169" y="17"/>
                    </a:cubicBezTo>
                    <a:cubicBezTo>
                      <a:pt x="169" y="16"/>
                      <a:pt x="170" y="16"/>
                      <a:pt x="170" y="15"/>
                    </a:cubicBezTo>
                    <a:cubicBezTo>
                      <a:pt x="170" y="14"/>
                      <a:pt x="170" y="14"/>
                      <a:pt x="170" y="14"/>
                    </a:cubicBezTo>
                    <a:cubicBezTo>
                      <a:pt x="170" y="20"/>
                      <a:pt x="170" y="25"/>
                      <a:pt x="170" y="31"/>
                    </a:cubicBezTo>
                    <a:cubicBezTo>
                      <a:pt x="172" y="63"/>
                      <a:pt x="185" y="95"/>
                      <a:pt x="207" y="119"/>
                    </a:cubicBezTo>
                    <a:cubicBezTo>
                      <a:pt x="228" y="144"/>
                      <a:pt x="257" y="161"/>
                      <a:pt x="288" y="164"/>
                    </a:cubicBezTo>
                    <a:cubicBezTo>
                      <a:pt x="294" y="165"/>
                      <a:pt x="299" y="165"/>
                      <a:pt x="304" y="164"/>
                    </a:cubicBezTo>
                    <a:cubicBezTo>
                      <a:pt x="310" y="164"/>
                      <a:pt x="315" y="168"/>
                      <a:pt x="315" y="174"/>
                    </a:cubicBezTo>
                    <a:cubicBezTo>
                      <a:pt x="315" y="178"/>
                      <a:pt x="313" y="182"/>
                      <a:pt x="309" y="184"/>
                    </a:cubicBezTo>
                    <a:cubicBezTo>
                      <a:pt x="78" y="305"/>
                      <a:pt x="78" y="305"/>
                      <a:pt x="78" y="305"/>
                    </a:cubicBezTo>
                    <a:cubicBezTo>
                      <a:pt x="73" y="308"/>
                      <a:pt x="67" y="306"/>
                      <a:pt x="64" y="301"/>
                    </a:cubicBezTo>
                    <a:cubicBezTo>
                      <a:pt x="62" y="296"/>
                      <a:pt x="64" y="290"/>
                      <a:pt x="69" y="287"/>
                    </a:cubicBezTo>
                    <a:cubicBezTo>
                      <a:pt x="270" y="181"/>
                      <a:pt x="270" y="181"/>
                      <a:pt x="270" y="181"/>
                    </a:cubicBezTo>
                    <a:cubicBezTo>
                      <a:pt x="240" y="174"/>
                      <a:pt x="212" y="156"/>
                      <a:pt x="192" y="133"/>
                    </a:cubicBezTo>
                    <a:cubicBezTo>
                      <a:pt x="170" y="108"/>
                      <a:pt x="155" y="76"/>
                      <a:pt x="151" y="43"/>
                    </a:cubicBezTo>
                    <a:lnTo>
                      <a:pt x="20" y="232"/>
                    </a:lnTo>
                    <a:close/>
                    <a:moveTo>
                      <a:pt x="107" y="70"/>
                    </a:moveTo>
                    <a:cubicBezTo>
                      <a:pt x="152" y="6"/>
                      <a:pt x="152" y="6"/>
                      <a:pt x="152" y="6"/>
                    </a:cubicBezTo>
                    <a:cubicBezTo>
                      <a:pt x="155" y="1"/>
                      <a:pt x="162" y="0"/>
                      <a:pt x="166" y="3"/>
                    </a:cubicBezTo>
                    <a:cubicBezTo>
                      <a:pt x="170" y="5"/>
                      <a:pt x="171" y="9"/>
                      <a:pt x="170" y="13"/>
                    </a:cubicBezTo>
                    <a:cubicBezTo>
                      <a:pt x="170" y="14"/>
                      <a:pt x="170" y="14"/>
                      <a:pt x="170" y="14"/>
                    </a:cubicBezTo>
                    <a:cubicBezTo>
                      <a:pt x="170" y="15"/>
                      <a:pt x="170" y="15"/>
                      <a:pt x="170" y="15"/>
                    </a:cubicBezTo>
                    <a:cubicBezTo>
                      <a:pt x="170" y="14"/>
                      <a:pt x="170" y="14"/>
                      <a:pt x="170" y="13"/>
                    </a:cubicBezTo>
                    <a:cubicBezTo>
                      <a:pt x="170" y="15"/>
                      <a:pt x="170" y="15"/>
                      <a:pt x="170" y="15"/>
                    </a:cubicBezTo>
                    <a:lnTo>
                      <a:pt x="107" y="70"/>
                    </a:lnTo>
                    <a:close/>
                  </a:path>
                </a:pathLst>
              </a:custGeom>
              <a:solidFill>
                <a:srgbClr val="9195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" name="Freeform 108"/>
              <p:cNvSpPr/>
              <p:nvPr/>
            </p:nvSpPr>
            <p:spPr bwMode="auto">
              <a:xfrm>
                <a:off x="5377" y="2364"/>
                <a:ext cx="733" cy="753"/>
              </a:xfrm>
              <a:custGeom>
                <a:avLst/>
                <a:gdLst>
                  <a:gd name="T0" fmla="*/ 117 w 310"/>
                  <a:gd name="T1" fmla="*/ 0 h 318"/>
                  <a:gd name="T2" fmla="*/ 310 w 310"/>
                  <a:gd name="T3" fmla="*/ 218 h 318"/>
                  <a:gd name="T4" fmla="*/ 199 w 310"/>
                  <a:gd name="T5" fmla="*/ 297 h 318"/>
                  <a:gd name="T6" fmla="*/ 148 w 310"/>
                  <a:gd name="T7" fmla="*/ 293 h 318"/>
                  <a:gd name="T8" fmla="*/ 22 w 310"/>
                  <a:gd name="T9" fmla="*/ 152 h 318"/>
                  <a:gd name="T10" fmla="*/ 25 w 310"/>
                  <a:gd name="T11" fmla="*/ 101 h 318"/>
                  <a:gd name="T12" fmla="*/ 117 w 310"/>
                  <a:gd name="T13" fmla="*/ 0 h 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0" h="318">
                    <a:moveTo>
                      <a:pt x="117" y="0"/>
                    </a:moveTo>
                    <a:cubicBezTo>
                      <a:pt x="310" y="218"/>
                      <a:pt x="310" y="218"/>
                      <a:pt x="310" y="218"/>
                    </a:cubicBezTo>
                    <a:cubicBezTo>
                      <a:pt x="199" y="297"/>
                      <a:pt x="199" y="297"/>
                      <a:pt x="199" y="297"/>
                    </a:cubicBezTo>
                    <a:cubicBezTo>
                      <a:pt x="178" y="311"/>
                      <a:pt x="169" y="318"/>
                      <a:pt x="148" y="293"/>
                    </a:cubicBezTo>
                    <a:cubicBezTo>
                      <a:pt x="22" y="152"/>
                      <a:pt x="22" y="152"/>
                      <a:pt x="22" y="152"/>
                    </a:cubicBezTo>
                    <a:cubicBezTo>
                      <a:pt x="0" y="127"/>
                      <a:pt x="8" y="119"/>
                      <a:pt x="25" y="101"/>
                    </a:cubicBezTo>
                    <a:lnTo>
                      <a:pt x="117" y="0"/>
                    </a:lnTo>
                    <a:close/>
                  </a:path>
                </a:pathLst>
              </a:custGeom>
              <a:solidFill>
                <a:srgbClr val="9195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32" name="Group 31"/>
            <p:cNvGrpSpPr>
              <a:grpSpLocks noChangeAspect="1"/>
            </p:cNvGrpSpPr>
            <p:nvPr/>
          </p:nvGrpSpPr>
          <p:grpSpPr bwMode="auto">
            <a:xfrm>
              <a:off x="1589614" y="1510078"/>
              <a:ext cx="5934823" cy="3730730"/>
              <a:chOff x="2847" y="1773"/>
              <a:chExt cx="5046" cy="3172"/>
            </a:xfrm>
          </p:grpSpPr>
          <p:sp>
            <p:nvSpPr>
              <p:cNvPr id="33" name="Freeform 32"/>
              <p:cNvSpPr/>
              <p:nvPr/>
            </p:nvSpPr>
            <p:spPr bwMode="auto">
              <a:xfrm>
                <a:off x="3192" y="3474"/>
                <a:ext cx="1999" cy="1366"/>
              </a:xfrm>
              <a:custGeom>
                <a:avLst/>
                <a:gdLst>
                  <a:gd name="T0" fmla="*/ 812 w 845"/>
                  <a:gd name="T1" fmla="*/ 345 h 577"/>
                  <a:gd name="T2" fmla="*/ 5 w 845"/>
                  <a:gd name="T3" fmla="*/ 328 h 577"/>
                  <a:gd name="T4" fmla="*/ 49 w 845"/>
                  <a:gd name="T5" fmla="*/ 272 h 577"/>
                  <a:gd name="T6" fmla="*/ 703 w 845"/>
                  <a:gd name="T7" fmla="*/ 151 h 577"/>
                  <a:gd name="T8" fmla="*/ 812 w 845"/>
                  <a:gd name="T9" fmla="*/ 345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5" h="577">
                    <a:moveTo>
                      <a:pt x="812" y="345"/>
                    </a:moveTo>
                    <a:cubicBezTo>
                      <a:pt x="812" y="345"/>
                      <a:pt x="552" y="577"/>
                      <a:pt x="5" y="328"/>
                    </a:cubicBezTo>
                    <a:cubicBezTo>
                      <a:pt x="5" y="328"/>
                      <a:pt x="0" y="322"/>
                      <a:pt x="49" y="272"/>
                    </a:cubicBezTo>
                    <a:cubicBezTo>
                      <a:pt x="49" y="272"/>
                      <a:pt x="396" y="434"/>
                      <a:pt x="703" y="151"/>
                    </a:cubicBezTo>
                    <a:cubicBezTo>
                      <a:pt x="845" y="283"/>
                      <a:pt x="829" y="0"/>
                      <a:pt x="812" y="345"/>
                    </a:cubicBezTo>
                    <a:close/>
                  </a:path>
                </a:pathLst>
              </a:custGeom>
              <a:solidFill>
                <a:srgbClr val="FFA3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" name="Freeform 33"/>
              <p:cNvSpPr/>
              <p:nvPr/>
            </p:nvSpPr>
            <p:spPr bwMode="auto">
              <a:xfrm>
                <a:off x="3569" y="3493"/>
                <a:ext cx="1289" cy="1452"/>
              </a:xfrm>
              <a:custGeom>
                <a:avLst/>
                <a:gdLst>
                  <a:gd name="T0" fmla="*/ 478 w 545"/>
                  <a:gd name="T1" fmla="*/ 0 h 613"/>
                  <a:gd name="T2" fmla="*/ 389 w 545"/>
                  <a:gd name="T3" fmla="*/ 52 h 613"/>
                  <a:gd name="T4" fmla="*/ 70 w 545"/>
                  <a:gd name="T5" fmla="*/ 172 h 613"/>
                  <a:gd name="T6" fmla="*/ 0 w 545"/>
                  <a:gd name="T7" fmla="*/ 221 h 613"/>
                  <a:gd name="T8" fmla="*/ 545 w 545"/>
                  <a:gd name="T9" fmla="*/ 221 h 613"/>
                  <a:gd name="T10" fmla="*/ 478 w 545"/>
                  <a:gd name="T11" fmla="*/ 0 h 6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5" h="613">
                    <a:moveTo>
                      <a:pt x="478" y="0"/>
                    </a:moveTo>
                    <a:cubicBezTo>
                      <a:pt x="478" y="0"/>
                      <a:pt x="416" y="23"/>
                      <a:pt x="389" y="52"/>
                    </a:cubicBezTo>
                    <a:cubicBezTo>
                      <a:pt x="361" y="82"/>
                      <a:pt x="376" y="454"/>
                      <a:pt x="70" y="172"/>
                    </a:cubicBezTo>
                    <a:cubicBezTo>
                      <a:pt x="0" y="221"/>
                      <a:pt x="0" y="221"/>
                      <a:pt x="0" y="221"/>
                    </a:cubicBezTo>
                    <a:cubicBezTo>
                      <a:pt x="0" y="221"/>
                      <a:pt x="394" y="613"/>
                      <a:pt x="545" y="221"/>
                    </a:cubicBezTo>
                    <a:lnTo>
                      <a:pt x="478" y="0"/>
                    </a:lnTo>
                    <a:close/>
                  </a:path>
                </a:pathLst>
              </a:custGeom>
              <a:solidFill>
                <a:srgbClr val="FFBA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" name="Freeform 34"/>
              <p:cNvSpPr/>
              <p:nvPr/>
            </p:nvSpPr>
            <p:spPr bwMode="auto">
              <a:xfrm>
                <a:off x="4243" y="3313"/>
                <a:ext cx="1530" cy="1191"/>
              </a:xfrm>
              <a:custGeom>
                <a:avLst/>
                <a:gdLst>
                  <a:gd name="T0" fmla="*/ 595 w 647"/>
                  <a:gd name="T1" fmla="*/ 235 h 503"/>
                  <a:gd name="T2" fmla="*/ 148 w 647"/>
                  <a:gd name="T3" fmla="*/ 503 h 503"/>
                  <a:gd name="T4" fmla="*/ 260 w 647"/>
                  <a:gd name="T5" fmla="*/ 392 h 503"/>
                  <a:gd name="T6" fmla="*/ 82 w 647"/>
                  <a:gd name="T7" fmla="*/ 318 h 503"/>
                  <a:gd name="T8" fmla="*/ 7 w 647"/>
                  <a:gd name="T9" fmla="*/ 76 h 503"/>
                  <a:gd name="T10" fmla="*/ 485 w 647"/>
                  <a:gd name="T11" fmla="*/ 29 h 503"/>
                  <a:gd name="T12" fmla="*/ 595 w 647"/>
                  <a:gd name="T13" fmla="*/ 235 h 5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7" h="503">
                    <a:moveTo>
                      <a:pt x="595" y="235"/>
                    </a:moveTo>
                    <a:cubicBezTo>
                      <a:pt x="595" y="235"/>
                      <a:pt x="415" y="475"/>
                      <a:pt x="148" y="503"/>
                    </a:cubicBezTo>
                    <a:cubicBezTo>
                      <a:pt x="148" y="503"/>
                      <a:pt x="282" y="465"/>
                      <a:pt x="260" y="392"/>
                    </a:cubicBezTo>
                    <a:cubicBezTo>
                      <a:pt x="243" y="336"/>
                      <a:pt x="164" y="340"/>
                      <a:pt x="82" y="318"/>
                    </a:cubicBezTo>
                    <a:cubicBezTo>
                      <a:pt x="0" y="296"/>
                      <a:pt x="7" y="76"/>
                      <a:pt x="7" y="76"/>
                    </a:cubicBezTo>
                    <a:cubicBezTo>
                      <a:pt x="7" y="76"/>
                      <a:pt x="328" y="0"/>
                      <a:pt x="485" y="29"/>
                    </a:cubicBezTo>
                    <a:cubicBezTo>
                      <a:pt x="485" y="29"/>
                      <a:pt x="647" y="137"/>
                      <a:pt x="595" y="235"/>
                    </a:cubicBezTo>
                    <a:close/>
                  </a:path>
                </a:pathLst>
              </a:custGeom>
              <a:solidFill>
                <a:srgbClr val="0051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" name="Freeform 35"/>
              <p:cNvSpPr/>
              <p:nvPr/>
            </p:nvSpPr>
            <p:spPr bwMode="auto">
              <a:xfrm>
                <a:off x="4713" y="2815"/>
                <a:ext cx="289" cy="322"/>
              </a:xfrm>
              <a:custGeom>
                <a:avLst/>
                <a:gdLst>
                  <a:gd name="T0" fmla="*/ 86 w 122"/>
                  <a:gd name="T1" fmla="*/ 0 h 136"/>
                  <a:gd name="T2" fmla="*/ 1 w 122"/>
                  <a:gd name="T3" fmla="*/ 69 h 136"/>
                  <a:gd name="T4" fmla="*/ 23 w 122"/>
                  <a:gd name="T5" fmla="*/ 117 h 136"/>
                  <a:gd name="T6" fmla="*/ 67 w 122"/>
                  <a:gd name="T7" fmla="*/ 131 h 136"/>
                  <a:gd name="T8" fmla="*/ 95 w 122"/>
                  <a:gd name="T9" fmla="*/ 99 h 136"/>
                  <a:gd name="T10" fmla="*/ 121 w 122"/>
                  <a:gd name="T11" fmla="*/ 36 h 136"/>
                  <a:gd name="T12" fmla="*/ 86 w 122"/>
                  <a:gd name="T13" fmla="*/ 0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2" h="136">
                    <a:moveTo>
                      <a:pt x="86" y="0"/>
                    </a:moveTo>
                    <a:cubicBezTo>
                      <a:pt x="86" y="0"/>
                      <a:pt x="9" y="13"/>
                      <a:pt x="1" y="69"/>
                    </a:cubicBezTo>
                    <a:cubicBezTo>
                      <a:pt x="0" y="79"/>
                      <a:pt x="22" y="100"/>
                      <a:pt x="23" y="117"/>
                    </a:cubicBezTo>
                    <a:cubicBezTo>
                      <a:pt x="25" y="132"/>
                      <a:pt x="55" y="136"/>
                      <a:pt x="67" y="131"/>
                    </a:cubicBezTo>
                    <a:cubicBezTo>
                      <a:pt x="85" y="123"/>
                      <a:pt x="92" y="107"/>
                      <a:pt x="95" y="99"/>
                    </a:cubicBezTo>
                    <a:cubicBezTo>
                      <a:pt x="114" y="88"/>
                      <a:pt x="110" y="61"/>
                      <a:pt x="121" y="36"/>
                    </a:cubicBezTo>
                    <a:cubicBezTo>
                      <a:pt x="122" y="28"/>
                      <a:pt x="86" y="0"/>
                      <a:pt x="86" y="0"/>
                    </a:cubicBezTo>
                    <a:close/>
                  </a:path>
                </a:pathLst>
              </a:custGeom>
              <a:solidFill>
                <a:srgbClr val="FFBA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" name="Freeform 36"/>
              <p:cNvSpPr/>
              <p:nvPr/>
            </p:nvSpPr>
            <p:spPr bwMode="auto">
              <a:xfrm>
                <a:off x="4905" y="2979"/>
                <a:ext cx="43" cy="83"/>
              </a:xfrm>
              <a:custGeom>
                <a:avLst/>
                <a:gdLst>
                  <a:gd name="T0" fmla="*/ 17 w 18"/>
                  <a:gd name="T1" fmla="*/ 0 h 35"/>
                  <a:gd name="T2" fmla="*/ 17 w 18"/>
                  <a:gd name="T3" fmla="*/ 0 h 35"/>
                  <a:gd name="T4" fmla="*/ 2 w 18"/>
                  <a:gd name="T5" fmla="*/ 16 h 35"/>
                  <a:gd name="T6" fmla="*/ 9 w 18"/>
                  <a:gd name="T7" fmla="*/ 33 h 35"/>
                  <a:gd name="T8" fmla="*/ 15 w 18"/>
                  <a:gd name="T9" fmla="*/ 30 h 35"/>
                  <a:gd name="T10" fmla="*/ 6 w 18"/>
                  <a:gd name="T11" fmla="*/ 16 h 35"/>
                  <a:gd name="T12" fmla="*/ 17 w 18"/>
                  <a:gd name="T13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35">
                    <a:moveTo>
                      <a:pt x="17" y="0"/>
                    </a:moveTo>
                    <a:cubicBezTo>
                      <a:pt x="18" y="0"/>
                      <a:pt x="17" y="0"/>
                      <a:pt x="17" y="0"/>
                    </a:cubicBezTo>
                    <a:cubicBezTo>
                      <a:pt x="10" y="4"/>
                      <a:pt x="5" y="8"/>
                      <a:pt x="2" y="16"/>
                    </a:cubicBezTo>
                    <a:cubicBezTo>
                      <a:pt x="0" y="22"/>
                      <a:pt x="4" y="28"/>
                      <a:pt x="9" y="33"/>
                    </a:cubicBezTo>
                    <a:cubicBezTo>
                      <a:pt x="11" y="35"/>
                      <a:pt x="17" y="33"/>
                      <a:pt x="15" y="30"/>
                    </a:cubicBezTo>
                    <a:cubicBezTo>
                      <a:pt x="10" y="26"/>
                      <a:pt x="6" y="22"/>
                      <a:pt x="6" y="16"/>
                    </a:cubicBezTo>
                    <a:cubicBezTo>
                      <a:pt x="5" y="10"/>
                      <a:pt x="13" y="4"/>
                      <a:pt x="17" y="0"/>
                    </a:cubicBezTo>
                    <a:close/>
                  </a:path>
                </a:pathLst>
              </a:custGeom>
              <a:solidFill>
                <a:srgbClr val="FFAC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" name="Freeform 37"/>
              <p:cNvSpPr/>
              <p:nvPr/>
            </p:nvSpPr>
            <p:spPr bwMode="auto">
              <a:xfrm>
                <a:off x="7597" y="2010"/>
                <a:ext cx="296" cy="296"/>
              </a:xfrm>
              <a:custGeom>
                <a:avLst/>
                <a:gdLst>
                  <a:gd name="T0" fmla="*/ 0 w 125"/>
                  <a:gd name="T1" fmla="*/ 22 h 125"/>
                  <a:gd name="T2" fmla="*/ 33 w 125"/>
                  <a:gd name="T3" fmla="*/ 0 h 125"/>
                  <a:gd name="T4" fmla="*/ 103 w 125"/>
                  <a:gd name="T5" fmla="*/ 33 h 125"/>
                  <a:gd name="T6" fmla="*/ 53 w 125"/>
                  <a:gd name="T7" fmla="*/ 121 h 125"/>
                  <a:gd name="T8" fmla="*/ 8 w 125"/>
                  <a:gd name="T9" fmla="*/ 114 h 125"/>
                  <a:gd name="T10" fmla="*/ 0 w 125"/>
                  <a:gd name="T11" fmla="*/ 22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5" h="125">
                    <a:moveTo>
                      <a:pt x="0" y="22"/>
                    </a:moveTo>
                    <a:cubicBezTo>
                      <a:pt x="0" y="22"/>
                      <a:pt x="22" y="0"/>
                      <a:pt x="33" y="0"/>
                    </a:cubicBezTo>
                    <a:cubicBezTo>
                      <a:pt x="44" y="0"/>
                      <a:pt x="81" y="9"/>
                      <a:pt x="103" y="33"/>
                    </a:cubicBezTo>
                    <a:cubicBezTo>
                      <a:pt x="125" y="57"/>
                      <a:pt x="53" y="121"/>
                      <a:pt x="53" y="121"/>
                    </a:cubicBezTo>
                    <a:cubicBezTo>
                      <a:pt x="53" y="121"/>
                      <a:pt x="17" y="125"/>
                      <a:pt x="8" y="114"/>
                    </a:cubicBezTo>
                    <a:cubicBezTo>
                      <a:pt x="0" y="103"/>
                      <a:pt x="0" y="22"/>
                      <a:pt x="0" y="22"/>
                    </a:cubicBezTo>
                    <a:close/>
                  </a:path>
                </a:pathLst>
              </a:custGeom>
              <a:solidFill>
                <a:srgbClr val="FFBA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" name="Freeform 38"/>
              <p:cNvSpPr/>
              <p:nvPr/>
            </p:nvSpPr>
            <p:spPr bwMode="auto">
              <a:xfrm>
                <a:off x="7597" y="2046"/>
                <a:ext cx="185" cy="251"/>
              </a:xfrm>
              <a:custGeom>
                <a:avLst/>
                <a:gdLst>
                  <a:gd name="T0" fmla="*/ 75 w 78"/>
                  <a:gd name="T1" fmla="*/ 16 h 106"/>
                  <a:gd name="T2" fmla="*/ 59 w 78"/>
                  <a:gd name="T3" fmla="*/ 27 h 106"/>
                  <a:gd name="T4" fmla="*/ 41 w 78"/>
                  <a:gd name="T5" fmla="*/ 17 h 106"/>
                  <a:gd name="T6" fmla="*/ 43 w 78"/>
                  <a:gd name="T7" fmla="*/ 15 h 106"/>
                  <a:gd name="T8" fmla="*/ 49 w 78"/>
                  <a:gd name="T9" fmla="*/ 10 h 106"/>
                  <a:gd name="T10" fmla="*/ 47 w 78"/>
                  <a:gd name="T11" fmla="*/ 8 h 106"/>
                  <a:gd name="T12" fmla="*/ 38 w 78"/>
                  <a:gd name="T13" fmla="*/ 13 h 106"/>
                  <a:gd name="T14" fmla="*/ 36 w 78"/>
                  <a:gd name="T15" fmla="*/ 16 h 106"/>
                  <a:gd name="T16" fmla="*/ 14 w 78"/>
                  <a:gd name="T17" fmla="*/ 10 h 106"/>
                  <a:gd name="T18" fmla="*/ 16 w 78"/>
                  <a:gd name="T19" fmla="*/ 7 h 106"/>
                  <a:gd name="T20" fmla="*/ 21 w 78"/>
                  <a:gd name="T21" fmla="*/ 4 h 106"/>
                  <a:gd name="T22" fmla="*/ 24 w 78"/>
                  <a:gd name="T23" fmla="*/ 2 h 106"/>
                  <a:gd name="T24" fmla="*/ 24 w 78"/>
                  <a:gd name="T25" fmla="*/ 1 h 106"/>
                  <a:gd name="T26" fmla="*/ 13 w 78"/>
                  <a:gd name="T27" fmla="*/ 4 h 106"/>
                  <a:gd name="T28" fmla="*/ 9 w 78"/>
                  <a:gd name="T29" fmla="*/ 8 h 106"/>
                  <a:gd name="T30" fmla="*/ 0 w 78"/>
                  <a:gd name="T31" fmla="*/ 7 h 106"/>
                  <a:gd name="T32" fmla="*/ 0 w 78"/>
                  <a:gd name="T33" fmla="*/ 88 h 106"/>
                  <a:gd name="T34" fmla="*/ 23 w 78"/>
                  <a:gd name="T35" fmla="*/ 106 h 106"/>
                  <a:gd name="T36" fmla="*/ 29 w 78"/>
                  <a:gd name="T37" fmla="*/ 43 h 106"/>
                  <a:gd name="T38" fmla="*/ 66 w 78"/>
                  <a:gd name="T39" fmla="*/ 43 h 106"/>
                  <a:gd name="T40" fmla="*/ 62 w 78"/>
                  <a:gd name="T41" fmla="*/ 29 h 106"/>
                  <a:gd name="T42" fmla="*/ 67 w 78"/>
                  <a:gd name="T43" fmla="*/ 23 h 106"/>
                  <a:gd name="T44" fmla="*/ 76 w 78"/>
                  <a:gd name="T45" fmla="*/ 17 h 106"/>
                  <a:gd name="T46" fmla="*/ 75 w 78"/>
                  <a:gd name="T47" fmla="*/ 1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8" h="106">
                    <a:moveTo>
                      <a:pt x="75" y="16"/>
                    </a:moveTo>
                    <a:cubicBezTo>
                      <a:pt x="69" y="16"/>
                      <a:pt x="62" y="21"/>
                      <a:pt x="59" y="27"/>
                    </a:cubicBezTo>
                    <a:cubicBezTo>
                      <a:pt x="55" y="23"/>
                      <a:pt x="48" y="20"/>
                      <a:pt x="41" y="17"/>
                    </a:cubicBezTo>
                    <a:cubicBezTo>
                      <a:pt x="42" y="17"/>
                      <a:pt x="42" y="16"/>
                      <a:pt x="43" y="15"/>
                    </a:cubicBezTo>
                    <a:cubicBezTo>
                      <a:pt x="45" y="13"/>
                      <a:pt x="48" y="12"/>
                      <a:pt x="49" y="10"/>
                    </a:cubicBezTo>
                    <a:cubicBezTo>
                      <a:pt x="50" y="8"/>
                      <a:pt x="49" y="8"/>
                      <a:pt x="47" y="8"/>
                    </a:cubicBezTo>
                    <a:cubicBezTo>
                      <a:pt x="44" y="8"/>
                      <a:pt x="40" y="10"/>
                      <a:pt x="38" y="13"/>
                    </a:cubicBezTo>
                    <a:cubicBezTo>
                      <a:pt x="37" y="14"/>
                      <a:pt x="36" y="15"/>
                      <a:pt x="36" y="16"/>
                    </a:cubicBezTo>
                    <a:cubicBezTo>
                      <a:pt x="28" y="13"/>
                      <a:pt x="20" y="11"/>
                      <a:pt x="14" y="10"/>
                    </a:cubicBezTo>
                    <a:cubicBezTo>
                      <a:pt x="15" y="9"/>
                      <a:pt x="16" y="8"/>
                      <a:pt x="16" y="7"/>
                    </a:cubicBezTo>
                    <a:cubicBezTo>
                      <a:pt x="18" y="6"/>
                      <a:pt x="19" y="5"/>
                      <a:pt x="21" y="4"/>
                    </a:cubicBezTo>
                    <a:cubicBezTo>
                      <a:pt x="22" y="4"/>
                      <a:pt x="24" y="3"/>
                      <a:pt x="24" y="2"/>
                    </a:cubicBezTo>
                    <a:cubicBezTo>
                      <a:pt x="24" y="1"/>
                      <a:pt x="24" y="1"/>
                      <a:pt x="24" y="1"/>
                    </a:cubicBezTo>
                    <a:cubicBezTo>
                      <a:pt x="20" y="0"/>
                      <a:pt x="16" y="2"/>
                      <a:pt x="13" y="4"/>
                    </a:cubicBezTo>
                    <a:cubicBezTo>
                      <a:pt x="12" y="5"/>
                      <a:pt x="10" y="7"/>
                      <a:pt x="9" y="8"/>
                    </a:cubicBezTo>
                    <a:cubicBezTo>
                      <a:pt x="3" y="7"/>
                      <a:pt x="0" y="7"/>
                      <a:pt x="0" y="7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0" y="88"/>
                      <a:pt x="9" y="106"/>
                      <a:pt x="23" y="106"/>
                    </a:cubicBezTo>
                    <a:cubicBezTo>
                      <a:pt x="38" y="105"/>
                      <a:pt x="29" y="43"/>
                      <a:pt x="29" y="43"/>
                    </a:cubicBezTo>
                    <a:cubicBezTo>
                      <a:pt x="29" y="43"/>
                      <a:pt x="55" y="67"/>
                      <a:pt x="66" y="43"/>
                    </a:cubicBezTo>
                    <a:cubicBezTo>
                      <a:pt x="68" y="38"/>
                      <a:pt x="66" y="33"/>
                      <a:pt x="62" y="29"/>
                    </a:cubicBezTo>
                    <a:cubicBezTo>
                      <a:pt x="64" y="27"/>
                      <a:pt x="65" y="25"/>
                      <a:pt x="67" y="23"/>
                    </a:cubicBezTo>
                    <a:cubicBezTo>
                      <a:pt x="70" y="20"/>
                      <a:pt x="73" y="20"/>
                      <a:pt x="76" y="17"/>
                    </a:cubicBezTo>
                    <a:cubicBezTo>
                      <a:pt x="78" y="16"/>
                      <a:pt x="76" y="16"/>
                      <a:pt x="75" y="16"/>
                    </a:cubicBezTo>
                    <a:close/>
                  </a:path>
                </a:pathLst>
              </a:custGeom>
              <a:solidFill>
                <a:srgbClr val="FFAC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" name="Freeform 39"/>
              <p:cNvSpPr/>
              <p:nvPr/>
            </p:nvSpPr>
            <p:spPr bwMode="auto">
              <a:xfrm>
                <a:off x="6521" y="2228"/>
                <a:ext cx="1201" cy="966"/>
              </a:xfrm>
              <a:custGeom>
                <a:avLst/>
                <a:gdLst>
                  <a:gd name="T0" fmla="*/ 25 w 508"/>
                  <a:gd name="T1" fmla="*/ 368 h 408"/>
                  <a:gd name="T2" fmla="*/ 508 w 508"/>
                  <a:gd name="T3" fmla="*/ 29 h 408"/>
                  <a:gd name="T4" fmla="*/ 451 w 508"/>
                  <a:gd name="T5" fmla="*/ 0 h 408"/>
                  <a:gd name="T6" fmla="*/ 71 w 508"/>
                  <a:gd name="T7" fmla="*/ 202 h 408"/>
                  <a:gd name="T8" fmla="*/ 25 w 508"/>
                  <a:gd name="T9" fmla="*/ 368 h 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8" h="408">
                    <a:moveTo>
                      <a:pt x="25" y="368"/>
                    </a:moveTo>
                    <a:cubicBezTo>
                      <a:pt x="25" y="368"/>
                      <a:pt x="333" y="408"/>
                      <a:pt x="508" y="29"/>
                    </a:cubicBezTo>
                    <a:cubicBezTo>
                      <a:pt x="451" y="0"/>
                      <a:pt x="451" y="0"/>
                      <a:pt x="451" y="0"/>
                    </a:cubicBezTo>
                    <a:cubicBezTo>
                      <a:pt x="451" y="0"/>
                      <a:pt x="285" y="267"/>
                      <a:pt x="71" y="202"/>
                    </a:cubicBezTo>
                    <a:cubicBezTo>
                      <a:pt x="71" y="202"/>
                      <a:pt x="0" y="237"/>
                      <a:pt x="25" y="368"/>
                    </a:cubicBezTo>
                    <a:close/>
                  </a:path>
                </a:pathLst>
              </a:custGeom>
              <a:solidFill>
                <a:srgbClr val="002B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" name="Freeform 40"/>
              <p:cNvSpPr/>
              <p:nvPr/>
            </p:nvSpPr>
            <p:spPr bwMode="auto">
              <a:xfrm>
                <a:off x="4896" y="2133"/>
                <a:ext cx="1355" cy="796"/>
              </a:xfrm>
              <a:custGeom>
                <a:avLst/>
                <a:gdLst>
                  <a:gd name="T0" fmla="*/ 573 w 573"/>
                  <a:gd name="T1" fmla="*/ 150 h 336"/>
                  <a:gd name="T2" fmla="*/ 0 w 573"/>
                  <a:gd name="T3" fmla="*/ 288 h 336"/>
                  <a:gd name="T4" fmla="*/ 42 w 573"/>
                  <a:gd name="T5" fmla="*/ 336 h 336"/>
                  <a:gd name="T6" fmla="*/ 469 w 573"/>
                  <a:gd name="T7" fmla="*/ 287 h 336"/>
                  <a:gd name="T8" fmla="*/ 573 w 573"/>
                  <a:gd name="T9" fmla="*/ 150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3" h="336">
                    <a:moveTo>
                      <a:pt x="573" y="150"/>
                    </a:moveTo>
                    <a:cubicBezTo>
                      <a:pt x="573" y="150"/>
                      <a:pt x="302" y="0"/>
                      <a:pt x="0" y="288"/>
                    </a:cubicBezTo>
                    <a:cubicBezTo>
                      <a:pt x="42" y="336"/>
                      <a:pt x="42" y="336"/>
                      <a:pt x="42" y="336"/>
                    </a:cubicBezTo>
                    <a:cubicBezTo>
                      <a:pt x="42" y="336"/>
                      <a:pt x="294" y="149"/>
                      <a:pt x="469" y="287"/>
                    </a:cubicBezTo>
                    <a:cubicBezTo>
                      <a:pt x="469" y="287"/>
                      <a:pt x="549" y="281"/>
                      <a:pt x="573" y="150"/>
                    </a:cubicBezTo>
                    <a:close/>
                  </a:path>
                </a:pathLst>
              </a:custGeom>
              <a:solidFill>
                <a:srgbClr val="002B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" name="Freeform 41"/>
              <p:cNvSpPr/>
              <p:nvPr/>
            </p:nvSpPr>
            <p:spPr bwMode="auto">
              <a:xfrm>
                <a:off x="5336" y="2479"/>
                <a:ext cx="1320" cy="1459"/>
              </a:xfrm>
              <a:custGeom>
                <a:avLst/>
                <a:gdLst>
                  <a:gd name="T0" fmla="*/ 558 w 558"/>
                  <a:gd name="T1" fmla="*/ 191 h 616"/>
                  <a:gd name="T2" fmla="*/ 558 w 558"/>
                  <a:gd name="T3" fmla="*/ 242 h 616"/>
                  <a:gd name="T4" fmla="*/ 473 w 558"/>
                  <a:gd name="T5" fmla="*/ 389 h 616"/>
                  <a:gd name="T6" fmla="*/ 194 w 558"/>
                  <a:gd name="T7" fmla="*/ 538 h 616"/>
                  <a:gd name="T8" fmla="*/ 131 w 558"/>
                  <a:gd name="T9" fmla="*/ 598 h 616"/>
                  <a:gd name="T10" fmla="*/ 0 w 558"/>
                  <a:gd name="T11" fmla="*/ 375 h 616"/>
                  <a:gd name="T12" fmla="*/ 124 w 558"/>
                  <a:gd name="T13" fmla="*/ 299 h 616"/>
                  <a:gd name="T14" fmla="*/ 350 w 558"/>
                  <a:gd name="T15" fmla="*/ 23 h 616"/>
                  <a:gd name="T16" fmla="*/ 408 w 558"/>
                  <a:gd name="T17" fmla="*/ 0 h 616"/>
                  <a:gd name="T18" fmla="*/ 486 w 558"/>
                  <a:gd name="T19" fmla="*/ 58 h 616"/>
                  <a:gd name="T20" fmla="*/ 558 w 558"/>
                  <a:gd name="T21" fmla="*/ 191 h 6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58" h="616">
                    <a:moveTo>
                      <a:pt x="558" y="191"/>
                    </a:moveTo>
                    <a:cubicBezTo>
                      <a:pt x="558" y="242"/>
                      <a:pt x="558" y="242"/>
                      <a:pt x="558" y="242"/>
                    </a:cubicBezTo>
                    <a:cubicBezTo>
                      <a:pt x="558" y="242"/>
                      <a:pt x="485" y="334"/>
                      <a:pt x="473" y="389"/>
                    </a:cubicBezTo>
                    <a:cubicBezTo>
                      <a:pt x="473" y="389"/>
                      <a:pt x="280" y="456"/>
                      <a:pt x="194" y="538"/>
                    </a:cubicBezTo>
                    <a:cubicBezTo>
                      <a:pt x="113" y="616"/>
                      <a:pt x="131" y="598"/>
                      <a:pt x="131" y="598"/>
                    </a:cubicBezTo>
                    <a:cubicBezTo>
                      <a:pt x="131" y="598"/>
                      <a:pt x="23" y="469"/>
                      <a:pt x="0" y="375"/>
                    </a:cubicBezTo>
                    <a:cubicBezTo>
                      <a:pt x="0" y="375"/>
                      <a:pt x="80" y="358"/>
                      <a:pt x="124" y="299"/>
                    </a:cubicBezTo>
                    <a:cubicBezTo>
                      <a:pt x="168" y="240"/>
                      <a:pt x="286" y="60"/>
                      <a:pt x="350" y="23"/>
                    </a:cubicBezTo>
                    <a:cubicBezTo>
                      <a:pt x="408" y="0"/>
                      <a:pt x="408" y="0"/>
                      <a:pt x="408" y="0"/>
                    </a:cubicBezTo>
                    <a:cubicBezTo>
                      <a:pt x="486" y="58"/>
                      <a:pt x="486" y="58"/>
                      <a:pt x="486" y="58"/>
                    </a:cubicBezTo>
                    <a:lnTo>
                      <a:pt x="558" y="191"/>
                    </a:lnTo>
                    <a:close/>
                  </a:path>
                </a:pathLst>
              </a:custGeom>
              <a:solidFill>
                <a:srgbClr val="002B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" name="Freeform 42"/>
              <p:cNvSpPr/>
              <p:nvPr/>
            </p:nvSpPr>
            <p:spPr bwMode="auto">
              <a:xfrm>
                <a:off x="5390" y="2605"/>
                <a:ext cx="1223" cy="1245"/>
              </a:xfrm>
              <a:custGeom>
                <a:avLst/>
                <a:gdLst>
                  <a:gd name="T0" fmla="*/ 499 w 517"/>
                  <a:gd name="T1" fmla="*/ 0 h 526"/>
                  <a:gd name="T2" fmla="*/ 349 w 517"/>
                  <a:gd name="T3" fmla="*/ 3 h 526"/>
                  <a:gd name="T4" fmla="*/ 301 w 517"/>
                  <a:gd name="T5" fmla="*/ 138 h 526"/>
                  <a:gd name="T6" fmla="*/ 200 w 517"/>
                  <a:gd name="T7" fmla="*/ 152 h 526"/>
                  <a:gd name="T8" fmla="*/ 0 w 517"/>
                  <a:gd name="T9" fmla="*/ 385 h 526"/>
                  <a:gd name="T10" fmla="*/ 93 w 517"/>
                  <a:gd name="T11" fmla="*/ 526 h 526"/>
                  <a:gd name="T12" fmla="*/ 362 w 517"/>
                  <a:gd name="T13" fmla="*/ 357 h 526"/>
                  <a:gd name="T14" fmla="*/ 379 w 517"/>
                  <a:gd name="T15" fmla="*/ 311 h 526"/>
                  <a:gd name="T16" fmla="*/ 479 w 517"/>
                  <a:gd name="T17" fmla="*/ 270 h 526"/>
                  <a:gd name="T18" fmla="*/ 517 w 517"/>
                  <a:gd name="T19" fmla="*/ 157 h 526"/>
                  <a:gd name="T20" fmla="*/ 499 w 517"/>
                  <a:gd name="T21" fmla="*/ 0 h 5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17" h="526">
                    <a:moveTo>
                      <a:pt x="499" y="0"/>
                    </a:moveTo>
                    <a:cubicBezTo>
                      <a:pt x="349" y="3"/>
                      <a:pt x="349" y="3"/>
                      <a:pt x="349" y="3"/>
                    </a:cubicBezTo>
                    <a:cubicBezTo>
                      <a:pt x="301" y="138"/>
                      <a:pt x="301" y="138"/>
                      <a:pt x="301" y="138"/>
                    </a:cubicBezTo>
                    <a:cubicBezTo>
                      <a:pt x="200" y="152"/>
                      <a:pt x="200" y="152"/>
                      <a:pt x="200" y="152"/>
                    </a:cubicBezTo>
                    <a:cubicBezTo>
                      <a:pt x="200" y="152"/>
                      <a:pt x="199" y="282"/>
                      <a:pt x="0" y="385"/>
                    </a:cubicBezTo>
                    <a:cubicBezTo>
                      <a:pt x="0" y="385"/>
                      <a:pt x="60" y="489"/>
                      <a:pt x="93" y="526"/>
                    </a:cubicBezTo>
                    <a:cubicBezTo>
                      <a:pt x="362" y="357"/>
                      <a:pt x="362" y="357"/>
                      <a:pt x="362" y="357"/>
                    </a:cubicBezTo>
                    <a:cubicBezTo>
                      <a:pt x="379" y="311"/>
                      <a:pt x="379" y="311"/>
                      <a:pt x="379" y="311"/>
                    </a:cubicBezTo>
                    <a:cubicBezTo>
                      <a:pt x="479" y="270"/>
                      <a:pt x="479" y="270"/>
                      <a:pt x="479" y="270"/>
                    </a:cubicBezTo>
                    <a:cubicBezTo>
                      <a:pt x="517" y="157"/>
                      <a:pt x="517" y="157"/>
                      <a:pt x="517" y="157"/>
                    </a:cubicBezTo>
                    <a:cubicBezTo>
                      <a:pt x="517" y="157"/>
                      <a:pt x="509" y="31"/>
                      <a:pt x="499" y="0"/>
                    </a:cubicBezTo>
                    <a:close/>
                  </a:path>
                </a:pathLst>
              </a:custGeom>
              <a:solidFill>
                <a:srgbClr val="0051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" name="Freeform 43"/>
              <p:cNvSpPr/>
              <p:nvPr/>
            </p:nvSpPr>
            <p:spPr bwMode="auto">
              <a:xfrm>
                <a:off x="6284" y="1811"/>
                <a:ext cx="849" cy="1367"/>
              </a:xfrm>
              <a:custGeom>
                <a:avLst/>
                <a:gdLst>
                  <a:gd name="T0" fmla="*/ 355 w 359"/>
                  <a:gd name="T1" fmla="*/ 181 h 577"/>
                  <a:gd name="T2" fmla="*/ 150 w 359"/>
                  <a:gd name="T3" fmla="*/ 88 h 577"/>
                  <a:gd name="T4" fmla="*/ 104 w 359"/>
                  <a:gd name="T5" fmla="*/ 224 h 577"/>
                  <a:gd name="T6" fmla="*/ 124 w 359"/>
                  <a:gd name="T7" fmla="*/ 289 h 577"/>
                  <a:gd name="T8" fmla="*/ 115 w 359"/>
                  <a:gd name="T9" fmla="*/ 335 h 577"/>
                  <a:gd name="T10" fmla="*/ 0 w 359"/>
                  <a:gd name="T11" fmla="*/ 572 h 577"/>
                  <a:gd name="T12" fmla="*/ 155 w 359"/>
                  <a:gd name="T13" fmla="*/ 453 h 577"/>
                  <a:gd name="T14" fmla="*/ 220 w 359"/>
                  <a:gd name="T15" fmla="*/ 390 h 577"/>
                  <a:gd name="T16" fmla="*/ 311 w 359"/>
                  <a:gd name="T17" fmla="*/ 382 h 577"/>
                  <a:gd name="T18" fmla="*/ 355 w 359"/>
                  <a:gd name="T19" fmla="*/ 181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59" h="577">
                    <a:moveTo>
                      <a:pt x="355" y="181"/>
                    </a:moveTo>
                    <a:cubicBezTo>
                      <a:pt x="333" y="0"/>
                      <a:pt x="182" y="68"/>
                      <a:pt x="150" y="88"/>
                    </a:cubicBezTo>
                    <a:cubicBezTo>
                      <a:pt x="118" y="108"/>
                      <a:pt x="104" y="224"/>
                      <a:pt x="104" y="224"/>
                    </a:cubicBezTo>
                    <a:cubicBezTo>
                      <a:pt x="124" y="289"/>
                      <a:pt x="124" y="289"/>
                      <a:pt x="124" y="289"/>
                    </a:cubicBezTo>
                    <a:cubicBezTo>
                      <a:pt x="115" y="335"/>
                      <a:pt x="115" y="335"/>
                      <a:pt x="115" y="335"/>
                    </a:cubicBezTo>
                    <a:cubicBezTo>
                      <a:pt x="0" y="572"/>
                      <a:pt x="0" y="572"/>
                      <a:pt x="0" y="572"/>
                    </a:cubicBezTo>
                    <a:cubicBezTo>
                      <a:pt x="17" y="577"/>
                      <a:pt x="86" y="508"/>
                      <a:pt x="155" y="453"/>
                    </a:cubicBezTo>
                    <a:cubicBezTo>
                      <a:pt x="175" y="429"/>
                      <a:pt x="212" y="386"/>
                      <a:pt x="220" y="390"/>
                    </a:cubicBezTo>
                    <a:cubicBezTo>
                      <a:pt x="232" y="395"/>
                      <a:pt x="302" y="410"/>
                      <a:pt x="311" y="382"/>
                    </a:cubicBezTo>
                    <a:cubicBezTo>
                      <a:pt x="322" y="345"/>
                      <a:pt x="359" y="213"/>
                      <a:pt x="355" y="181"/>
                    </a:cubicBezTo>
                  </a:path>
                </a:pathLst>
              </a:custGeom>
              <a:solidFill>
                <a:srgbClr val="FFBA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" name="Freeform 44"/>
              <p:cNvSpPr/>
              <p:nvPr/>
            </p:nvSpPr>
            <p:spPr bwMode="auto">
              <a:xfrm>
                <a:off x="6244" y="2505"/>
                <a:ext cx="766" cy="727"/>
              </a:xfrm>
              <a:custGeom>
                <a:avLst/>
                <a:gdLst>
                  <a:gd name="T0" fmla="*/ 318 w 324"/>
                  <a:gd name="T1" fmla="*/ 91 h 307"/>
                  <a:gd name="T2" fmla="*/ 196 w 324"/>
                  <a:gd name="T3" fmla="*/ 35 h 307"/>
                  <a:gd name="T4" fmla="*/ 156 w 324"/>
                  <a:gd name="T5" fmla="*/ 17 h 307"/>
                  <a:gd name="T6" fmla="*/ 3 w 324"/>
                  <a:gd name="T7" fmla="*/ 284 h 307"/>
                  <a:gd name="T8" fmla="*/ 116 w 324"/>
                  <a:gd name="T9" fmla="*/ 209 h 307"/>
                  <a:gd name="T10" fmla="*/ 239 w 324"/>
                  <a:gd name="T11" fmla="*/ 97 h 307"/>
                  <a:gd name="T12" fmla="*/ 324 w 324"/>
                  <a:gd name="T13" fmla="*/ 97 h 307"/>
                  <a:gd name="T14" fmla="*/ 318 w 324"/>
                  <a:gd name="T15" fmla="*/ 91 h 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4" h="307">
                    <a:moveTo>
                      <a:pt x="318" y="91"/>
                    </a:moveTo>
                    <a:cubicBezTo>
                      <a:pt x="318" y="91"/>
                      <a:pt x="226" y="57"/>
                      <a:pt x="196" y="35"/>
                    </a:cubicBezTo>
                    <a:cubicBezTo>
                      <a:pt x="166" y="14"/>
                      <a:pt x="155" y="0"/>
                      <a:pt x="156" y="17"/>
                    </a:cubicBezTo>
                    <a:cubicBezTo>
                      <a:pt x="157" y="28"/>
                      <a:pt x="133" y="127"/>
                      <a:pt x="3" y="284"/>
                    </a:cubicBezTo>
                    <a:cubicBezTo>
                      <a:pt x="0" y="307"/>
                      <a:pt x="93" y="217"/>
                      <a:pt x="116" y="209"/>
                    </a:cubicBezTo>
                    <a:cubicBezTo>
                      <a:pt x="160" y="178"/>
                      <a:pt x="231" y="94"/>
                      <a:pt x="239" y="97"/>
                    </a:cubicBezTo>
                    <a:cubicBezTo>
                      <a:pt x="249" y="102"/>
                      <a:pt x="306" y="114"/>
                      <a:pt x="324" y="97"/>
                    </a:cubicBezTo>
                    <a:cubicBezTo>
                      <a:pt x="323" y="94"/>
                      <a:pt x="321" y="92"/>
                      <a:pt x="318" y="91"/>
                    </a:cubicBezTo>
                    <a:close/>
                  </a:path>
                </a:pathLst>
              </a:custGeom>
              <a:solidFill>
                <a:srgbClr val="FFAC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" name="Freeform 45"/>
              <p:cNvSpPr/>
              <p:nvPr/>
            </p:nvSpPr>
            <p:spPr bwMode="auto">
              <a:xfrm>
                <a:off x="6606" y="2181"/>
                <a:ext cx="50" cy="151"/>
              </a:xfrm>
              <a:custGeom>
                <a:avLst/>
                <a:gdLst>
                  <a:gd name="T0" fmla="*/ 1 w 21"/>
                  <a:gd name="T1" fmla="*/ 2 h 64"/>
                  <a:gd name="T2" fmla="*/ 21 w 21"/>
                  <a:gd name="T3" fmla="*/ 32 h 64"/>
                  <a:gd name="T4" fmla="*/ 0 w 21"/>
                  <a:gd name="T5" fmla="*/ 64 h 64"/>
                  <a:gd name="T6" fmla="*/ 1 w 21"/>
                  <a:gd name="T7" fmla="*/ 2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" h="64">
                    <a:moveTo>
                      <a:pt x="1" y="2"/>
                    </a:moveTo>
                    <a:cubicBezTo>
                      <a:pt x="1" y="2"/>
                      <a:pt x="21" y="0"/>
                      <a:pt x="21" y="32"/>
                    </a:cubicBezTo>
                    <a:cubicBezTo>
                      <a:pt x="21" y="63"/>
                      <a:pt x="0" y="64"/>
                      <a:pt x="0" y="64"/>
                    </a:cubicBezTo>
                    <a:cubicBezTo>
                      <a:pt x="0" y="64"/>
                      <a:pt x="20" y="25"/>
                      <a:pt x="1" y="2"/>
                    </a:cubicBezTo>
                    <a:close/>
                  </a:path>
                </a:pathLst>
              </a:custGeom>
              <a:solidFill>
                <a:srgbClr val="FFAC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" name="Freeform 46"/>
              <p:cNvSpPr/>
              <p:nvPr/>
            </p:nvSpPr>
            <p:spPr bwMode="auto">
              <a:xfrm>
                <a:off x="6932" y="2304"/>
                <a:ext cx="45" cy="61"/>
              </a:xfrm>
              <a:custGeom>
                <a:avLst/>
                <a:gdLst>
                  <a:gd name="T0" fmla="*/ 2 w 19"/>
                  <a:gd name="T1" fmla="*/ 11 h 26"/>
                  <a:gd name="T2" fmla="*/ 6 w 19"/>
                  <a:gd name="T3" fmla="*/ 25 h 26"/>
                  <a:gd name="T4" fmla="*/ 17 w 19"/>
                  <a:gd name="T5" fmla="*/ 15 h 26"/>
                  <a:gd name="T6" fmla="*/ 13 w 19"/>
                  <a:gd name="T7" fmla="*/ 2 h 26"/>
                  <a:gd name="T8" fmla="*/ 2 w 19"/>
                  <a:gd name="T9" fmla="*/ 11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26">
                    <a:moveTo>
                      <a:pt x="2" y="11"/>
                    </a:moveTo>
                    <a:cubicBezTo>
                      <a:pt x="0" y="18"/>
                      <a:pt x="2" y="24"/>
                      <a:pt x="6" y="25"/>
                    </a:cubicBezTo>
                    <a:cubicBezTo>
                      <a:pt x="10" y="26"/>
                      <a:pt x="15" y="22"/>
                      <a:pt x="17" y="15"/>
                    </a:cubicBezTo>
                    <a:cubicBezTo>
                      <a:pt x="19" y="9"/>
                      <a:pt x="17" y="3"/>
                      <a:pt x="13" y="2"/>
                    </a:cubicBezTo>
                    <a:cubicBezTo>
                      <a:pt x="9" y="0"/>
                      <a:pt x="4" y="5"/>
                      <a:pt x="2" y="11"/>
                    </a:cubicBezTo>
                    <a:close/>
                  </a:path>
                </a:pathLst>
              </a:custGeom>
              <a:solidFill>
                <a:srgbClr val="F385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" name="Freeform 47"/>
              <p:cNvSpPr/>
              <p:nvPr/>
            </p:nvSpPr>
            <p:spPr bwMode="auto">
              <a:xfrm>
                <a:off x="7065" y="2368"/>
                <a:ext cx="35" cy="61"/>
              </a:xfrm>
              <a:custGeom>
                <a:avLst/>
                <a:gdLst>
                  <a:gd name="T0" fmla="*/ 2 w 15"/>
                  <a:gd name="T1" fmla="*/ 11 h 26"/>
                  <a:gd name="T2" fmla="*/ 4 w 15"/>
                  <a:gd name="T3" fmla="*/ 25 h 26"/>
                  <a:gd name="T4" fmla="*/ 13 w 15"/>
                  <a:gd name="T5" fmla="*/ 15 h 26"/>
                  <a:gd name="T6" fmla="*/ 11 w 15"/>
                  <a:gd name="T7" fmla="*/ 2 h 26"/>
                  <a:gd name="T8" fmla="*/ 2 w 15"/>
                  <a:gd name="T9" fmla="*/ 11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26">
                    <a:moveTo>
                      <a:pt x="2" y="11"/>
                    </a:moveTo>
                    <a:cubicBezTo>
                      <a:pt x="0" y="18"/>
                      <a:pt x="0" y="24"/>
                      <a:pt x="4" y="25"/>
                    </a:cubicBezTo>
                    <a:cubicBezTo>
                      <a:pt x="7" y="26"/>
                      <a:pt x="11" y="21"/>
                      <a:pt x="13" y="15"/>
                    </a:cubicBezTo>
                    <a:cubicBezTo>
                      <a:pt x="15" y="9"/>
                      <a:pt x="15" y="3"/>
                      <a:pt x="11" y="2"/>
                    </a:cubicBezTo>
                    <a:cubicBezTo>
                      <a:pt x="8" y="0"/>
                      <a:pt x="4" y="5"/>
                      <a:pt x="2" y="11"/>
                    </a:cubicBezTo>
                    <a:close/>
                  </a:path>
                </a:pathLst>
              </a:custGeom>
              <a:solidFill>
                <a:srgbClr val="F385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" name="Freeform 48"/>
              <p:cNvSpPr/>
              <p:nvPr/>
            </p:nvSpPr>
            <p:spPr bwMode="auto">
              <a:xfrm>
                <a:off x="6883" y="2176"/>
                <a:ext cx="132" cy="50"/>
              </a:xfrm>
              <a:custGeom>
                <a:avLst/>
                <a:gdLst>
                  <a:gd name="T0" fmla="*/ 54 w 56"/>
                  <a:gd name="T1" fmla="*/ 19 h 21"/>
                  <a:gd name="T2" fmla="*/ 3 w 56"/>
                  <a:gd name="T3" fmla="*/ 8 h 21"/>
                  <a:gd name="T4" fmla="*/ 4 w 56"/>
                  <a:gd name="T5" fmla="*/ 11 h 21"/>
                  <a:gd name="T6" fmla="*/ 26 w 56"/>
                  <a:gd name="T7" fmla="*/ 8 h 21"/>
                  <a:gd name="T8" fmla="*/ 50 w 56"/>
                  <a:gd name="T9" fmla="*/ 21 h 21"/>
                  <a:gd name="T10" fmla="*/ 54 w 56"/>
                  <a:gd name="T11" fmla="*/ 19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6" h="21">
                    <a:moveTo>
                      <a:pt x="54" y="19"/>
                    </a:moveTo>
                    <a:cubicBezTo>
                      <a:pt x="41" y="5"/>
                      <a:pt x="20" y="0"/>
                      <a:pt x="3" y="8"/>
                    </a:cubicBezTo>
                    <a:cubicBezTo>
                      <a:pt x="0" y="9"/>
                      <a:pt x="3" y="11"/>
                      <a:pt x="4" y="11"/>
                    </a:cubicBezTo>
                    <a:cubicBezTo>
                      <a:pt x="12" y="9"/>
                      <a:pt x="18" y="7"/>
                      <a:pt x="26" y="8"/>
                    </a:cubicBezTo>
                    <a:cubicBezTo>
                      <a:pt x="36" y="9"/>
                      <a:pt x="43" y="15"/>
                      <a:pt x="50" y="21"/>
                    </a:cubicBezTo>
                    <a:cubicBezTo>
                      <a:pt x="52" y="21"/>
                      <a:pt x="56" y="21"/>
                      <a:pt x="54" y="19"/>
                    </a:cubicBezTo>
                    <a:close/>
                  </a:path>
                </a:pathLst>
              </a:custGeom>
              <a:solidFill>
                <a:srgbClr val="A33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" name="Freeform 49"/>
              <p:cNvSpPr/>
              <p:nvPr/>
            </p:nvSpPr>
            <p:spPr bwMode="auto">
              <a:xfrm>
                <a:off x="7096" y="2271"/>
                <a:ext cx="47" cy="28"/>
              </a:xfrm>
              <a:custGeom>
                <a:avLst/>
                <a:gdLst>
                  <a:gd name="T0" fmla="*/ 13 w 20"/>
                  <a:gd name="T1" fmla="*/ 2 h 12"/>
                  <a:gd name="T2" fmla="*/ 1 w 20"/>
                  <a:gd name="T3" fmla="*/ 1 h 12"/>
                  <a:gd name="T4" fmla="*/ 1 w 20"/>
                  <a:gd name="T5" fmla="*/ 2 h 12"/>
                  <a:gd name="T6" fmla="*/ 9 w 20"/>
                  <a:gd name="T7" fmla="*/ 4 h 12"/>
                  <a:gd name="T8" fmla="*/ 16 w 20"/>
                  <a:gd name="T9" fmla="*/ 11 h 12"/>
                  <a:gd name="T10" fmla="*/ 20 w 20"/>
                  <a:gd name="T11" fmla="*/ 10 h 12"/>
                  <a:gd name="T12" fmla="*/ 13 w 20"/>
                  <a:gd name="T13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12">
                    <a:moveTo>
                      <a:pt x="13" y="2"/>
                    </a:moveTo>
                    <a:cubicBezTo>
                      <a:pt x="9" y="0"/>
                      <a:pt x="5" y="0"/>
                      <a:pt x="1" y="1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4" y="2"/>
                      <a:pt x="7" y="3"/>
                      <a:pt x="9" y="4"/>
                    </a:cubicBezTo>
                    <a:cubicBezTo>
                      <a:pt x="12" y="6"/>
                      <a:pt x="14" y="9"/>
                      <a:pt x="16" y="11"/>
                    </a:cubicBezTo>
                    <a:cubicBezTo>
                      <a:pt x="17" y="12"/>
                      <a:pt x="20" y="12"/>
                      <a:pt x="20" y="10"/>
                    </a:cubicBezTo>
                    <a:cubicBezTo>
                      <a:pt x="20" y="7"/>
                      <a:pt x="16" y="3"/>
                      <a:pt x="13" y="2"/>
                    </a:cubicBezTo>
                    <a:close/>
                  </a:path>
                </a:pathLst>
              </a:custGeom>
              <a:solidFill>
                <a:srgbClr val="A33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" name="Freeform 50"/>
              <p:cNvSpPr/>
              <p:nvPr/>
            </p:nvSpPr>
            <p:spPr bwMode="auto">
              <a:xfrm>
                <a:off x="6171" y="2095"/>
                <a:ext cx="437" cy="590"/>
              </a:xfrm>
              <a:custGeom>
                <a:avLst/>
                <a:gdLst>
                  <a:gd name="T0" fmla="*/ 172 w 185"/>
                  <a:gd name="T1" fmla="*/ 20 h 249"/>
                  <a:gd name="T2" fmla="*/ 163 w 185"/>
                  <a:gd name="T3" fmla="*/ 100 h 249"/>
                  <a:gd name="T4" fmla="*/ 185 w 185"/>
                  <a:gd name="T5" fmla="*/ 128 h 249"/>
                  <a:gd name="T6" fmla="*/ 164 w 185"/>
                  <a:gd name="T7" fmla="*/ 249 h 249"/>
                  <a:gd name="T8" fmla="*/ 52 w 185"/>
                  <a:gd name="T9" fmla="*/ 215 h 249"/>
                  <a:gd name="T10" fmla="*/ 4 w 185"/>
                  <a:gd name="T11" fmla="*/ 113 h 249"/>
                  <a:gd name="T12" fmla="*/ 67 w 185"/>
                  <a:gd name="T13" fmla="*/ 25 h 249"/>
                  <a:gd name="T14" fmla="*/ 172 w 185"/>
                  <a:gd name="T15" fmla="*/ 20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5" h="249">
                    <a:moveTo>
                      <a:pt x="172" y="20"/>
                    </a:moveTo>
                    <a:cubicBezTo>
                      <a:pt x="172" y="20"/>
                      <a:pt x="147" y="80"/>
                      <a:pt x="163" y="100"/>
                    </a:cubicBezTo>
                    <a:cubicBezTo>
                      <a:pt x="179" y="120"/>
                      <a:pt x="185" y="128"/>
                      <a:pt x="185" y="128"/>
                    </a:cubicBezTo>
                    <a:cubicBezTo>
                      <a:pt x="164" y="249"/>
                      <a:pt x="164" y="249"/>
                      <a:pt x="164" y="249"/>
                    </a:cubicBezTo>
                    <a:cubicBezTo>
                      <a:pt x="164" y="249"/>
                      <a:pt x="139" y="227"/>
                      <a:pt x="52" y="215"/>
                    </a:cubicBezTo>
                    <a:cubicBezTo>
                      <a:pt x="52" y="215"/>
                      <a:pt x="12" y="137"/>
                      <a:pt x="4" y="113"/>
                    </a:cubicBezTo>
                    <a:cubicBezTo>
                      <a:pt x="0" y="100"/>
                      <a:pt x="50" y="36"/>
                      <a:pt x="67" y="25"/>
                    </a:cubicBezTo>
                    <a:cubicBezTo>
                      <a:pt x="108" y="0"/>
                      <a:pt x="172" y="20"/>
                      <a:pt x="172" y="20"/>
                    </a:cubicBezTo>
                    <a:close/>
                  </a:path>
                </a:pathLst>
              </a:custGeom>
              <a:solidFill>
                <a:srgbClr val="7E2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2" name="Freeform 51"/>
              <p:cNvSpPr/>
              <p:nvPr/>
            </p:nvSpPr>
            <p:spPr bwMode="auto">
              <a:xfrm>
                <a:off x="6017" y="1773"/>
                <a:ext cx="1197" cy="950"/>
              </a:xfrm>
              <a:custGeom>
                <a:avLst/>
                <a:gdLst>
                  <a:gd name="T0" fmla="*/ 499 w 506"/>
                  <a:gd name="T1" fmla="*/ 147 h 401"/>
                  <a:gd name="T2" fmla="*/ 420 w 506"/>
                  <a:gd name="T3" fmla="*/ 59 h 401"/>
                  <a:gd name="T4" fmla="*/ 244 w 506"/>
                  <a:gd name="T5" fmla="*/ 52 h 401"/>
                  <a:gd name="T6" fmla="*/ 5 w 506"/>
                  <a:gd name="T7" fmla="*/ 61 h 401"/>
                  <a:gd name="T8" fmla="*/ 18 w 506"/>
                  <a:gd name="T9" fmla="*/ 182 h 401"/>
                  <a:gd name="T10" fmla="*/ 96 w 506"/>
                  <a:gd name="T11" fmla="*/ 174 h 401"/>
                  <a:gd name="T12" fmla="*/ 36 w 506"/>
                  <a:gd name="T13" fmla="*/ 198 h 401"/>
                  <a:gd name="T14" fmla="*/ 54 w 506"/>
                  <a:gd name="T15" fmla="*/ 257 h 401"/>
                  <a:gd name="T16" fmla="*/ 173 w 506"/>
                  <a:gd name="T17" fmla="*/ 205 h 401"/>
                  <a:gd name="T18" fmla="*/ 101 w 506"/>
                  <a:gd name="T19" fmla="*/ 363 h 401"/>
                  <a:gd name="T20" fmla="*/ 125 w 506"/>
                  <a:gd name="T21" fmla="*/ 401 h 401"/>
                  <a:gd name="T22" fmla="*/ 244 w 506"/>
                  <a:gd name="T23" fmla="*/ 159 h 401"/>
                  <a:gd name="T24" fmla="*/ 273 w 506"/>
                  <a:gd name="T25" fmla="*/ 145 h 401"/>
                  <a:gd name="T26" fmla="*/ 187 w 506"/>
                  <a:gd name="T27" fmla="*/ 312 h 401"/>
                  <a:gd name="T28" fmla="*/ 173 w 506"/>
                  <a:gd name="T29" fmla="*/ 363 h 401"/>
                  <a:gd name="T30" fmla="*/ 289 w 506"/>
                  <a:gd name="T31" fmla="*/ 237 h 401"/>
                  <a:gd name="T32" fmla="*/ 339 w 506"/>
                  <a:gd name="T33" fmla="*/ 123 h 401"/>
                  <a:gd name="T34" fmla="*/ 336 w 506"/>
                  <a:gd name="T35" fmla="*/ 161 h 401"/>
                  <a:gd name="T36" fmla="*/ 420 w 506"/>
                  <a:gd name="T37" fmla="*/ 142 h 401"/>
                  <a:gd name="T38" fmla="*/ 430 w 506"/>
                  <a:gd name="T39" fmla="*/ 216 h 401"/>
                  <a:gd name="T40" fmla="*/ 476 w 506"/>
                  <a:gd name="T41" fmla="*/ 174 h 401"/>
                  <a:gd name="T42" fmla="*/ 486 w 506"/>
                  <a:gd name="T43" fmla="*/ 225 h 401"/>
                  <a:gd name="T44" fmla="*/ 499 w 506"/>
                  <a:gd name="T45" fmla="*/ 147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06" h="401">
                    <a:moveTo>
                      <a:pt x="499" y="147"/>
                    </a:moveTo>
                    <a:cubicBezTo>
                      <a:pt x="492" y="100"/>
                      <a:pt x="454" y="91"/>
                      <a:pt x="420" y="59"/>
                    </a:cubicBezTo>
                    <a:cubicBezTo>
                      <a:pt x="386" y="27"/>
                      <a:pt x="319" y="0"/>
                      <a:pt x="244" y="52"/>
                    </a:cubicBezTo>
                    <a:cubicBezTo>
                      <a:pt x="244" y="52"/>
                      <a:pt x="100" y="124"/>
                      <a:pt x="5" y="61"/>
                    </a:cubicBezTo>
                    <a:cubicBezTo>
                      <a:pt x="5" y="61"/>
                      <a:pt x="0" y="125"/>
                      <a:pt x="18" y="182"/>
                    </a:cubicBezTo>
                    <a:cubicBezTo>
                      <a:pt x="96" y="174"/>
                      <a:pt x="96" y="174"/>
                      <a:pt x="96" y="174"/>
                    </a:cubicBezTo>
                    <a:cubicBezTo>
                      <a:pt x="96" y="174"/>
                      <a:pt x="49" y="199"/>
                      <a:pt x="36" y="198"/>
                    </a:cubicBezTo>
                    <a:cubicBezTo>
                      <a:pt x="36" y="198"/>
                      <a:pt x="43" y="236"/>
                      <a:pt x="54" y="257"/>
                    </a:cubicBezTo>
                    <a:cubicBezTo>
                      <a:pt x="65" y="278"/>
                      <a:pt x="173" y="205"/>
                      <a:pt x="173" y="205"/>
                    </a:cubicBezTo>
                    <a:cubicBezTo>
                      <a:pt x="173" y="205"/>
                      <a:pt x="112" y="288"/>
                      <a:pt x="101" y="363"/>
                    </a:cubicBezTo>
                    <a:cubicBezTo>
                      <a:pt x="125" y="401"/>
                      <a:pt x="125" y="401"/>
                      <a:pt x="125" y="401"/>
                    </a:cubicBezTo>
                    <a:cubicBezTo>
                      <a:pt x="125" y="401"/>
                      <a:pt x="196" y="202"/>
                      <a:pt x="244" y="159"/>
                    </a:cubicBezTo>
                    <a:cubicBezTo>
                      <a:pt x="251" y="153"/>
                      <a:pt x="260" y="144"/>
                      <a:pt x="273" y="145"/>
                    </a:cubicBezTo>
                    <a:cubicBezTo>
                      <a:pt x="294" y="238"/>
                      <a:pt x="204" y="292"/>
                      <a:pt x="187" y="312"/>
                    </a:cubicBezTo>
                    <a:cubicBezTo>
                      <a:pt x="170" y="333"/>
                      <a:pt x="173" y="363"/>
                      <a:pt x="173" y="363"/>
                    </a:cubicBezTo>
                    <a:cubicBezTo>
                      <a:pt x="184" y="324"/>
                      <a:pt x="262" y="290"/>
                      <a:pt x="289" y="237"/>
                    </a:cubicBezTo>
                    <a:cubicBezTo>
                      <a:pt x="310" y="196"/>
                      <a:pt x="332" y="143"/>
                      <a:pt x="339" y="123"/>
                    </a:cubicBezTo>
                    <a:cubicBezTo>
                      <a:pt x="346" y="127"/>
                      <a:pt x="357" y="137"/>
                      <a:pt x="336" y="161"/>
                    </a:cubicBezTo>
                    <a:cubicBezTo>
                      <a:pt x="336" y="161"/>
                      <a:pt x="386" y="172"/>
                      <a:pt x="420" y="142"/>
                    </a:cubicBezTo>
                    <a:cubicBezTo>
                      <a:pt x="420" y="142"/>
                      <a:pt x="435" y="176"/>
                      <a:pt x="430" y="216"/>
                    </a:cubicBezTo>
                    <a:cubicBezTo>
                      <a:pt x="430" y="216"/>
                      <a:pt x="463" y="212"/>
                      <a:pt x="476" y="174"/>
                    </a:cubicBezTo>
                    <a:cubicBezTo>
                      <a:pt x="476" y="174"/>
                      <a:pt x="488" y="200"/>
                      <a:pt x="486" y="225"/>
                    </a:cubicBezTo>
                    <a:cubicBezTo>
                      <a:pt x="486" y="225"/>
                      <a:pt x="506" y="193"/>
                      <a:pt x="499" y="147"/>
                    </a:cubicBezTo>
                    <a:close/>
                  </a:path>
                </a:pathLst>
              </a:custGeom>
              <a:solidFill>
                <a:srgbClr val="A33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" name="Rectangle 52"/>
              <p:cNvSpPr>
                <a:spLocks noChangeArrowheads="1"/>
              </p:cNvSpPr>
              <p:nvPr/>
            </p:nvSpPr>
            <p:spPr bwMode="auto">
              <a:xfrm>
                <a:off x="6847" y="2448"/>
                <a:ext cx="180" cy="168"/>
              </a:xfrm>
              <a:prstGeom prst="rect">
                <a:avLst/>
              </a:prstGeom>
              <a:solidFill>
                <a:srgbClr val="FF93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4" name="Freeform 53"/>
              <p:cNvSpPr/>
              <p:nvPr/>
            </p:nvSpPr>
            <p:spPr bwMode="auto">
              <a:xfrm>
                <a:off x="6861" y="2472"/>
                <a:ext cx="166" cy="128"/>
              </a:xfrm>
              <a:custGeom>
                <a:avLst/>
                <a:gdLst>
                  <a:gd name="T0" fmla="*/ 8 w 70"/>
                  <a:gd name="T1" fmla="*/ 7 h 54"/>
                  <a:gd name="T2" fmla="*/ 70 w 70"/>
                  <a:gd name="T3" fmla="*/ 48 h 54"/>
                  <a:gd name="T4" fmla="*/ 53 w 70"/>
                  <a:gd name="T5" fmla="*/ 52 h 54"/>
                  <a:gd name="T6" fmla="*/ 0 w 70"/>
                  <a:gd name="T7" fmla="*/ 0 h 54"/>
                  <a:gd name="T8" fmla="*/ 8 w 70"/>
                  <a:gd name="T9" fmla="*/ 7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54">
                    <a:moveTo>
                      <a:pt x="8" y="7"/>
                    </a:moveTo>
                    <a:cubicBezTo>
                      <a:pt x="8" y="7"/>
                      <a:pt x="51" y="48"/>
                      <a:pt x="70" y="48"/>
                    </a:cubicBezTo>
                    <a:cubicBezTo>
                      <a:pt x="70" y="48"/>
                      <a:pt x="61" y="54"/>
                      <a:pt x="53" y="52"/>
                    </a:cubicBezTo>
                    <a:cubicBezTo>
                      <a:pt x="43" y="50"/>
                      <a:pt x="13" y="33"/>
                      <a:pt x="0" y="0"/>
                    </a:cubicBezTo>
                    <a:lnTo>
                      <a:pt x="8" y="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" name="Freeform 54"/>
              <p:cNvSpPr/>
              <p:nvPr/>
            </p:nvSpPr>
            <p:spPr bwMode="auto">
              <a:xfrm>
                <a:off x="6861" y="2472"/>
                <a:ext cx="178" cy="125"/>
              </a:xfrm>
              <a:custGeom>
                <a:avLst/>
                <a:gdLst>
                  <a:gd name="T0" fmla="*/ 0 w 75"/>
                  <a:gd name="T1" fmla="*/ 0 h 53"/>
                  <a:gd name="T2" fmla="*/ 70 w 75"/>
                  <a:gd name="T3" fmla="*/ 48 h 53"/>
                  <a:gd name="T4" fmla="*/ 0 w 75"/>
                  <a:gd name="T5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5" h="53">
                    <a:moveTo>
                      <a:pt x="0" y="0"/>
                    </a:moveTo>
                    <a:cubicBezTo>
                      <a:pt x="0" y="0"/>
                      <a:pt x="75" y="43"/>
                      <a:pt x="70" y="48"/>
                    </a:cubicBezTo>
                    <a:cubicBezTo>
                      <a:pt x="64" y="53"/>
                      <a:pt x="30" y="37"/>
                      <a:pt x="0" y="0"/>
                    </a:cubicBezTo>
                    <a:close/>
                  </a:path>
                </a:pathLst>
              </a:custGeom>
              <a:solidFill>
                <a:srgbClr val="FF92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6" name="Freeform 55"/>
              <p:cNvSpPr/>
              <p:nvPr/>
            </p:nvSpPr>
            <p:spPr bwMode="auto">
              <a:xfrm>
                <a:off x="5425" y="2687"/>
                <a:ext cx="1231" cy="1135"/>
              </a:xfrm>
              <a:custGeom>
                <a:avLst/>
                <a:gdLst>
                  <a:gd name="T0" fmla="*/ 0 w 520"/>
                  <a:gd name="T1" fmla="*/ 373 h 479"/>
                  <a:gd name="T2" fmla="*/ 166 w 520"/>
                  <a:gd name="T3" fmla="*/ 259 h 479"/>
                  <a:gd name="T4" fmla="*/ 520 w 520"/>
                  <a:gd name="T5" fmla="*/ 11 h 479"/>
                  <a:gd name="T6" fmla="*/ 371 w 520"/>
                  <a:gd name="T7" fmla="*/ 202 h 479"/>
                  <a:gd name="T8" fmla="*/ 489 w 520"/>
                  <a:gd name="T9" fmla="*/ 112 h 479"/>
                  <a:gd name="T10" fmla="*/ 68 w 520"/>
                  <a:gd name="T11" fmla="*/ 479 h 479"/>
                  <a:gd name="T12" fmla="*/ 0 w 520"/>
                  <a:gd name="T13" fmla="*/ 373 h 4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0" h="479">
                    <a:moveTo>
                      <a:pt x="0" y="373"/>
                    </a:moveTo>
                    <a:cubicBezTo>
                      <a:pt x="0" y="373"/>
                      <a:pt x="67" y="356"/>
                      <a:pt x="166" y="259"/>
                    </a:cubicBezTo>
                    <a:cubicBezTo>
                      <a:pt x="378" y="53"/>
                      <a:pt x="502" y="0"/>
                      <a:pt x="520" y="11"/>
                    </a:cubicBezTo>
                    <a:cubicBezTo>
                      <a:pt x="371" y="202"/>
                      <a:pt x="371" y="202"/>
                      <a:pt x="371" y="202"/>
                    </a:cubicBezTo>
                    <a:cubicBezTo>
                      <a:pt x="489" y="112"/>
                      <a:pt x="489" y="112"/>
                      <a:pt x="489" y="112"/>
                    </a:cubicBezTo>
                    <a:cubicBezTo>
                      <a:pt x="489" y="112"/>
                      <a:pt x="439" y="247"/>
                      <a:pt x="68" y="479"/>
                    </a:cubicBezTo>
                    <a:cubicBezTo>
                      <a:pt x="68" y="479"/>
                      <a:pt x="8" y="399"/>
                      <a:pt x="0" y="37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7" name="Freeform 56"/>
              <p:cNvSpPr/>
              <p:nvPr/>
            </p:nvSpPr>
            <p:spPr bwMode="auto">
              <a:xfrm>
                <a:off x="6199" y="2605"/>
                <a:ext cx="509" cy="651"/>
              </a:xfrm>
              <a:custGeom>
                <a:avLst/>
                <a:gdLst>
                  <a:gd name="T0" fmla="*/ 157 w 215"/>
                  <a:gd name="T1" fmla="*/ 0 h 275"/>
                  <a:gd name="T2" fmla="*/ 193 w 215"/>
                  <a:gd name="T3" fmla="*/ 46 h 275"/>
                  <a:gd name="T4" fmla="*/ 55 w 215"/>
                  <a:gd name="T5" fmla="*/ 229 h 275"/>
                  <a:gd name="T6" fmla="*/ 193 w 215"/>
                  <a:gd name="T7" fmla="*/ 115 h 275"/>
                  <a:gd name="T8" fmla="*/ 215 w 215"/>
                  <a:gd name="T9" fmla="*/ 189 h 275"/>
                  <a:gd name="T10" fmla="*/ 175 w 215"/>
                  <a:gd name="T11" fmla="*/ 157 h 275"/>
                  <a:gd name="T12" fmla="*/ 0 w 215"/>
                  <a:gd name="T13" fmla="*/ 275 h 275"/>
                  <a:gd name="T14" fmla="*/ 172 w 215"/>
                  <a:gd name="T15" fmla="*/ 50 h 275"/>
                  <a:gd name="T16" fmla="*/ 82 w 215"/>
                  <a:gd name="T17" fmla="*/ 106 h 275"/>
                  <a:gd name="T18" fmla="*/ 121 w 215"/>
                  <a:gd name="T19" fmla="*/ 5 h 275"/>
                  <a:gd name="T20" fmla="*/ 157 w 215"/>
                  <a:gd name="T21" fmla="*/ 0 h 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5" h="275">
                    <a:moveTo>
                      <a:pt x="157" y="0"/>
                    </a:moveTo>
                    <a:cubicBezTo>
                      <a:pt x="193" y="46"/>
                      <a:pt x="193" y="46"/>
                      <a:pt x="193" y="46"/>
                    </a:cubicBezTo>
                    <a:cubicBezTo>
                      <a:pt x="55" y="229"/>
                      <a:pt x="55" y="229"/>
                      <a:pt x="55" y="229"/>
                    </a:cubicBezTo>
                    <a:cubicBezTo>
                      <a:pt x="193" y="115"/>
                      <a:pt x="193" y="115"/>
                      <a:pt x="193" y="115"/>
                    </a:cubicBezTo>
                    <a:cubicBezTo>
                      <a:pt x="215" y="189"/>
                      <a:pt x="215" y="189"/>
                      <a:pt x="215" y="189"/>
                    </a:cubicBezTo>
                    <a:cubicBezTo>
                      <a:pt x="215" y="189"/>
                      <a:pt x="195" y="157"/>
                      <a:pt x="175" y="157"/>
                    </a:cubicBezTo>
                    <a:cubicBezTo>
                      <a:pt x="156" y="156"/>
                      <a:pt x="0" y="275"/>
                      <a:pt x="0" y="275"/>
                    </a:cubicBezTo>
                    <a:cubicBezTo>
                      <a:pt x="0" y="275"/>
                      <a:pt x="191" y="48"/>
                      <a:pt x="172" y="50"/>
                    </a:cubicBezTo>
                    <a:cubicBezTo>
                      <a:pt x="154" y="52"/>
                      <a:pt x="82" y="106"/>
                      <a:pt x="82" y="106"/>
                    </a:cubicBezTo>
                    <a:cubicBezTo>
                      <a:pt x="121" y="5"/>
                      <a:pt x="121" y="5"/>
                      <a:pt x="121" y="5"/>
                    </a:cubicBezTo>
                    <a:lnTo>
                      <a:pt x="157" y="0"/>
                    </a:lnTo>
                    <a:close/>
                  </a:path>
                </a:pathLst>
              </a:custGeom>
              <a:solidFill>
                <a:srgbClr val="D3D5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8" name="Freeform 57"/>
              <p:cNvSpPr/>
              <p:nvPr/>
            </p:nvSpPr>
            <p:spPr bwMode="auto">
              <a:xfrm>
                <a:off x="3192" y="3720"/>
                <a:ext cx="667" cy="457"/>
              </a:xfrm>
              <a:custGeom>
                <a:avLst/>
                <a:gdLst>
                  <a:gd name="T0" fmla="*/ 246 w 282"/>
                  <a:gd name="T1" fmla="*/ 91 h 193"/>
                  <a:gd name="T2" fmla="*/ 221 w 282"/>
                  <a:gd name="T3" fmla="*/ 43 h 193"/>
                  <a:gd name="T4" fmla="*/ 167 w 282"/>
                  <a:gd name="T5" fmla="*/ 18 h 193"/>
                  <a:gd name="T6" fmla="*/ 133 w 282"/>
                  <a:gd name="T7" fmla="*/ 7 h 193"/>
                  <a:gd name="T8" fmla="*/ 159 w 282"/>
                  <a:gd name="T9" fmla="*/ 34 h 193"/>
                  <a:gd name="T10" fmla="*/ 103 w 282"/>
                  <a:gd name="T11" fmla="*/ 43 h 193"/>
                  <a:gd name="T12" fmla="*/ 0 w 282"/>
                  <a:gd name="T13" fmla="*/ 120 h 193"/>
                  <a:gd name="T14" fmla="*/ 169 w 282"/>
                  <a:gd name="T15" fmla="*/ 135 h 193"/>
                  <a:gd name="T16" fmla="*/ 227 w 282"/>
                  <a:gd name="T17" fmla="*/ 193 h 193"/>
                  <a:gd name="T18" fmla="*/ 282 w 282"/>
                  <a:gd name="T19" fmla="*/ 120 h 193"/>
                  <a:gd name="T20" fmla="*/ 246 w 282"/>
                  <a:gd name="T21" fmla="*/ 91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2" h="193">
                    <a:moveTo>
                      <a:pt x="246" y="91"/>
                    </a:moveTo>
                    <a:cubicBezTo>
                      <a:pt x="221" y="43"/>
                      <a:pt x="221" y="43"/>
                      <a:pt x="221" y="43"/>
                    </a:cubicBezTo>
                    <a:cubicBezTo>
                      <a:pt x="221" y="43"/>
                      <a:pt x="208" y="35"/>
                      <a:pt x="167" y="18"/>
                    </a:cubicBezTo>
                    <a:cubicBezTo>
                      <a:pt x="126" y="0"/>
                      <a:pt x="133" y="7"/>
                      <a:pt x="133" y="7"/>
                    </a:cubicBezTo>
                    <a:cubicBezTo>
                      <a:pt x="159" y="34"/>
                      <a:pt x="159" y="34"/>
                      <a:pt x="159" y="34"/>
                    </a:cubicBezTo>
                    <a:cubicBezTo>
                      <a:pt x="159" y="34"/>
                      <a:pt x="153" y="47"/>
                      <a:pt x="103" y="43"/>
                    </a:cubicBezTo>
                    <a:cubicBezTo>
                      <a:pt x="73" y="40"/>
                      <a:pt x="0" y="120"/>
                      <a:pt x="0" y="120"/>
                    </a:cubicBezTo>
                    <a:cubicBezTo>
                      <a:pt x="0" y="120"/>
                      <a:pt x="140" y="109"/>
                      <a:pt x="169" y="135"/>
                    </a:cubicBezTo>
                    <a:cubicBezTo>
                      <a:pt x="199" y="161"/>
                      <a:pt x="227" y="193"/>
                      <a:pt x="227" y="193"/>
                    </a:cubicBezTo>
                    <a:cubicBezTo>
                      <a:pt x="282" y="120"/>
                      <a:pt x="282" y="120"/>
                      <a:pt x="282" y="120"/>
                    </a:cubicBezTo>
                    <a:lnTo>
                      <a:pt x="246" y="91"/>
                    </a:lnTo>
                    <a:close/>
                  </a:path>
                </a:pathLst>
              </a:custGeom>
              <a:solidFill>
                <a:srgbClr val="002B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" name="Freeform 58"/>
              <p:cNvSpPr/>
              <p:nvPr/>
            </p:nvSpPr>
            <p:spPr bwMode="auto">
              <a:xfrm>
                <a:off x="2847" y="4047"/>
                <a:ext cx="584" cy="412"/>
              </a:xfrm>
              <a:custGeom>
                <a:avLst/>
                <a:gdLst>
                  <a:gd name="T0" fmla="*/ 201 w 247"/>
                  <a:gd name="T1" fmla="*/ 29 h 174"/>
                  <a:gd name="T2" fmla="*/ 156 w 247"/>
                  <a:gd name="T3" fmla="*/ 0 h 174"/>
                  <a:gd name="T4" fmla="*/ 96 w 247"/>
                  <a:gd name="T5" fmla="*/ 4 h 174"/>
                  <a:gd name="T6" fmla="*/ 61 w 247"/>
                  <a:gd name="T7" fmla="*/ 11 h 174"/>
                  <a:gd name="T8" fmla="*/ 97 w 247"/>
                  <a:gd name="T9" fmla="*/ 22 h 174"/>
                  <a:gd name="T10" fmla="*/ 53 w 247"/>
                  <a:gd name="T11" fmla="*/ 57 h 174"/>
                  <a:gd name="T12" fmla="*/ 0 w 247"/>
                  <a:gd name="T13" fmla="*/ 174 h 174"/>
                  <a:gd name="T14" fmla="*/ 156 w 247"/>
                  <a:gd name="T15" fmla="*/ 106 h 174"/>
                  <a:gd name="T16" fmla="*/ 234 w 247"/>
                  <a:gd name="T17" fmla="*/ 128 h 174"/>
                  <a:gd name="T18" fmla="*/ 247 w 247"/>
                  <a:gd name="T19" fmla="*/ 38 h 174"/>
                  <a:gd name="T20" fmla="*/ 201 w 247"/>
                  <a:gd name="T21" fmla="*/ 29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7" h="174">
                    <a:moveTo>
                      <a:pt x="201" y="29"/>
                    </a:moveTo>
                    <a:cubicBezTo>
                      <a:pt x="156" y="0"/>
                      <a:pt x="156" y="0"/>
                      <a:pt x="156" y="0"/>
                    </a:cubicBezTo>
                    <a:cubicBezTo>
                      <a:pt x="156" y="0"/>
                      <a:pt x="141" y="0"/>
                      <a:pt x="96" y="4"/>
                    </a:cubicBezTo>
                    <a:cubicBezTo>
                      <a:pt x="52" y="8"/>
                      <a:pt x="61" y="11"/>
                      <a:pt x="61" y="11"/>
                    </a:cubicBezTo>
                    <a:cubicBezTo>
                      <a:pt x="97" y="22"/>
                      <a:pt x="97" y="22"/>
                      <a:pt x="97" y="22"/>
                    </a:cubicBezTo>
                    <a:cubicBezTo>
                      <a:pt x="97" y="22"/>
                      <a:pt x="99" y="36"/>
                      <a:pt x="53" y="57"/>
                    </a:cubicBezTo>
                    <a:cubicBezTo>
                      <a:pt x="25" y="70"/>
                      <a:pt x="0" y="174"/>
                      <a:pt x="0" y="174"/>
                    </a:cubicBezTo>
                    <a:cubicBezTo>
                      <a:pt x="0" y="174"/>
                      <a:pt x="117" y="97"/>
                      <a:pt x="156" y="106"/>
                    </a:cubicBezTo>
                    <a:cubicBezTo>
                      <a:pt x="194" y="114"/>
                      <a:pt x="234" y="128"/>
                      <a:pt x="234" y="128"/>
                    </a:cubicBezTo>
                    <a:cubicBezTo>
                      <a:pt x="247" y="38"/>
                      <a:pt x="247" y="38"/>
                      <a:pt x="247" y="38"/>
                    </a:cubicBezTo>
                    <a:lnTo>
                      <a:pt x="201" y="29"/>
                    </a:lnTo>
                    <a:close/>
                  </a:path>
                </a:pathLst>
              </a:custGeom>
              <a:solidFill>
                <a:srgbClr val="002B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91" name="组合 90"/>
          <p:cNvGrpSpPr/>
          <p:nvPr/>
        </p:nvGrpSpPr>
        <p:grpSpPr>
          <a:xfrm>
            <a:off x="293858" y="243951"/>
            <a:ext cx="5496121" cy="3715274"/>
            <a:chOff x="293858" y="421751"/>
            <a:chExt cx="5496121" cy="3715274"/>
          </a:xfrm>
        </p:grpSpPr>
        <p:sp>
          <p:nvSpPr>
            <p:cNvPr id="10" name="Freeform 25"/>
            <p:cNvSpPr/>
            <p:nvPr/>
          </p:nvSpPr>
          <p:spPr bwMode="auto">
            <a:xfrm>
              <a:off x="623888" y="1546225"/>
              <a:ext cx="2808288" cy="2590800"/>
            </a:xfrm>
            <a:custGeom>
              <a:avLst/>
              <a:gdLst>
                <a:gd name="T0" fmla="*/ 1592 w 1769"/>
                <a:gd name="T1" fmla="*/ 0 h 1632"/>
                <a:gd name="T2" fmla="*/ 0 w 1769"/>
                <a:gd name="T3" fmla="*/ 1177 h 1632"/>
                <a:gd name="T4" fmla="*/ 380 w 1769"/>
                <a:gd name="T5" fmla="*/ 1632 h 1632"/>
                <a:gd name="T6" fmla="*/ 1769 w 1769"/>
                <a:gd name="T7" fmla="*/ 245 h 1632"/>
                <a:gd name="T8" fmla="*/ 1592 w 1769"/>
                <a:gd name="T9" fmla="*/ 0 h 1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9" h="1632">
                  <a:moveTo>
                    <a:pt x="1592" y="0"/>
                  </a:moveTo>
                  <a:lnTo>
                    <a:pt x="0" y="1177"/>
                  </a:lnTo>
                  <a:lnTo>
                    <a:pt x="380" y="1632"/>
                  </a:lnTo>
                  <a:lnTo>
                    <a:pt x="1769" y="245"/>
                  </a:lnTo>
                  <a:lnTo>
                    <a:pt x="1592" y="0"/>
                  </a:lnTo>
                  <a:close/>
                </a:path>
              </a:pathLst>
            </a:custGeom>
            <a:solidFill>
              <a:srgbClr val="94C9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23" name="Group 100"/>
            <p:cNvGrpSpPr>
              <a:grpSpLocks noChangeAspect="1"/>
            </p:cNvGrpSpPr>
            <p:nvPr/>
          </p:nvGrpSpPr>
          <p:grpSpPr bwMode="auto">
            <a:xfrm>
              <a:off x="372048" y="421751"/>
              <a:ext cx="4184978" cy="3599230"/>
              <a:chOff x="3137" y="1475"/>
              <a:chExt cx="3951" cy="3398"/>
            </a:xfrm>
          </p:grpSpPr>
          <p:sp>
            <p:nvSpPr>
              <p:cNvPr id="24" name="Freeform 101"/>
              <p:cNvSpPr/>
              <p:nvPr/>
            </p:nvSpPr>
            <p:spPr bwMode="auto">
              <a:xfrm>
                <a:off x="3137" y="3396"/>
                <a:ext cx="1546" cy="1174"/>
              </a:xfrm>
              <a:custGeom>
                <a:avLst/>
                <a:gdLst>
                  <a:gd name="T0" fmla="*/ 0 w 653"/>
                  <a:gd name="T1" fmla="*/ 496 h 496"/>
                  <a:gd name="T2" fmla="*/ 647 w 653"/>
                  <a:gd name="T3" fmla="*/ 8 h 496"/>
                  <a:gd name="T4" fmla="*/ 0 w 653"/>
                  <a:gd name="T5" fmla="*/ 496 h 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3" h="496">
                    <a:moveTo>
                      <a:pt x="0" y="496"/>
                    </a:moveTo>
                    <a:cubicBezTo>
                      <a:pt x="0" y="496"/>
                      <a:pt x="653" y="0"/>
                      <a:pt x="647" y="8"/>
                    </a:cubicBezTo>
                    <a:cubicBezTo>
                      <a:pt x="620" y="47"/>
                      <a:pt x="0" y="496"/>
                      <a:pt x="0" y="49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" name="Freeform 102"/>
              <p:cNvSpPr/>
              <p:nvPr/>
            </p:nvSpPr>
            <p:spPr bwMode="auto">
              <a:xfrm>
                <a:off x="3379" y="3737"/>
                <a:ext cx="1131" cy="1082"/>
              </a:xfrm>
              <a:custGeom>
                <a:avLst/>
                <a:gdLst>
                  <a:gd name="T0" fmla="*/ 0 w 478"/>
                  <a:gd name="T1" fmla="*/ 457 h 457"/>
                  <a:gd name="T2" fmla="*/ 399 w 478"/>
                  <a:gd name="T3" fmla="*/ 87 h 457"/>
                  <a:gd name="T4" fmla="*/ 0 w 478"/>
                  <a:gd name="T5" fmla="*/ 457 h 4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78" h="457">
                    <a:moveTo>
                      <a:pt x="0" y="457"/>
                    </a:moveTo>
                    <a:cubicBezTo>
                      <a:pt x="0" y="457"/>
                      <a:pt x="478" y="0"/>
                      <a:pt x="399" y="87"/>
                    </a:cubicBezTo>
                    <a:cubicBezTo>
                      <a:pt x="321" y="174"/>
                      <a:pt x="0" y="457"/>
                      <a:pt x="0" y="45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" name="Freeform 103"/>
              <p:cNvSpPr/>
              <p:nvPr/>
            </p:nvSpPr>
            <p:spPr bwMode="auto">
              <a:xfrm>
                <a:off x="3731" y="3763"/>
                <a:ext cx="1153" cy="1110"/>
              </a:xfrm>
              <a:custGeom>
                <a:avLst/>
                <a:gdLst>
                  <a:gd name="T0" fmla="*/ 0 w 487"/>
                  <a:gd name="T1" fmla="*/ 469 h 469"/>
                  <a:gd name="T2" fmla="*/ 430 w 487"/>
                  <a:gd name="T3" fmla="*/ 64 h 469"/>
                  <a:gd name="T4" fmla="*/ 0 w 487"/>
                  <a:gd name="T5" fmla="*/ 469 h 4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87" h="469">
                    <a:moveTo>
                      <a:pt x="0" y="469"/>
                    </a:moveTo>
                    <a:cubicBezTo>
                      <a:pt x="0" y="469"/>
                      <a:pt x="487" y="0"/>
                      <a:pt x="430" y="64"/>
                    </a:cubicBezTo>
                    <a:cubicBezTo>
                      <a:pt x="372" y="127"/>
                      <a:pt x="0" y="469"/>
                      <a:pt x="0" y="46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" name="Freeform 104"/>
              <p:cNvSpPr/>
              <p:nvPr/>
            </p:nvSpPr>
            <p:spPr bwMode="auto">
              <a:xfrm>
                <a:off x="4775" y="2703"/>
                <a:ext cx="1020" cy="1020"/>
              </a:xfrm>
              <a:custGeom>
                <a:avLst/>
                <a:gdLst>
                  <a:gd name="T0" fmla="*/ 431 w 431"/>
                  <a:gd name="T1" fmla="*/ 136 h 431"/>
                  <a:gd name="T2" fmla="*/ 308 w 431"/>
                  <a:gd name="T3" fmla="*/ 0 h 431"/>
                  <a:gd name="T4" fmla="*/ 307 w 431"/>
                  <a:gd name="T5" fmla="*/ 0 h 431"/>
                  <a:gd name="T6" fmla="*/ 16 w 431"/>
                  <a:gd name="T7" fmla="*/ 354 h 431"/>
                  <a:gd name="T8" fmla="*/ 62 w 431"/>
                  <a:gd name="T9" fmla="*/ 357 h 431"/>
                  <a:gd name="T10" fmla="*/ 0 w 431"/>
                  <a:gd name="T11" fmla="*/ 413 h 431"/>
                  <a:gd name="T12" fmla="*/ 430 w 431"/>
                  <a:gd name="T13" fmla="*/ 137 h 431"/>
                  <a:gd name="T14" fmla="*/ 431 w 431"/>
                  <a:gd name="T15" fmla="*/ 136 h 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31" h="431">
                    <a:moveTo>
                      <a:pt x="431" y="136"/>
                    </a:moveTo>
                    <a:cubicBezTo>
                      <a:pt x="308" y="0"/>
                      <a:pt x="308" y="0"/>
                      <a:pt x="308" y="0"/>
                    </a:cubicBezTo>
                    <a:cubicBezTo>
                      <a:pt x="308" y="0"/>
                      <a:pt x="307" y="0"/>
                      <a:pt x="307" y="0"/>
                    </a:cubicBezTo>
                    <a:cubicBezTo>
                      <a:pt x="18" y="12"/>
                      <a:pt x="16" y="354"/>
                      <a:pt x="16" y="354"/>
                    </a:cubicBezTo>
                    <a:cubicBezTo>
                      <a:pt x="62" y="357"/>
                      <a:pt x="62" y="357"/>
                      <a:pt x="62" y="357"/>
                    </a:cubicBezTo>
                    <a:cubicBezTo>
                      <a:pt x="0" y="413"/>
                      <a:pt x="0" y="413"/>
                      <a:pt x="0" y="413"/>
                    </a:cubicBezTo>
                    <a:cubicBezTo>
                      <a:pt x="0" y="413"/>
                      <a:pt x="368" y="431"/>
                      <a:pt x="430" y="137"/>
                    </a:cubicBezTo>
                    <a:cubicBezTo>
                      <a:pt x="430" y="137"/>
                      <a:pt x="430" y="137"/>
                      <a:pt x="431" y="13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" name="Freeform 105"/>
              <p:cNvSpPr/>
              <p:nvPr/>
            </p:nvSpPr>
            <p:spPr bwMode="auto">
              <a:xfrm>
                <a:off x="4979" y="2757"/>
                <a:ext cx="764" cy="727"/>
              </a:xfrm>
              <a:custGeom>
                <a:avLst/>
                <a:gdLst>
                  <a:gd name="T0" fmla="*/ 323 w 323"/>
                  <a:gd name="T1" fmla="*/ 90 h 307"/>
                  <a:gd name="T2" fmla="*/ 241 w 323"/>
                  <a:gd name="T3" fmla="*/ 0 h 307"/>
                  <a:gd name="T4" fmla="*/ 241 w 323"/>
                  <a:gd name="T5" fmla="*/ 0 h 307"/>
                  <a:gd name="T6" fmla="*/ 14 w 323"/>
                  <a:gd name="T7" fmla="*/ 265 h 307"/>
                  <a:gd name="T8" fmla="*/ 47 w 323"/>
                  <a:gd name="T9" fmla="*/ 265 h 307"/>
                  <a:gd name="T10" fmla="*/ 0 w 323"/>
                  <a:gd name="T11" fmla="*/ 307 h 307"/>
                  <a:gd name="T12" fmla="*/ 322 w 323"/>
                  <a:gd name="T13" fmla="*/ 90 h 307"/>
                  <a:gd name="T14" fmla="*/ 323 w 323"/>
                  <a:gd name="T15" fmla="*/ 90 h 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3" h="307">
                    <a:moveTo>
                      <a:pt x="323" y="90"/>
                    </a:moveTo>
                    <a:cubicBezTo>
                      <a:pt x="241" y="0"/>
                      <a:pt x="241" y="0"/>
                      <a:pt x="241" y="0"/>
                    </a:cubicBezTo>
                    <a:cubicBezTo>
                      <a:pt x="241" y="0"/>
                      <a:pt x="241" y="0"/>
                      <a:pt x="241" y="0"/>
                    </a:cubicBezTo>
                    <a:cubicBezTo>
                      <a:pt x="33" y="24"/>
                      <a:pt x="14" y="265"/>
                      <a:pt x="14" y="265"/>
                    </a:cubicBezTo>
                    <a:cubicBezTo>
                      <a:pt x="47" y="265"/>
                      <a:pt x="47" y="265"/>
                      <a:pt x="47" y="265"/>
                    </a:cubicBezTo>
                    <a:cubicBezTo>
                      <a:pt x="0" y="307"/>
                      <a:pt x="0" y="307"/>
                      <a:pt x="0" y="307"/>
                    </a:cubicBezTo>
                    <a:cubicBezTo>
                      <a:pt x="0" y="307"/>
                      <a:pt x="262" y="301"/>
                      <a:pt x="322" y="90"/>
                    </a:cubicBezTo>
                    <a:cubicBezTo>
                      <a:pt x="322" y="90"/>
                      <a:pt x="322" y="90"/>
                      <a:pt x="323" y="90"/>
                    </a:cubicBezTo>
                    <a:close/>
                  </a:path>
                </a:pathLst>
              </a:custGeom>
              <a:solidFill>
                <a:srgbClr val="FFE1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" name="Freeform 106"/>
              <p:cNvSpPr/>
              <p:nvPr/>
            </p:nvSpPr>
            <p:spPr bwMode="auto">
              <a:xfrm>
                <a:off x="5483" y="1475"/>
                <a:ext cx="1605" cy="1540"/>
              </a:xfrm>
              <a:custGeom>
                <a:avLst/>
                <a:gdLst>
                  <a:gd name="T0" fmla="*/ 585 w 678"/>
                  <a:gd name="T1" fmla="*/ 116 h 651"/>
                  <a:gd name="T2" fmla="*/ 563 w 678"/>
                  <a:gd name="T3" fmla="*/ 478 h 651"/>
                  <a:gd name="T4" fmla="*/ 319 w 678"/>
                  <a:gd name="T5" fmla="*/ 531 h 651"/>
                  <a:gd name="T6" fmla="*/ 143 w 678"/>
                  <a:gd name="T7" fmla="*/ 651 h 651"/>
                  <a:gd name="T8" fmla="*/ 0 w 678"/>
                  <a:gd name="T9" fmla="*/ 490 h 651"/>
                  <a:gd name="T10" fmla="*/ 141 w 678"/>
                  <a:gd name="T11" fmla="*/ 330 h 651"/>
                  <a:gd name="T12" fmla="*/ 223 w 678"/>
                  <a:gd name="T13" fmla="*/ 94 h 651"/>
                  <a:gd name="T14" fmla="*/ 585 w 678"/>
                  <a:gd name="T15" fmla="*/ 116 h 6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78" h="651">
                    <a:moveTo>
                      <a:pt x="585" y="116"/>
                    </a:moveTo>
                    <a:cubicBezTo>
                      <a:pt x="678" y="222"/>
                      <a:pt x="669" y="384"/>
                      <a:pt x="563" y="478"/>
                    </a:cubicBezTo>
                    <a:cubicBezTo>
                      <a:pt x="494" y="539"/>
                      <a:pt x="401" y="556"/>
                      <a:pt x="319" y="531"/>
                    </a:cubicBezTo>
                    <a:cubicBezTo>
                      <a:pt x="143" y="651"/>
                      <a:pt x="143" y="651"/>
                      <a:pt x="143" y="651"/>
                    </a:cubicBezTo>
                    <a:cubicBezTo>
                      <a:pt x="0" y="490"/>
                      <a:pt x="0" y="490"/>
                      <a:pt x="0" y="490"/>
                    </a:cubicBezTo>
                    <a:cubicBezTo>
                      <a:pt x="141" y="330"/>
                      <a:pt x="141" y="330"/>
                      <a:pt x="141" y="330"/>
                    </a:cubicBezTo>
                    <a:cubicBezTo>
                      <a:pt x="126" y="245"/>
                      <a:pt x="154" y="155"/>
                      <a:pt x="223" y="94"/>
                    </a:cubicBezTo>
                    <a:cubicBezTo>
                      <a:pt x="329" y="0"/>
                      <a:pt x="491" y="10"/>
                      <a:pt x="585" y="116"/>
                    </a:cubicBezTo>
                    <a:close/>
                  </a:path>
                </a:pathLst>
              </a:custGeom>
              <a:solidFill>
                <a:srgbClr val="FFE1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" name="Freeform 107"/>
              <p:cNvSpPr>
                <a:spLocks noEditPoints="1"/>
              </p:cNvSpPr>
              <p:nvPr/>
            </p:nvSpPr>
            <p:spPr bwMode="auto">
              <a:xfrm>
                <a:off x="5732" y="2031"/>
                <a:ext cx="745" cy="729"/>
              </a:xfrm>
              <a:custGeom>
                <a:avLst/>
                <a:gdLst>
                  <a:gd name="T0" fmla="*/ 20 w 315"/>
                  <a:gd name="T1" fmla="*/ 232 h 308"/>
                  <a:gd name="T2" fmla="*/ 6 w 315"/>
                  <a:gd name="T3" fmla="*/ 235 h 308"/>
                  <a:gd name="T4" fmla="*/ 3 w 315"/>
                  <a:gd name="T5" fmla="*/ 221 h 308"/>
                  <a:gd name="T6" fmla="*/ 107 w 315"/>
                  <a:gd name="T7" fmla="*/ 70 h 308"/>
                  <a:gd name="T8" fmla="*/ 170 w 315"/>
                  <a:gd name="T9" fmla="*/ 15 h 308"/>
                  <a:gd name="T10" fmla="*/ 169 w 315"/>
                  <a:gd name="T11" fmla="*/ 17 h 308"/>
                  <a:gd name="T12" fmla="*/ 170 w 315"/>
                  <a:gd name="T13" fmla="*/ 15 h 308"/>
                  <a:gd name="T14" fmla="*/ 170 w 315"/>
                  <a:gd name="T15" fmla="*/ 14 h 308"/>
                  <a:gd name="T16" fmla="*/ 170 w 315"/>
                  <a:gd name="T17" fmla="*/ 31 h 308"/>
                  <a:gd name="T18" fmla="*/ 207 w 315"/>
                  <a:gd name="T19" fmla="*/ 119 h 308"/>
                  <a:gd name="T20" fmla="*/ 288 w 315"/>
                  <a:gd name="T21" fmla="*/ 164 h 308"/>
                  <a:gd name="T22" fmla="*/ 304 w 315"/>
                  <a:gd name="T23" fmla="*/ 164 h 308"/>
                  <a:gd name="T24" fmla="*/ 315 w 315"/>
                  <a:gd name="T25" fmla="*/ 174 h 308"/>
                  <a:gd name="T26" fmla="*/ 309 w 315"/>
                  <a:gd name="T27" fmla="*/ 184 h 308"/>
                  <a:gd name="T28" fmla="*/ 78 w 315"/>
                  <a:gd name="T29" fmla="*/ 305 h 308"/>
                  <a:gd name="T30" fmla="*/ 64 w 315"/>
                  <a:gd name="T31" fmla="*/ 301 h 308"/>
                  <a:gd name="T32" fmla="*/ 69 w 315"/>
                  <a:gd name="T33" fmla="*/ 287 h 308"/>
                  <a:gd name="T34" fmla="*/ 270 w 315"/>
                  <a:gd name="T35" fmla="*/ 181 h 308"/>
                  <a:gd name="T36" fmla="*/ 192 w 315"/>
                  <a:gd name="T37" fmla="*/ 133 h 308"/>
                  <a:gd name="T38" fmla="*/ 151 w 315"/>
                  <a:gd name="T39" fmla="*/ 43 h 308"/>
                  <a:gd name="T40" fmla="*/ 20 w 315"/>
                  <a:gd name="T41" fmla="*/ 232 h 308"/>
                  <a:gd name="T42" fmla="*/ 107 w 315"/>
                  <a:gd name="T43" fmla="*/ 70 h 308"/>
                  <a:gd name="T44" fmla="*/ 152 w 315"/>
                  <a:gd name="T45" fmla="*/ 6 h 308"/>
                  <a:gd name="T46" fmla="*/ 166 w 315"/>
                  <a:gd name="T47" fmla="*/ 3 h 308"/>
                  <a:gd name="T48" fmla="*/ 170 w 315"/>
                  <a:gd name="T49" fmla="*/ 13 h 308"/>
                  <a:gd name="T50" fmla="*/ 170 w 315"/>
                  <a:gd name="T51" fmla="*/ 14 h 308"/>
                  <a:gd name="T52" fmla="*/ 170 w 315"/>
                  <a:gd name="T53" fmla="*/ 15 h 308"/>
                  <a:gd name="T54" fmla="*/ 170 w 315"/>
                  <a:gd name="T55" fmla="*/ 13 h 308"/>
                  <a:gd name="T56" fmla="*/ 170 w 315"/>
                  <a:gd name="T57" fmla="*/ 15 h 308"/>
                  <a:gd name="T58" fmla="*/ 107 w 315"/>
                  <a:gd name="T59" fmla="*/ 70 h 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15" h="308">
                    <a:moveTo>
                      <a:pt x="20" y="232"/>
                    </a:moveTo>
                    <a:cubicBezTo>
                      <a:pt x="17" y="237"/>
                      <a:pt x="10" y="238"/>
                      <a:pt x="6" y="235"/>
                    </a:cubicBezTo>
                    <a:cubicBezTo>
                      <a:pt x="1" y="232"/>
                      <a:pt x="0" y="225"/>
                      <a:pt x="3" y="221"/>
                    </a:cubicBezTo>
                    <a:cubicBezTo>
                      <a:pt x="107" y="70"/>
                      <a:pt x="107" y="70"/>
                      <a:pt x="107" y="70"/>
                    </a:cubicBezTo>
                    <a:cubicBezTo>
                      <a:pt x="170" y="15"/>
                      <a:pt x="170" y="15"/>
                      <a:pt x="170" y="15"/>
                    </a:cubicBezTo>
                    <a:cubicBezTo>
                      <a:pt x="169" y="17"/>
                      <a:pt x="169" y="17"/>
                      <a:pt x="169" y="17"/>
                    </a:cubicBezTo>
                    <a:cubicBezTo>
                      <a:pt x="169" y="16"/>
                      <a:pt x="170" y="16"/>
                      <a:pt x="170" y="15"/>
                    </a:cubicBezTo>
                    <a:cubicBezTo>
                      <a:pt x="170" y="14"/>
                      <a:pt x="170" y="14"/>
                      <a:pt x="170" y="14"/>
                    </a:cubicBezTo>
                    <a:cubicBezTo>
                      <a:pt x="170" y="20"/>
                      <a:pt x="170" y="25"/>
                      <a:pt x="170" y="31"/>
                    </a:cubicBezTo>
                    <a:cubicBezTo>
                      <a:pt x="172" y="63"/>
                      <a:pt x="185" y="95"/>
                      <a:pt x="207" y="119"/>
                    </a:cubicBezTo>
                    <a:cubicBezTo>
                      <a:pt x="228" y="144"/>
                      <a:pt x="257" y="161"/>
                      <a:pt x="288" y="164"/>
                    </a:cubicBezTo>
                    <a:cubicBezTo>
                      <a:pt x="294" y="165"/>
                      <a:pt x="299" y="165"/>
                      <a:pt x="304" y="164"/>
                    </a:cubicBezTo>
                    <a:cubicBezTo>
                      <a:pt x="310" y="164"/>
                      <a:pt x="315" y="168"/>
                      <a:pt x="315" y="174"/>
                    </a:cubicBezTo>
                    <a:cubicBezTo>
                      <a:pt x="315" y="178"/>
                      <a:pt x="313" y="182"/>
                      <a:pt x="309" y="184"/>
                    </a:cubicBezTo>
                    <a:cubicBezTo>
                      <a:pt x="78" y="305"/>
                      <a:pt x="78" y="305"/>
                      <a:pt x="78" y="305"/>
                    </a:cubicBezTo>
                    <a:cubicBezTo>
                      <a:pt x="73" y="308"/>
                      <a:pt x="67" y="306"/>
                      <a:pt x="64" y="301"/>
                    </a:cubicBezTo>
                    <a:cubicBezTo>
                      <a:pt x="62" y="296"/>
                      <a:pt x="64" y="290"/>
                      <a:pt x="69" y="287"/>
                    </a:cubicBezTo>
                    <a:cubicBezTo>
                      <a:pt x="270" y="181"/>
                      <a:pt x="270" y="181"/>
                      <a:pt x="270" y="181"/>
                    </a:cubicBezTo>
                    <a:cubicBezTo>
                      <a:pt x="240" y="174"/>
                      <a:pt x="212" y="156"/>
                      <a:pt x="192" y="133"/>
                    </a:cubicBezTo>
                    <a:cubicBezTo>
                      <a:pt x="170" y="108"/>
                      <a:pt x="155" y="76"/>
                      <a:pt x="151" y="43"/>
                    </a:cubicBezTo>
                    <a:lnTo>
                      <a:pt x="20" y="232"/>
                    </a:lnTo>
                    <a:close/>
                    <a:moveTo>
                      <a:pt x="107" y="70"/>
                    </a:moveTo>
                    <a:cubicBezTo>
                      <a:pt x="152" y="6"/>
                      <a:pt x="152" y="6"/>
                      <a:pt x="152" y="6"/>
                    </a:cubicBezTo>
                    <a:cubicBezTo>
                      <a:pt x="155" y="1"/>
                      <a:pt x="162" y="0"/>
                      <a:pt x="166" y="3"/>
                    </a:cubicBezTo>
                    <a:cubicBezTo>
                      <a:pt x="170" y="5"/>
                      <a:pt x="171" y="9"/>
                      <a:pt x="170" y="13"/>
                    </a:cubicBezTo>
                    <a:cubicBezTo>
                      <a:pt x="170" y="14"/>
                      <a:pt x="170" y="14"/>
                      <a:pt x="170" y="14"/>
                    </a:cubicBezTo>
                    <a:cubicBezTo>
                      <a:pt x="170" y="15"/>
                      <a:pt x="170" y="15"/>
                      <a:pt x="170" y="15"/>
                    </a:cubicBezTo>
                    <a:cubicBezTo>
                      <a:pt x="170" y="14"/>
                      <a:pt x="170" y="14"/>
                      <a:pt x="170" y="13"/>
                    </a:cubicBezTo>
                    <a:cubicBezTo>
                      <a:pt x="170" y="15"/>
                      <a:pt x="170" y="15"/>
                      <a:pt x="170" y="15"/>
                    </a:cubicBezTo>
                    <a:lnTo>
                      <a:pt x="107" y="70"/>
                    </a:lnTo>
                    <a:close/>
                  </a:path>
                </a:pathLst>
              </a:custGeom>
              <a:solidFill>
                <a:srgbClr val="9195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" name="Freeform 108"/>
              <p:cNvSpPr/>
              <p:nvPr/>
            </p:nvSpPr>
            <p:spPr bwMode="auto">
              <a:xfrm>
                <a:off x="5377" y="2364"/>
                <a:ext cx="733" cy="753"/>
              </a:xfrm>
              <a:custGeom>
                <a:avLst/>
                <a:gdLst>
                  <a:gd name="T0" fmla="*/ 117 w 310"/>
                  <a:gd name="T1" fmla="*/ 0 h 318"/>
                  <a:gd name="T2" fmla="*/ 310 w 310"/>
                  <a:gd name="T3" fmla="*/ 218 h 318"/>
                  <a:gd name="T4" fmla="*/ 199 w 310"/>
                  <a:gd name="T5" fmla="*/ 297 h 318"/>
                  <a:gd name="T6" fmla="*/ 148 w 310"/>
                  <a:gd name="T7" fmla="*/ 293 h 318"/>
                  <a:gd name="T8" fmla="*/ 22 w 310"/>
                  <a:gd name="T9" fmla="*/ 152 h 318"/>
                  <a:gd name="T10" fmla="*/ 25 w 310"/>
                  <a:gd name="T11" fmla="*/ 101 h 318"/>
                  <a:gd name="T12" fmla="*/ 117 w 310"/>
                  <a:gd name="T13" fmla="*/ 0 h 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0" h="318">
                    <a:moveTo>
                      <a:pt x="117" y="0"/>
                    </a:moveTo>
                    <a:cubicBezTo>
                      <a:pt x="310" y="218"/>
                      <a:pt x="310" y="218"/>
                      <a:pt x="310" y="218"/>
                    </a:cubicBezTo>
                    <a:cubicBezTo>
                      <a:pt x="199" y="297"/>
                      <a:pt x="199" y="297"/>
                      <a:pt x="199" y="297"/>
                    </a:cubicBezTo>
                    <a:cubicBezTo>
                      <a:pt x="178" y="311"/>
                      <a:pt x="169" y="318"/>
                      <a:pt x="148" y="293"/>
                    </a:cubicBezTo>
                    <a:cubicBezTo>
                      <a:pt x="22" y="152"/>
                      <a:pt x="22" y="152"/>
                      <a:pt x="22" y="152"/>
                    </a:cubicBezTo>
                    <a:cubicBezTo>
                      <a:pt x="0" y="127"/>
                      <a:pt x="8" y="119"/>
                      <a:pt x="25" y="101"/>
                    </a:cubicBezTo>
                    <a:lnTo>
                      <a:pt x="117" y="0"/>
                    </a:lnTo>
                    <a:close/>
                  </a:path>
                </a:pathLst>
              </a:custGeom>
              <a:solidFill>
                <a:srgbClr val="9195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60" name="Group 61"/>
            <p:cNvGrpSpPr>
              <a:grpSpLocks noChangeAspect="1"/>
            </p:cNvGrpSpPr>
            <p:nvPr/>
          </p:nvGrpSpPr>
          <p:grpSpPr bwMode="auto">
            <a:xfrm>
              <a:off x="293858" y="506930"/>
              <a:ext cx="5496121" cy="3587239"/>
              <a:chOff x="1019" y="1062"/>
              <a:chExt cx="4673" cy="3050"/>
            </a:xfrm>
          </p:grpSpPr>
          <p:sp>
            <p:nvSpPr>
              <p:cNvPr id="61" name="Freeform 62"/>
              <p:cNvSpPr/>
              <p:nvPr/>
            </p:nvSpPr>
            <p:spPr bwMode="auto">
              <a:xfrm>
                <a:off x="1327" y="2684"/>
                <a:ext cx="2132" cy="1028"/>
              </a:xfrm>
              <a:custGeom>
                <a:avLst/>
                <a:gdLst>
                  <a:gd name="T0" fmla="*/ 901 w 901"/>
                  <a:gd name="T1" fmla="*/ 203 h 434"/>
                  <a:gd name="T2" fmla="*/ 0 w 901"/>
                  <a:gd name="T3" fmla="*/ 419 h 434"/>
                  <a:gd name="T4" fmla="*/ 42 w 901"/>
                  <a:gd name="T5" fmla="*/ 301 h 434"/>
                  <a:gd name="T6" fmla="*/ 731 w 901"/>
                  <a:gd name="T7" fmla="*/ 0 h 434"/>
                  <a:gd name="T8" fmla="*/ 901 w 901"/>
                  <a:gd name="T9" fmla="*/ 203 h 4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1" h="434">
                    <a:moveTo>
                      <a:pt x="901" y="203"/>
                    </a:moveTo>
                    <a:cubicBezTo>
                      <a:pt x="901" y="203"/>
                      <a:pt x="750" y="434"/>
                      <a:pt x="0" y="419"/>
                    </a:cubicBezTo>
                    <a:cubicBezTo>
                      <a:pt x="0" y="419"/>
                      <a:pt x="1" y="373"/>
                      <a:pt x="42" y="301"/>
                    </a:cubicBezTo>
                    <a:cubicBezTo>
                      <a:pt x="42" y="301"/>
                      <a:pt x="539" y="307"/>
                      <a:pt x="731" y="0"/>
                    </a:cubicBezTo>
                    <a:cubicBezTo>
                      <a:pt x="731" y="0"/>
                      <a:pt x="883" y="97"/>
                      <a:pt x="901" y="203"/>
                    </a:cubicBezTo>
                    <a:close/>
                  </a:path>
                </a:pathLst>
              </a:custGeom>
              <a:solidFill>
                <a:srgbClr val="2121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2" name="Freeform 63"/>
              <p:cNvSpPr/>
              <p:nvPr/>
            </p:nvSpPr>
            <p:spPr bwMode="auto">
              <a:xfrm>
                <a:off x="1923" y="2343"/>
                <a:ext cx="1285" cy="1769"/>
              </a:xfrm>
              <a:custGeom>
                <a:avLst/>
                <a:gdLst>
                  <a:gd name="T0" fmla="*/ 412 w 543"/>
                  <a:gd name="T1" fmla="*/ 0 h 747"/>
                  <a:gd name="T2" fmla="*/ 328 w 543"/>
                  <a:gd name="T3" fmla="*/ 83 h 747"/>
                  <a:gd name="T4" fmla="*/ 67 w 543"/>
                  <a:gd name="T5" fmla="*/ 332 h 747"/>
                  <a:gd name="T6" fmla="*/ 44 w 543"/>
                  <a:gd name="T7" fmla="*/ 359 h 747"/>
                  <a:gd name="T8" fmla="*/ 0 w 543"/>
                  <a:gd name="T9" fmla="*/ 433 h 747"/>
                  <a:gd name="T10" fmla="*/ 543 w 543"/>
                  <a:gd name="T11" fmla="*/ 246 h 747"/>
                  <a:gd name="T12" fmla="*/ 412 w 543"/>
                  <a:gd name="T13" fmla="*/ 0 h 7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43" h="747">
                    <a:moveTo>
                      <a:pt x="412" y="0"/>
                    </a:moveTo>
                    <a:cubicBezTo>
                      <a:pt x="412" y="0"/>
                      <a:pt x="350" y="42"/>
                      <a:pt x="328" y="83"/>
                    </a:cubicBezTo>
                    <a:cubicBezTo>
                      <a:pt x="305" y="125"/>
                      <a:pt x="435" y="563"/>
                      <a:pt x="67" y="332"/>
                    </a:cubicBezTo>
                    <a:cubicBezTo>
                      <a:pt x="44" y="359"/>
                      <a:pt x="44" y="359"/>
                      <a:pt x="44" y="359"/>
                    </a:cubicBezTo>
                    <a:cubicBezTo>
                      <a:pt x="0" y="433"/>
                      <a:pt x="0" y="433"/>
                      <a:pt x="0" y="433"/>
                    </a:cubicBezTo>
                    <a:cubicBezTo>
                      <a:pt x="0" y="433"/>
                      <a:pt x="479" y="747"/>
                      <a:pt x="543" y="246"/>
                    </a:cubicBezTo>
                    <a:lnTo>
                      <a:pt x="412" y="0"/>
                    </a:ln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3" name="Freeform 64"/>
              <p:cNvSpPr/>
              <p:nvPr/>
            </p:nvSpPr>
            <p:spPr bwMode="auto">
              <a:xfrm>
                <a:off x="2669" y="1545"/>
                <a:ext cx="286" cy="372"/>
              </a:xfrm>
              <a:custGeom>
                <a:avLst/>
                <a:gdLst>
                  <a:gd name="T0" fmla="*/ 121 w 121"/>
                  <a:gd name="T1" fmla="*/ 52 h 157"/>
                  <a:gd name="T2" fmla="*/ 93 w 121"/>
                  <a:gd name="T3" fmla="*/ 132 h 157"/>
                  <a:gd name="T4" fmla="*/ 75 w 121"/>
                  <a:gd name="T5" fmla="*/ 113 h 157"/>
                  <a:gd name="T6" fmla="*/ 35 w 121"/>
                  <a:gd name="T7" fmla="*/ 146 h 157"/>
                  <a:gd name="T8" fmla="*/ 34 w 121"/>
                  <a:gd name="T9" fmla="*/ 125 h 157"/>
                  <a:gd name="T10" fmla="*/ 6 w 121"/>
                  <a:gd name="T11" fmla="*/ 73 h 157"/>
                  <a:gd name="T12" fmla="*/ 85 w 121"/>
                  <a:gd name="T13" fmla="*/ 0 h 157"/>
                  <a:gd name="T14" fmla="*/ 121 w 121"/>
                  <a:gd name="T15" fmla="*/ 52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1" h="157">
                    <a:moveTo>
                      <a:pt x="121" y="52"/>
                    </a:moveTo>
                    <a:cubicBezTo>
                      <a:pt x="121" y="52"/>
                      <a:pt x="119" y="128"/>
                      <a:pt x="93" y="132"/>
                    </a:cubicBezTo>
                    <a:cubicBezTo>
                      <a:pt x="67" y="136"/>
                      <a:pt x="75" y="113"/>
                      <a:pt x="75" y="113"/>
                    </a:cubicBezTo>
                    <a:cubicBezTo>
                      <a:pt x="75" y="113"/>
                      <a:pt x="50" y="157"/>
                      <a:pt x="35" y="146"/>
                    </a:cubicBezTo>
                    <a:cubicBezTo>
                      <a:pt x="31" y="143"/>
                      <a:pt x="28" y="133"/>
                      <a:pt x="34" y="125"/>
                    </a:cubicBezTo>
                    <a:cubicBezTo>
                      <a:pt x="34" y="125"/>
                      <a:pt x="12" y="114"/>
                      <a:pt x="6" y="73"/>
                    </a:cubicBezTo>
                    <a:cubicBezTo>
                      <a:pt x="0" y="31"/>
                      <a:pt x="85" y="0"/>
                      <a:pt x="85" y="0"/>
                    </a:cubicBezTo>
                    <a:lnTo>
                      <a:pt x="121" y="52"/>
                    </a:lnTo>
                    <a:close/>
                  </a:path>
                </a:pathLst>
              </a:custGeom>
              <a:solidFill>
                <a:srgbClr val="FFBA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4" name="Freeform 65"/>
              <p:cNvSpPr/>
              <p:nvPr/>
            </p:nvSpPr>
            <p:spPr bwMode="auto">
              <a:xfrm>
                <a:off x="2837" y="1770"/>
                <a:ext cx="71" cy="54"/>
              </a:xfrm>
              <a:custGeom>
                <a:avLst/>
                <a:gdLst>
                  <a:gd name="T0" fmla="*/ 28 w 30"/>
                  <a:gd name="T1" fmla="*/ 1 h 23"/>
                  <a:gd name="T2" fmla="*/ 13 w 30"/>
                  <a:gd name="T3" fmla="*/ 7 h 23"/>
                  <a:gd name="T4" fmla="*/ 5 w 30"/>
                  <a:gd name="T5" fmla="*/ 14 h 23"/>
                  <a:gd name="T6" fmla="*/ 1 w 30"/>
                  <a:gd name="T7" fmla="*/ 22 h 23"/>
                  <a:gd name="T8" fmla="*/ 4 w 30"/>
                  <a:gd name="T9" fmla="*/ 23 h 23"/>
                  <a:gd name="T10" fmla="*/ 9 w 30"/>
                  <a:gd name="T11" fmla="*/ 18 h 23"/>
                  <a:gd name="T12" fmla="*/ 16 w 30"/>
                  <a:gd name="T13" fmla="*/ 11 h 23"/>
                  <a:gd name="T14" fmla="*/ 28 w 30"/>
                  <a:gd name="T15" fmla="*/ 3 h 23"/>
                  <a:gd name="T16" fmla="*/ 28 w 30"/>
                  <a:gd name="T17" fmla="*/ 1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" h="23">
                    <a:moveTo>
                      <a:pt x="28" y="1"/>
                    </a:moveTo>
                    <a:cubicBezTo>
                      <a:pt x="22" y="0"/>
                      <a:pt x="17" y="3"/>
                      <a:pt x="13" y="7"/>
                    </a:cubicBezTo>
                    <a:cubicBezTo>
                      <a:pt x="10" y="9"/>
                      <a:pt x="8" y="11"/>
                      <a:pt x="5" y="14"/>
                    </a:cubicBezTo>
                    <a:cubicBezTo>
                      <a:pt x="3" y="16"/>
                      <a:pt x="0" y="19"/>
                      <a:pt x="1" y="22"/>
                    </a:cubicBezTo>
                    <a:cubicBezTo>
                      <a:pt x="1" y="23"/>
                      <a:pt x="3" y="23"/>
                      <a:pt x="4" y="23"/>
                    </a:cubicBezTo>
                    <a:cubicBezTo>
                      <a:pt x="6" y="22"/>
                      <a:pt x="7" y="20"/>
                      <a:pt x="9" y="18"/>
                    </a:cubicBezTo>
                    <a:cubicBezTo>
                      <a:pt x="11" y="15"/>
                      <a:pt x="13" y="13"/>
                      <a:pt x="16" y="11"/>
                    </a:cubicBezTo>
                    <a:cubicBezTo>
                      <a:pt x="20" y="8"/>
                      <a:pt x="24" y="6"/>
                      <a:pt x="28" y="3"/>
                    </a:cubicBezTo>
                    <a:cubicBezTo>
                      <a:pt x="30" y="2"/>
                      <a:pt x="29" y="1"/>
                      <a:pt x="28" y="1"/>
                    </a:cubicBezTo>
                    <a:close/>
                  </a:path>
                </a:pathLst>
              </a:custGeom>
              <a:solidFill>
                <a:srgbClr val="FFAC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5" name="Freeform 66"/>
              <p:cNvSpPr/>
              <p:nvPr/>
            </p:nvSpPr>
            <p:spPr bwMode="auto">
              <a:xfrm>
                <a:off x="5371" y="1304"/>
                <a:ext cx="321" cy="326"/>
              </a:xfrm>
              <a:custGeom>
                <a:avLst/>
                <a:gdLst>
                  <a:gd name="T0" fmla="*/ 0 w 136"/>
                  <a:gd name="T1" fmla="*/ 25 h 138"/>
                  <a:gd name="T2" fmla="*/ 36 w 136"/>
                  <a:gd name="T3" fmla="*/ 0 h 138"/>
                  <a:gd name="T4" fmla="*/ 112 w 136"/>
                  <a:gd name="T5" fmla="*/ 37 h 138"/>
                  <a:gd name="T6" fmla="*/ 58 w 136"/>
                  <a:gd name="T7" fmla="*/ 133 h 138"/>
                  <a:gd name="T8" fmla="*/ 9 w 136"/>
                  <a:gd name="T9" fmla="*/ 126 h 138"/>
                  <a:gd name="T10" fmla="*/ 0 w 136"/>
                  <a:gd name="T11" fmla="*/ 25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6" h="138">
                    <a:moveTo>
                      <a:pt x="0" y="25"/>
                    </a:moveTo>
                    <a:cubicBezTo>
                      <a:pt x="0" y="25"/>
                      <a:pt x="24" y="0"/>
                      <a:pt x="36" y="0"/>
                    </a:cubicBezTo>
                    <a:cubicBezTo>
                      <a:pt x="48" y="0"/>
                      <a:pt x="88" y="11"/>
                      <a:pt x="112" y="37"/>
                    </a:cubicBezTo>
                    <a:cubicBezTo>
                      <a:pt x="136" y="63"/>
                      <a:pt x="58" y="133"/>
                      <a:pt x="58" y="133"/>
                    </a:cubicBezTo>
                    <a:cubicBezTo>
                      <a:pt x="58" y="133"/>
                      <a:pt x="18" y="138"/>
                      <a:pt x="9" y="126"/>
                    </a:cubicBezTo>
                    <a:cubicBezTo>
                      <a:pt x="0" y="113"/>
                      <a:pt x="0" y="25"/>
                      <a:pt x="0" y="25"/>
                    </a:cubicBezTo>
                    <a:close/>
                  </a:path>
                </a:pathLst>
              </a:custGeom>
              <a:solidFill>
                <a:srgbClr val="FFBA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6" name="Freeform 67"/>
              <p:cNvSpPr/>
              <p:nvPr/>
            </p:nvSpPr>
            <p:spPr bwMode="auto">
              <a:xfrm>
                <a:off x="5371" y="1344"/>
                <a:ext cx="201" cy="274"/>
              </a:xfrm>
              <a:custGeom>
                <a:avLst/>
                <a:gdLst>
                  <a:gd name="T0" fmla="*/ 82 w 85"/>
                  <a:gd name="T1" fmla="*/ 17 h 116"/>
                  <a:gd name="T2" fmla="*/ 65 w 85"/>
                  <a:gd name="T3" fmla="*/ 29 h 116"/>
                  <a:gd name="T4" fmla="*/ 45 w 85"/>
                  <a:gd name="T5" fmla="*/ 19 h 116"/>
                  <a:gd name="T6" fmla="*/ 47 w 85"/>
                  <a:gd name="T7" fmla="*/ 17 h 116"/>
                  <a:gd name="T8" fmla="*/ 54 w 85"/>
                  <a:gd name="T9" fmla="*/ 11 h 116"/>
                  <a:gd name="T10" fmla="*/ 52 w 85"/>
                  <a:gd name="T11" fmla="*/ 9 h 116"/>
                  <a:gd name="T12" fmla="*/ 42 w 85"/>
                  <a:gd name="T13" fmla="*/ 14 h 116"/>
                  <a:gd name="T14" fmla="*/ 39 w 85"/>
                  <a:gd name="T15" fmla="*/ 17 h 116"/>
                  <a:gd name="T16" fmla="*/ 15 w 85"/>
                  <a:gd name="T17" fmla="*/ 11 h 116"/>
                  <a:gd name="T18" fmla="*/ 18 w 85"/>
                  <a:gd name="T19" fmla="*/ 8 h 116"/>
                  <a:gd name="T20" fmla="*/ 23 w 85"/>
                  <a:gd name="T21" fmla="*/ 5 h 116"/>
                  <a:gd name="T22" fmla="*/ 27 w 85"/>
                  <a:gd name="T23" fmla="*/ 2 h 116"/>
                  <a:gd name="T24" fmla="*/ 26 w 85"/>
                  <a:gd name="T25" fmla="*/ 1 h 116"/>
                  <a:gd name="T26" fmla="*/ 15 w 85"/>
                  <a:gd name="T27" fmla="*/ 5 h 116"/>
                  <a:gd name="T28" fmla="*/ 10 w 85"/>
                  <a:gd name="T29" fmla="*/ 10 h 116"/>
                  <a:gd name="T30" fmla="*/ 0 w 85"/>
                  <a:gd name="T31" fmla="*/ 8 h 116"/>
                  <a:gd name="T32" fmla="*/ 0 w 85"/>
                  <a:gd name="T33" fmla="*/ 96 h 116"/>
                  <a:gd name="T34" fmla="*/ 26 w 85"/>
                  <a:gd name="T35" fmla="*/ 116 h 116"/>
                  <a:gd name="T36" fmla="*/ 32 w 85"/>
                  <a:gd name="T37" fmla="*/ 47 h 116"/>
                  <a:gd name="T38" fmla="*/ 72 w 85"/>
                  <a:gd name="T39" fmla="*/ 47 h 116"/>
                  <a:gd name="T40" fmla="*/ 68 w 85"/>
                  <a:gd name="T41" fmla="*/ 32 h 116"/>
                  <a:gd name="T42" fmla="*/ 73 w 85"/>
                  <a:gd name="T43" fmla="*/ 26 h 116"/>
                  <a:gd name="T44" fmla="*/ 84 w 85"/>
                  <a:gd name="T45" fmla="*/ 19 h 116"/>
                  <a:gd name="T46" fmla="*/ 82 w 85"/>
                  <a:gd name="T47" fmla="*/ 17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85" h="116">
                    <a:moveTo>
                      <a:pt x="82" y="17"/>
                    </a:moveTo>
                    <a:cubicBezTo>
                      <a:pt x="76" y="17"/>
                      <a:pt x="68" y="23"/>
                      <a:pt x="65" y="29"/>
                    </a:cubicBezTo>
                    <a:cubicBezTo>
                      <a:pt x="60" y="26"/>
                      <a:pt x="53" y="22"/>
                      <a:pt x="45" y="19"/>
                    </a:cubicBezTo>
                    <a:cubicBezTo>
                      <a:pt x="46" y="19"/>
                      <a:pt x="46" y="18"/>
                      <a:pt x="47" y="17"/>
                    </a:cubicBezTo>
                    <a:cubicBezTo>
                      <a:pt x="49" y="15"/>
                      <a:pt x="52" y="13"/>
                      <a:pt x="54" y="11"/>
                    </a:cubicBezTo>
                    <a:cubicBezTo>
                      <a:pt x="55" y="10"/>
                      <a:pt x="53" y="9"/>
                      <a:pt x="52" y="9"/>
                    </a:cubicBezTo>
                    <a:cubicBezTo>
                      <a:pt x="48" y="9"/>
                      <a:pt x="44" y="11"/>
                      <a:pt x="42" y="14"/>
                    </a:cubicBezTo>
                    <a:cubicBezTo>
                      <a:pt x="41" y="15"/>
                      <a:pt x="40" y="16"/>
                      <a:pt x="39" y="17"/>
                    </a:cubicBezTo>
                    <a:cubicBezTo>
                      <a:pt x="31" y="15"/>
                      <a:pt x="22" y="12"/>
                      <a:pt x="15" y="11"/>
                    </a:cubicBezTo>
                    <a:cubicBezTo>
                      <a:pt x="16" y="10"/>
                      <a:pt x="17" y="9"/>
                      <a:pt x="18" y="8"/>
                    </a:cubicBezTo>
                    <a:cubicBezTo>
                      <a:pt x="20" y="7"/>
                      <a:pt x="21" y="6"/>
                      <a:pt x="23" y="5"/>
                    </a:cubicBezTo>
                    <a:cubicBezTo>
                      <a:pt x="24" y="4"/>
                      <a:pt x="26" y="4"/>
                      <a:pt x="27" y="2"/>
                    </a:cubicBezTo>
                    <a:cubicBezTo>
                      <a:pt x="27" y="2"/>
                      <a:pt x="26" y="1"/>
                      <a:pt x="26" y="1"/>
                    </a:cubicBezTo>
                    <a:cubicBezTo>
                      <a:pt x="22" y="0"/>
                      <a:pt x="18" y="3"/>
                      <a:pt x="15" y="5"/>
                    </a:cubicBezTo>
                    <a:cubicBezTo>
                      <a:pt x="13" y="6"/>
                      <a:pt x="11" y="8"/>
                      <a:pt x="10" y="10"/>
                    </a:cubicBezTo>
                    <a:cubicBezTo>
                      <a:pt x="4" y="8"/>
                      <a:pt x="0" y="8"/>
                      <a:pt x="0" y="8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0" y="96"/>
                      <a:pt x="10" y="116"/>
                      <a:pt x="26" y="116"/>
                    </a:cubicBezTo>
                    <a:cubicBezTo>
                      <a:pt x="42" y="115"/>
                      <a:pt x="32" y="47"/>
                      <a:pt x="32" y="47"/>
                    </a:cubicBezTo>
                    <a:cubicBezTo>
                      <a:pt x="32" y="47"/>
                      <a:pt x="60" y="74"/>
                      <a:pt x="72" y="47"/>
                    </a:cubicBezTo>
                    <a:cubicBezTo>
                      <a:pt x="75" y="42"/>
                      <a:pt x="73" y="37"/>
                      <a:pt x="68" y="32"/>
                    </a:cubicBezTo>
                    <a:cubicBezTo>
                      <a:pt x="70" y="30"/>
                      <a:pt x="71" y="28"/>
                      <a:pt x="73" y="26"/>
                    </a:cubicBezTo>
                    <a:cubicBezTo>
                      <a:pt x="76" y="23"/>
                      <a:pt x="80" y="22"/>
                      <a:pt x="84" y="19"/>
                    </a:cubicBezTo>
                    <a:cubicBezTo>
                      <a:pt x="85" y="18"/>
                      <a:pt x="83" y="17"/>
                      <a:pt x="82" y="17"/>
                    </a:cubicBezTo>
                    <a:close/>
                  </a:path>
                </a:pathLst>
              </a:custGeom>
              <a:solidFill>
                <a:srgbClr val="FFAC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7" name="Freeform 68"/>
              <p:cNvSpPr/>
              <p:nvPr/>
            </p:nvSpPr>
            <p:spPr bwMode="auto">
              <a:xfrm>
                <a:off x="4192" y="1545"/>
                <a:ext cx="1316" cy="1054"/>
              </a:xfrm>
              <a:custGeom>
                <a:avLst/>
                <a:gdLst>
                  <a:gd name="T0" fmla="*/ 29 w 556"/>
                  <a:gd name="T1" fmla="*/ 402 h 445"/>
                  <a:gd name="T2" fmla="*/ 556 w 556"/>
                  <a:gd name="T3" fmla="*/ 31 h 445"/>
                  <a:gd name="T4" fmla="*/ 494 w 556"/>
                  <a:gd name="T5" fmla="*/ 0 h 445"/>
                  <a:gd name="T6" fmla="*/ 79 w 556"/>
                  <a:gd name="T7" fmla="*/ 221 h 445"/>
                  <a:gd name="T8" fmla="*/ 29 w 556"/>
                  <a:gd name="T9" fmla="*/ 402 h 4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6" h="445">
                    <a:moveTo>
                      <a:pt x="29" y="402"/>
                    </a:moveTo>
                    <a:cubicBezTo>
                      <a:pt x="29" y="402"/>
                      <a:pt x="364" y="445"/>
                      <a:pt x="556" y="31"/>
                    </a:cubicBezTo>
                    <a:cubicBezTo>
                      <a:pt x="494" y="0"/>
                      <a:pt x="494" y="0"/>
                      <a:pt x="494" y="0"/>
                    </a:cubicBezTo>
                    <a:cubicBezTo>
                      <a:pt x="494" y="0"/>
                      <a:pt x="312" y="291"/>
                      <a:pt x="79" y="221"/>
                    </a:cubicBezTo>
                    <a:cubicBezTo>
                      <a:pt x="79" y="221"/>
                      <a:pt x="0" y="259"/>
                      <a:pt x="29" y="402"/>
                    </a:cubicBez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8" name="Freeform 69"/>
              <p:cNvSpPr/>
              <p:nvPr/>
            </p:nvSpPr>
            <p:spPr bwMode="auto">
              <a:xfrm>
                <a:off x="4278" y="1102"/>
                <a:ext cx="641" cy="1101"/>
              </a:xfrm>
              <a:custGeom>
                <a:avLst/>
                <a:gdLst>
                  <a:gd name="T0" fmla="*/ 268 w 271"/>
                  <a:gd name="T1" fmla="*/ 181 h 465"/>
                  <a:gd name="T2" fmla="*/ 221 w 271"/>
                  <a:gd name="T3" fmla="*/ 382 h 465"/>
                  <a:gd name="T4" fmla="*/ 130 w 271"/>
                  <a:gd name="T5" fmla="*/ 388 h 465"/>
                  <a:gd name="T6" fmla="*/ 52 w 271"/>
                  <a:gd name="T7" fmla="*/ 465 h 465"/>
                  <a:gd name="T8" fmla="*/ 0 w 271"/>
                  <a:gd name="T9" fmla="*/ 411 h 465"/>
                  <a:gd name="T10" fmla="*/ 38 w 271"/>
                  <a:gd name="T11" fmla="*/ 345 h 465"/>
                  <a:gd name="T12" fmla="*/ 23 w 271"/>
                  <a:gd name="T13" fmla="*/ 314 h 465"/>
                  <a:gd name="T14" fmla="*/ 16 w 271"/>
                  <a:gd name="T15" fmla="*/ 221 h 465"/>
                  <a:gd name="T16" fmla="*/ 63 w 271"/>
                  <a:gd name="T17" fmla="*/ 86 h 465"/>
                  <a:gd name="T18" fmla="*/ 268 w 271"/>
                  <a:gd name="T19" fmla="*/ 181 h 4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71" h="465">
                    <a:moveTo>
                      <a:pt x="268" y="181"/>
                    </a:moveTo>
                    <a:cubicBezTo>
                      <a:pt x="271" y="214"/>
                      <a:pt x="233" y="345"/>
                      <a:pt x="221" y="382"/>
                    </a:cubicBezTo>
                    <a:cubicBezTo>
                      <a:pt x="212" y="409"/>
                      <a:pt x="142" y="394"/>
                      <a:pt x="130" y="388"/>
                    </a:cubicBezTo>
                    <a:cubicBezTo>
                      <a:pt x="119" y="383"/>
                      <a:pt x="52" y="465"/>
                      <a:pt x="52" y="465"/>
                    </a:cubicBezTo>
                    <a:cubicBezTo>
                      <a:pt x="0" y="411"/>
                      <a:pt x="0" y="411"/>
                      <a:pt x="0" y="411"/>
                    </a:cubicBezTo>
                    <a:cubicBezTo>
                      <a:pt x="38" y="345"/>
                      <a:pt x="38" y="345"/>
                      <a:pt x="38" y="345"/>
                    </a:cubicBezTo>
                    <a:cubicBezTo>
                      <a:pt x="23" y="314"/>
                      <a:pt x="23" y="314"/>
                      <a:pt x="23" y="314"/>
                    </a:cubicBezTo>
                    <a:cubicBezTo>
                      <a:pt x="16" y="221"/>
                      <a:pt x="16" y="221"/>
                      <a:pt x="16" y="221"/>
                    </a:cubicBezTo>
                    <a:cubicBezTo>
                      <a:pt x="16" y="221"/>
                      <a:pt x="31" y="105"/>
                      <a:pt x="63" y="86"/>
                    </a:cubicBezTo>
                    <a:cubicBezTo>
                      <a:pt x="96" y="66"/>
                      <a:pt x="248" y="0"/>
                      <a:pt x="268" y="181"/>
                    </a:cubicBezTo>
                    <a:close/>
                  </a:path>
                </a:pathLst>
              </a:custGeom>
              <a:solidFill>
                <a:srgbClr val="FFBA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9" name="Freeform 70"/>
              <p:cNvSpPr/>
              <p:nvPr/>
            </p:nvSpPr>
            <p:spPr bwMode="auto">
              <a:xfrm>
                <a:off x="4256" y="1062"/>
                <a:ext cx="838" cy="829"/>
              </a:xfrm>
              <a:custGeom>
                <a:avLst/>
                <a:gdLst>
                  <a:gd name="T0" fmla="*/ 262 w 354"/>
                  <a:gd name="T1" fmla="*/ 192 h 350"/>
                  <a:gd name="T2" fmla="*/ 320 w 354"/>
                  <a:gd name="T3" fmla="*/ 184 h 350"/>
                  <a:gd name="T4" fmla="*/ 284 w 354"/>
                  <a:gd name="T5" fmla="*/ 40 h 350"/>
                  <a:gd name="T6" fmla="*/ 313 w 354"/>
                  <a:gd name="T7" fmla="*/ 95 h 350"/>
                  <a:gd name="T8" fmla="*/ 262 w 354"/>
                  <a:gd name="T9" fmla="*/ 30 h 350"/>
                  <a:gd name="T10" fmla="*/ 282 w 354"/>
                  <a:gd name="T11" fmla="*/ 73 h 350"/>
                  <a:gd name="T12" fmla="*/ 224 w 354"/>
                  <a:gd name="T13" fmla="*/ 25 h 350"/>
                  <a:gd name="T14" fmla="*/ 71 w 354"/>
                  <a:gd name="T15" fmla="*/ 24 h 350"/>
                  <a:gd name="T16" fmla="*/ 44 w 354"/>
                  <a:gd name="T17" fmla="*/ 81 h 350"/>
                  <a:gd name="T18" fmla="*/ 19 w 354"/>
                  <a:gd name="T19" fmla="*/ 121 h 350"/>
                  <a:gd name="T20" fmla="*/ 16 w 354"/>
                  <a:gd name="T21" fmla="*/ 248 h 350"/>
                  <a:gd name="T22" fmla="*/ 12 w 354"/>
                  <a:gd name="T23" fmla="*/ 314 h 350"/>
                  <a:gd name="T24" fmla="*/ 42 w 354"/>
                  <a:gd name="T25" fmla="*/ 350 h 350"/>
                  <a:gd name="T26" fmla="*/ 52 w 354"/>
                  <a:gd name="T27" fmla="*/ 251 h 350"/>
                  <a:gd name="T28" fmla="*/ 43 w 354"/>
                  <a:gd name="T29" fmla="*/ 172 h 350"/>
                  <a:gd name="T30" fmla="*/ 94 w 354"/>
                  <a:gd name="T31" fmla="*/ 172 h 350"/>
                  <a:gd name="T32" fmla="*/ 100 w 354"/>
                  <a:gd name="T33" fmla="*/ 219 h 350"/>
                  <a:gd name="T34" fmla="*/ 115 w 354"/>
                  <a:gd name="T35" fmla="*/ 215 h 350"/>
                  <a:gd name="T36" fmla="*/ 129 w 354"/>
                  <a:gd name="T37" fmla="*/ 163 h 350"/>
                  <a:gd name="T38" fmla="*/ 262 w 354"/>
                  <a:gd name="T39" fmla="*/ 192 h 3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54" h="350">
                    <a:moveTo>
                      <a:pt x="262" y="192"/>
                    </a:moveTo>
                    <a:cubicBezTo>
                      <a:pt x="262" y="192"/>
                      <a:pt x="291" y="208"/>
                      <a:pt x="320" y="184"/>
                    </a:cubicBezTo>
                    <a:cubicBezTo>
                      <a:pt x="349" y="161"/>
                      <a:pt x="354" y="102"/>
                      <a:pt x="284" y="40"/>
                    </a:cubicBezTo>
                    <a:cubicBezTo>
                      <a:pt x="284" y="40"/>
                      <a:pt x="318" y="89"/>
                      <a:pt x="313" y="95"/>
                    </a:cubicBezTo>
                    <a:cubicBezTo>
                      <a:pt x="313" y="95"/>
                      <a:pt x="276" y="34"/>
                      <a:pt x="262" y="30"/>
                    </a:cubicBezTo>
                    <a:cubicBezTo>
                      <a:pt x="262" y="30"/>
                      <a:pt x="283" y="66"/>
                      <a:pt x="282" y="73"/>
                    </a:cubicBezTo>
                    <a:cubicBezTo>
                      <a:pt x="282" y="83"/>
                      <a:pt x="270" y="45"/>
                      <a:pt x="224" y="25"/>
                    </a:cubicBezTo>
                    <a:cubicBezTo>
                      <a:pt x="195" y="12"/>
                      <a:pt x="95" y="0"/>
                      <a:pt x="71" y="24"/>
                    </a:cubicBezTo>
                    <a:cubicBezTo>
                      <a:pt x="47" y="47"/>
                      <a:pt x="44" y="81"/>
                      <a:pt x="44" y="81"/>
                    </a:cubicBezTo>
                    <a:cubicBezTo>
                      <a:pt x="44" y="81"/>
                      <a:pt x="38" y="107"/>
                      <a:pt x="19" y="121"/>
                    </a:cubicBezTo>
                    <a:cubicBezTo>
                      <a:pt x="0" y="136"/>
                      <a:pt x="14" y="219"/>
                      <a:pt x="16" y="248"/>
                    </a:cubicBezTo>
                    <a:cubicBezTo>
                      <a:pt x="18" y="278"/>
                      <a:pt x="12" y="314"/>
                      <a:pt x="12" y="314"/>
                    </a:cubicBezTo>
                    <a:cubicBezTo>
                      <a:pt x="42" y="350"/>
                      <a:pt x="42" y="350"/>
                      <a:pt x="42" y="350"/>
                    </a:cubicBezTo>
                    <a:cubicBezTo>
                      <a:pt x="52" y="251"/>
                      <a:pt x="52" y="251"/>
                      <a:pt x="52" y="251"/>
                    </a:cubicBezTo>
                    <a:cubicBezTo>
                      <a:pt x="52" y="251"/>
                      <a:pt x="20" y="200"/>
                      <a:pt x="43" y="172"/>
                    </a:cubicBezTo>
                    <a:cubicBezTo>
                      <a:pt x="65" y="143"/>
                      <a:pt x="86" y="155"/>
                      <a:pt x="94" y="172"/>
                    </a:cubicBezTo>
                    <a:cubicBezTo>
                      <a:pt x="106" y="197"/>
                      <a:pt x="100" y="219"/>
                      <a:pt x="100" y="219"/>
                    </a:cubicBezTo>
                    <a:cubicBezTo>
                      <a:pt x="115" y="215"/>
                      <a:pt x="115" y="215"/>
                      <a:pt x="115" y="215"/>
                    </a:cubicBezTo>
                    <a:cubicBezTo>
                      <a:pt x="115" y="215"/>
                      <a:pt x="111" y="190"/>
                      <a:pt x="129" y="163"/>
                    </a:cubicBezTo>
                    <a:cubicBezTo>
                      <a:pt x="147" y="135"/>
                      <a:pt x="176" y="75"/>
                      <a:pt x="262" y="192"/>
                    </a:cubicBezTo>
                    <a:close/>
                  </a:path>
                </a:pathLst>
              </a:custGeom>
              <a:solidFill>
                <a:srgbClr val="3838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0" name="Freeform 71"/>
              <p:cNvSpPr/>
              <p:nvPr/>
            </p:nvSpPr>
            <p:spPr bwMode="auto">
              <a:xfrm>
                <a:off x="4299" y="1789"/>
                <a:ext cx="492" cy="414"/>
              </a:xfrm>
              <a:custGeom>
                <a:avLst/>
                <a:gdLst>
                  <a:gd name="T0" fmla="*/ 5 w 208"/>
                  <a:gd name="T1" fmla="*/ 130 h 175"/>
                  <a:gd name="T2" fmla="*/ 41 w 208"/>
                  <a:gd name="T3" fmla="*/ 18 h 175"/>
                  <a:gd name="T4" fmla="*/ 81 w 208"/>
                  <a:gd name="T5" fmla="*/ 36 h 175"/>
                  <a:gd name="T6" fmla="*/ 202 w 208"/>
                  <a:gd name="T7" fmla="*/ 93 h 175"/>
                  <a:gd name="T8" fmla="*/ 208 w 208"/>
                  <a:gd name="T9" fmla="*/ 99 h 175"/>
                  <a:gd name="T10" fmla="*/ 123 w 208"/>
                  <a:gd name="T11" fmla="*/ 98 h 175"/>
                  <a:gd name="T12" fmla="*/ 43 w 208"/>
                  <a:gd name="T13" fmla="*/ 175 h 175"/>
                  <a:gd name="T14" fmla="*/ 5 w 208"/>
                  <a:gd name="T15" fmla="*/ 130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8" h="175">
                    <a:moveTo>
                      <a:pt x="5" y="130"/>
                    </a:moveTo>
                    <a:cubicBezTo>
                      <a:pt x="10" y="120"/>
                      <a:pt x="42" y="35"/>
                      <a:pt x="41" y="18"/>
                    </a:cubicBezTo>
                    <a:cubicBezTo>
                      <a:pt x="40" y="0"/>
                      <a:pt x="51" y="14"/>
                      <a:pt x="81" y="36"/>
                    </a:cubicBezTo>
                    <a:cubicBezTo>
                      <a:pt x="110" y="58"/>
                      <a:pt x="202" y="93"/>
                      <a:pt x="202" y="93"/>
                    </a:cubicBezTo>
                    <a:cubicBezTo>
                      <a:pt x="205" y="95"/>
                      <a:pt x="207" y="97"/>
                      <a:pt x="208" y="99"/>
                    </a:cubicBezTo>
                    <a:cubicBezTo>
                      <a:pt x="190" y="116"/>
                      <a:pt x="133" y="103"/>
                      <a:pt x="123" y="98"/>
                    </a:cubicBezTo>
                    <a:cubicBezTo>
                      <a:pt x="114" y="94"/>
                      <a:pt x="51" y="158"/>
                      <a:pt x="43" y="175"/>
                    </a:cubicBezTo>
                    <a:cubicBezTo>
                      <a:pt x="43" y="175"/>
                      <a:pt x="0" y="140"/>
                      <a:pt x="5" y="130"/>
                    </a:cubicBezTo>
                    <a:close/>
                  </a:path>
                </a:pathLst>
              </a:custGeom>
              <a:solidFill>
                <a:srgbClr val="FFAC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1" name="Freeform 72"/>
              <p:cNvSpPr/>
              <p:nvPr/>
            </p:nvSpPr>
            <p:spPr bwMode="auto">
              <a:xfrm>
                <a:off x="4391" y="1467"/>
                <a:ext cx="52" cy="151"/>
              </a:xfrm>
              <a:custGeom>
                <a:avLst/>
                <a:gdLst>
                  <a:gd name="T0" fmla="*/ 1 w 22"/>
                  <a:gd name="T1" fmla="*/ 2 h 64"/>
                  <a:gd name="T2" fmla="*/ 22 w 22"/>
                  <a:gd name="T3" fmla="*/ 32 h 64"/>
                  <a:gd name="T4" fmla="*/ 0 w 22"/>
                  <a:gd name="T5" fmla="*/ 64 h 64"/>
                  <a:gd name="T6" fmla="*/ 1 w 22"/>
                  <a:gd name="T7" fmla="*/ 2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64">
                    <a:moveTo>
                      <a:pt x="1" y="2"/>
                    </a:moveTo>
                    <a:cubicBezTo>
                      <a:pt x="1" y="2"/>
                      <a:pt x="22" y="0"/>
                      <a:pt x="22" y="32"/>
                    </a:cubicBezTo>
                    <a:cubicBezTo>
                      <a:pt x="21" y="63"/>
                      <a:pt x="0" y="64"/>
                      <a:pt x="0" y="64"/>
                    </a:cubicBezTo>
                    <a:cubicBezTo>
                      <a:pt x="0" y="64"/>
                      <a:pt x="20" y="24"/>
                      <a:pt x="1" y="2"/>
                    </a:cubicBezTo>
                    <a:close/>
                  </a:path>
                </a:pathLst>
              </a:custGeom>
              <a:solidFill>
                <a:srgbClr val="FFAC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2" name="Freeform 73"/>
              <p:cNvSpPr/>
              <p:nvPr/>
            </p:nvSpPr>
            <p:spPr bwMode="auto">
              <a:xfrm>
                <a:off x="4718" y="1595"/>
                <a:ext cx="45" cy="59"/>
              </a:xfrm>
              <a:custGeom>
                <a:avLst/>
                <a:gdLst>
                  <a:gd name="T0" fmla="*/ 2 w 19"/>
                  <a:gd name="T1" fmla="*/ 10 h 25"/>
                  <a:gd name="T2" fmla="*/ 6 w 19"/>
                  <a:gd name="T3" fmla="*/ 24 h 25"/>
                  <a:gd name="T4" fmla="*/ 17 w 19"/>
                  <a:gd name="T5" fmla="*/ 15 h 25"/>
                  <a:gd name="T6" fmla="*/ 13 w 19"/>
                  <a:gd name="T7" fmla="*/ 1 h 25"/>
                  <a:gd name="T8" fmla="*/ 2 w 19"/>
                  <a:gd name="T9" fmla="*/ 1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25">
                    <a:moveTo>
                      <a:pt x="2" y="10"/>
                    </a:moveTo>
                    <a:cubicBezTo>
                      <a:pt x="0" y="17"/>
                      <a:pt x="2" y="23"/>
                      <a:pt x="6" y="24"/>
                    </a:cubicBezTo>
                    <a:cubicBezTo>
                      <a:pt x="10" y="25"/>
                      <a:pt x="15" y="21"/>
                      <a:pt x="17" y="15"/>
                    </a:cubicBezTo>
                    <a:cubicBezTo>
                      <a:pt x="19" y="8"/>
                      <a:pt x="17" y="2"/>
                      <a:pt x="13" y="1"/>
                    </a:cubicBezTo>
                    <a:cubicBezTo>
                      <a:pt x="9" y="0"/>
                      <a:pt x="4" y="4"/>
                      <a:pt x="2" y="10"/>
                    </a:cubicBezTo>
                    <a:close/>
                  </a:path>
                </a:pathLst>
              </a:custGeom>
              <a:solidFill>
                <a:srgbClr val="F385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3" name="Freeform 74"/>
              <p:cNvSpPr/>
              <p:nvPr/>
            </p:nvSpPr>
            <p:spPr bwMode="auto">
              <a:xfrm>
                <a:off x="4848" y="1659"/>
                <a:ext cx="38" cy="61"/>
              </a:xfrm>
              <a:custGeom>
                <a:avLst/>
                <a:gdLst>
                  <a:gd name="T0" fmla="*/ 3 w 16"/>
                  <a:gd name="T1" fmla="*/ 11 h 26"/>
                  <a:gd name="T2" fmla="*/ 4 w 16"/>
                  <a:gd name="T3" fmla="*/ 24 h 26"/>
                  <a:gd name="T4" fmla="*/ 14 w 16"/>
                  <a:gd name="T5" fmla="*/ 15 h 26"/>
                  <a:gd name="T6" fmla="*/ 12 w 16"/>
                  <a:gd name="T7" fmla="*/ 1 h 26"/>
                  <a:gd name="T8" fmla="*/ 3 w 16"/>
                  <a:gd name="T9" fmla="*/ 11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26">
                    <a:moveTo>
                      <a:pt x="3" y="11"/>
                    </a:moveTo>
                    <a:cubicBezTo>
                      <a:pt x="0" y="17"/>
                      <a:pt x="1" y="23"/>
                      <a:pt x="4" y="24"/>
                    </a:cubicBezTo>
                    <a:cubicBezTo>
                      <a:pt x="7" y="26"/>
                      <a:pt x="12" y="21"/>
                      <a:pt x="14" y="15"/>
                    </a:cubicBezTo>
                    <a:cubicBezTo>
                      <a:pt x="16" y="9"/>
                      <a:pt x="15" y="3"/>
                      <a:pt x="12" y="1"/>
                    </a:cubicBezTo>
                    <a:cubicBezTo>
                      <a:pt x="9" y="0"/>
                      <a:pt x="5" y="5"/>
                      <a:pt x="3" y="11"/>
                    </a:cubicBezTo>
                    <a:close/>
                  </a:path>
                </a:pathLst>
              </a:custGeom>
              <a:solidFill>
                <a:srgbClr val="F385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4" name="Freeform 75"/>
              <p:cNvSpPr/>
              <p:nvPr/>
            </p:nvSpPr>
            <p:spPr bwMode="auto">
              <a:xfrm>
                <a:off x="4611" y="1706"/>
                <a:ext cx="223" cy="362"/>
              </a:xfrm>
              <a:custGeom>
                <a:avLst/>
                <a:gdLst>
                  <a:gd name="T0" fmla="*/ 82 w 94"/>
                  <a:gd name="T1" fmla="*/ 55 h 153"/>
                  <a:gd name="T2" fmla="*/ 11 w 94"/>
                  <a:gd name="T3" fmla="*/ 9 h 153"/>
                  <a:gd name="T4" fmla="*/ 0 w 94"/>
                  <a:gd name="T5" fmla="*/ 0 h 153"/>
                  <a:gd name="T6" fmla="*/ 94 w 94"/>
                  <a:gd name="T7" fmla="*/ 58 h 153"/>
                  <a:gd name="T8" fmla="*/ 82 w 94"/>
                  <a:gd name="T9" fmla="*/ 55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153">
                    <a:moveTo>
                      <a:pt x="82" y="55"/>
                    </a:moveTo>
                    <a:cubicBezTo>
                      <a:pt x="49" y="58"/>
                      <a:pt x="21" y="41"/>
                      <a:pt x="11" y="9"/>
                    </a:cubicBezTo>
                    <a:cubicBezTo>
                      <a:pt x="8" y="6"/>
                      <a:pt x="4" y="3"/>
                      <a:pt x="0" y="0"/>
                    </a:cubicBezTo>
                    <a:cubicBezTo>
                      <a:pt x="0" y="0"/>
                      <a:pt x="25" y="153"/>
                      <a:pt x="94" y="58"/>
                    </a:cubicBezTo>
                    <a:cubicBezTo>
                      <a:pt x="94" y="58"/>
                      <a:pt x="90" y="59"/>
                      <a:pt x="82" y="55"/>
                    </a:cubicBezTo>
                    <a:close/>
                  </a:path>
                </a:pathLst>
              </a:custGeom>
              <a:solidFill>
                <a:srgbClr val="F385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5" name="Freeform 76"/>
              <p:cNvSpPr/>
              <p:nvPr/>
            </p:nvSpPr>
            <p:spPr bwMode="auto">
              <a:xfrm>
                <a:off x="4637" y="1727"/>
                <a:ext cx="168" cy="116"/>
              </a:xfrm>
              <a:custGeom>
                <a:avLst/>
                <a:gdLst>
                  <a:gd name="T0" fmla="*/ 71 w 71"/>
                  <a:gd name="T1" fmla="*/ 46 h 49"/>
                  <a:gd name="T2" fmla="*/ 0 w 71"/>
                  <a:gd name="T3" fmla="*/ 0 h 49"/>
                  <a:gd name="T4" fmla="*/ 71 w 71"/>
                  <a:gd name="T5" fmla="*/ 4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1" h="49">
                    <a:moveTo>
                      <a:pt x="71" y="46"/>
                    </a:moveTo>
                    <a:cubicBezTo>
                      <a:pt x="59" y="42"/>
                      <a:pt x="37" y="30"/>
                      <a:pt x="0" y="0"/>
                    </a:cubicBezTo>
                    <a:cubicBezTo>
                      <a:pt x="10" y="32"/>
                      <a:pt x="38" y="49"/>
                      <a:pt x="71" y="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6" name="Freeform 77"/>
              <p:cNvSpPr/>
              <p:nvPr/>
            </p:nvSpPr>
            <p:spPr bwMode="auto">
              <a:xfrm>
                <a:off x="4611" y="1405"/>
                <a:ext cx="192" cy="157"/>
              </a:xfrm>
              <a:custGeom>
                <a:avLst/>
                <a:gdLst>
                  <a:gd name="T0" fmla="*/ 81 w 81"/>
                  <a:gd name="T1" fmla="*/ 66 h 66"/>
                  <a:gd name="T2" fmla="*/ 42 w 81"/>
                  <a:gd name="T3" fmla="*/ 22 h 66"/>
                  <a:gd name="T4" fmla="*/ 0 w 81"/>
                  <a:gd name="T5" fmla="*/ 53 h 66"/>
                  <a:gd name="T6" fmla="*/ 81 w 81"/>
                  <a:gd name="T7" fmla="*/ 6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1" h="66">
                    <a:moveTo>
                      <a:pt x="81" y="66"/>
                    </a:moveTo>
                    <a:cubicBezTo>
                      <a:pt x="81" y="66"/>
                      <a:pt x="73" y="24"/>
                      <a:pt x="42" y="22"/>
                    </a:cubicBezTo>
                    <a:cubicBezTo>
                      <a:pt x="3" y="19"/>
                      <a:pt x="0" y="53"/>
                      <a:pt x="0" y="53"/>
                    </a:cubicBezTo>
                    <a:cubicBezTo>
                      <a:pt x="0" y="53"/>
                      <a:pt x="38" y="0"/>
                      <a:pt x="81" y="66"/>
                    </a:cubicBezTo>
                    <a:close/>
                  </a:path>
                </a:pathLst>
              </a:custGeom>
              <a:solidFill>
                <a:srgbClr val="2424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7" name="Freeform 78"/>
              <p:cNvSpPr/>
              <p:nvPr/>
            </p:nvSpPr>
            <p:spPr bwMode="auto">
              <a:xfrm>
                <a:off x="4881" y="1538"/>
                <a:ext cx="50" cy="64"/>
              </a:xfrm>
              <a:custGeom>
                <a:avLst/>
                <a:gdLst>
                  <a:gd name="T0" fmla="*/ 0 w 21"/>
                  <a:gd name="T1" fmla="*/ 25 h 27"/>
                  <a:gd name="T2" fmla="*/ 21 w 21"/>
                  <a:gd name="T3" fmla="*/ 27 h 27"/>
                  <a:gd name="T4" fmla="*/ 0 w 21"/>
                  <a:gd name="T5" fmla="*/ 25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" h="27">
                    <a:moveTo>
                      <a:pt x="0" y="25"/>
                    </a:moveTo>
                    <a:cubicBezTo>
                      <a:pt x="0" y="25"/>
                      <a:pt x="15" y="0"/>
                      <a:pt x="21" y="27"/>
                    </a:cubicBezTo>
                    <a:cubicBezTo>
                      <a:pt x="21" y="27"/>
                      <a:pt x="11" y="21"/>
                      <a:pt x="0" y="25"/>
                    </a:cubicBezTo>
                    <a:close/>
                  </a:path>
                </a:pathLst>
              </a:custGeom>
              <a:solidFill>
                <a:srgbClr val="2424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8" name="Freeform 79"/>
              <p:cNvSpPr/>
              <p:nvPr/>
            </p:nvSpPr>
            <p:spPr bwMode="auto">
              <a:xfrm>
                <a:off x="2839" y="1249"/>
                <a:ext cx="1566" cy="1992"/>
              </a:xfrm>
              <a:custGeom>
                <a:avLst/>
                <a:gdLst>
                  <a:gd name="T0" fmla="*/ 274 w 662"/>
                  <a:gd name="T1" fmla="*/ 10 h 841"/>
                  <a:gd name="T2" fmla="*/ 600 w 662"/>
                  <a:gd name="T3" fmla="*/ 198 h 841"/>
                  <a:gd name="T4" fmla="*/ 600 w 662"/>
                  <a:gd name="T5" fmla="*/ 198 h 841"/>
                  <a:gd name="T6" fmla="*/ 647 w 662"/>
                  <a:gd name="T7" fmla="*/ 299 h 841"/>
                  <a:gd name="T8" fmla="*/ 654 w 662"/>
                  <a:gd name="T9" fmla="*/ 449 h 841"/>
                  <a:gd name="T10" fmla="*/ 257 w 662"/>
                  <a:gd name="T11" fmla="*/ 841 h 841"/>
                  <a:gd name="T12" fmla="*/ 32 w 662"/>
                  <a:gd name="T13" fmla="*/ 569 h 841"/>
                  <a:gd name="T14" fmla="*/ 0 w 662"/>
                  <a:gd name="T15" fmla="*/ 462 h 841"/>
                  <a:gd name="T16" fmla="*/ 162 w 662"/>
                  <a:gd name="T17" fmla="*/ 403 h 841"/>
                  <a:gd name="T18" fmla="*/ 371 w 662"/>
                  <a:gd name="T19" fmla="*/ 260 h 841"/>
                  <a:gd name="T20" fmla="*/ 49 w 662"/>
                  <a:gd name="T21" fmla="*/ 177 h 841"/>
                  <a:gd name="T22" fmla="*/ 1 w 662"/>
                  <a:gd name="T23" fmla="*/ 127 h 841"/>
                  <a:gd name="T24" fmla="*/ 274 w 662"/>
                  <a:gd name="T25" fmla="*/ 10 h 8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62" h="841">
                    <a:moveTo>
                      <a:pt x="274" y="10"/>
                    </a:moveTo>
                    <a:cubicBezTo>
                      <a:pt x="461" y="23"/>
                      <a:pt x="600" y="198"/>
                      <a:pt x="600" y="198"/>
                    </a:cubicBezTo>
                    <a:cubicBezTo>
                      <a:pt x="600" y="198"/>
                      <a:pt x="600" y="198"/>
                      <a:pt x="600" y="198"/>
                    </a:cubicBezTo>
                    <a:cubicBezTo>
                      <a:pt x="620" y="217"/>
                      <a:pt x="643" y="270"/>
                      <a:pt x="647" y="299"/>
                    </a:cubicBezTo>
                    <a:cubicBezTo>
                      <a:pt x="647" y="299"/>
                      <a:pt x="662" y="391"/>
                      <a:pt x="654" y="449"/>
                    </a:cubicBezTo>
                    <a:cubicBezTo>
                      <a:pt x="646" y="508"/>
                      <a:pt x="353" y="781"/>
                      <a:pt x="257" y="841"/>
                    </a:cubicBezTo>
                    <a:cubicBezTo>
                      <a:pt x="257" y="841"/>
                      <a:pt x="60" y="641"/>
                      <a:pt x="32" y="569"/>
                    </a:cubicBezTo>
                    <a:cubicBezTo>
                      <a:pt x="4" y="497"/>
                      <a:pt x="0" y="462"/>
                      <a:pt x="0" y="462"/>
                    </a:cubicBezTo>
                    <a:cubicBezTo>
                      <a:pt x="0" y="462"/>
                      <a:pt x="92" y="446"/>
                      <a:pt x="162" y="403"/>
                    </a:cubicBezTo>
                    <a:cubicBezTo>
                      <a:pt x="217" y="370"/>
                      <a:pt x="292" y="317"/>
                      <a:pt x="371" y="260"/>
                    </a:cubicBezTo>
                    <a:cubicBezTo>
                      <a:pt x="295" y="8"/>
                      <a:pt x="49" y="177"/>
                      <a:pt x="49" y="177"/>
                    </a:cubicBezTo>
                    <a:cubicBezTo>
                      <a:pt x="1" y="127"/>
                      <a:pt x="1" y="127"/>
                      <a:pt x="1" y="127"/>
                    </a:cubicBezTo>
                    <a:cubicBezTo>
                      <a:pt x="1" y="127"/>
                      <a:pt x="136" y="0"/>
                      <a:pt x="274" y="10"/>
                    </a:cubicBez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9" name="Freeform 80"/>
              <p:cNvSpPr/>
              <p:nvPr/>
            </p:nvSpPr>
            <p:spPr bwMode="auto">
              <a:xfrm>
                <a:off x="3057" y="1891"/>
                <a:ext cx="1334" cy="1312"/>
              </a:xfrm>
              <a:custGeom>
                <a:avLst/>
                <a:gdLst>
                  <a:gd name="T0" fmla="*/ 548 w 564"/>
                  <a:gd name="T1" fmla="*/ 0 h 554"/>
                  <a:gd name="T2" fmla="*/ 398 w 564"/>
                  <a:gd name="T3" fmla="*/ 1 h 554"/>
                  <a:gd name="T4" fmla="*/ 343 w 564"/>
                  <a:gd name="T5" fmla="*/ 119 h 554"/>
                  <a:gd name="T6" fmla="*/ 229 w 564"/>
                  <a:gd name="T7" fmla="*/ 120 h 554"/>
                  <a:gd name="T8" fmla="*/ 0 w 564"/>
                  <a:gd name="T9" fmla="*/ 387 h 554"/>
                  <a:gd name="T10" fmla="*/ 149 w 564"/>
                  <a:gd name="T11" fmla="*/ 554 h 554"/>
                  <a:gd name="T12" fmla="*/ 407 w 564"/>
                  <a:gd name="T13" fmla="*/ 355 h 554"/>
                  <a:gd name="T14" fmla="*/ 424 w 564"/>
                  <a:gd name="T15" fmla="*/ 308 h 554"/>
                  <a:gd name="T16" fmla="*/ 525 w 564"/>
                  <a:gd name="T17" fmla="*/ 269 h 554"/>
                  <a:gd name="T18" fmla="*/ 564 w 564"/>
                  <a:gd name="T19" fmla="*/ 156 h 554"/>
                  <a:gd name="T20" fmla="*/ 548 w 564"/>
                  <a:gd name="T21" fmla="*/ 0 h 5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64" h="554">
                    <a:moveTo>
                      <a:pt x="548" y="0"/>
                    </a:moveTo>
                    <a:cubicBezTo>
                      <a:pt x="398" y="1"/>
                      <a:pt x="398" y="1"/>
                      <a:pt x="398" y="1"/>
                    </a:cubicBezTo>
                    <a:cubicBezTo>
                      <a:pt x="343" y="119"/>
                      <a:pt x="343" y="119"/>
                      <a:pt x="343" y="119"/>
                    </a:cubicBezTo>
                    <a:cubicBezTo>
                      <a:pt x="229" y="120"/>
                      <a:pt x="229" y="120"/>
                      <a:pt x="229" y="120"/>
                    </a:cubicBezTo>
                    <a:cubicBezTo>
                      <a:pt x="229" y="120"/>
                      <a:pt x="200" y="286"/>
                      <a:pt x="0" y="387"/>
                    </a:cubicBezTo>
                    <a:cubicBezTo>
                      <a:pt x="0" y="387"/>
                      <a:pt x="117" y="517"/>
                      <a:pt x="149" y="554"/>
                    </a:cubicBezTo>
                    <a:cubicBezTo>
                      <a:pt x="407" y="355"/>
                      <a:pt x="407" y="355"/>
                      <a:pt x="407" y="355"/>
                    </a:cubicBezTo>
                    <a:cubicBezTo>
                      <a:pt x="424" y="308"/>
                      <a:pt x="424" y="308"/>
                      <a:pt x="424" y="308"/>
                    </a:cubicBezTo>
                    <a:cubicBezTo>
                      <a:pt x="525" y="269"/>
                      <a:pt x="525" y="269"/>
                      <a:pt x="525" y="269"/>
                    </a:cubicBezTo>
                    <a:cubicBezTo>
                      <a:pt x="564" y="156"/>
                      <a:pt x="564" y="156"/>
                      <a:pt x="564" y="156"/>
                    </a:cubicBezTo>
                    <a:cubicBezTo>
                      <a:pt x="564" y="156"/>
                      <a:pt x="557" y="31"/>
                      <a:pt x="548" y="0"/>
                    </a:cubicBezTo>
                    <a:close/>
                  </a:path>
                </a:pathLst>
              </a:custGeom>
              <a:solidFill>
                <a:srgbClr val="2121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0" name="Freeform 81"/>
              <p:cNvSpPr/>
              <p:nvPr/>
            </p:nvSpPr>
            <p:spPr bwMode="auto">
              <a:xfrm>
                <a:off x="3097" y="1974"/>
                <a:ext cx="1263" cy="1191"/>
              </a:xfrm>
              <a:custGeom>
                <a:avLst/>
                <a:gdLst>
                  <a:gd name="T0" fmla="*/ 2 w 534"/>
                  <a:gd name="T1" fmla="*/ 373 h 503"/>
                  <a:gd name="T2" fmla="*/ 160 w 534"/>
                  <a:gd name="T3" fmla="*/ 248 h 503"/>
                  <a:gd name="T4" fmla="*/ 524 w 534"/>
                  <a:gd name="T5" fmla="*/ 12 h 503"/>
                  <a:gd name="T6" fmla="*/ 534 w 534"/>
                  <a:gd name="T7" fmla="*/ 111 h 503"/>
                  <a:gd name="T8" fmla="*/ 118 w 534"/>
                  <a:gd name="T9" fmla="*/ 503 h 503"/>
                  <a:gd name="T10" fmla="*/ 2 w 534"/>
                  <a:gd name="T11" fmla="*/ 373 h 5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4" h="503">
                    <a:moveTo>
                      <a:pt x="2" y="373"/>
                    </a:moveTo>
                    <a:cubicBezTo>
                      <a:pt x="2" y="373"/>
                      <a:pt x="59" y="344"/>
                      <a:pt x="160" y="248"/>
                    </a:cubicBezTo>
                    <a:cubicBezTo>
                      <a:pt x="374" y="45"/>
                      <a:pt x="506" y="0"/>
                      <a:pt x="524" y="12"/>
                    </a:cubicBezTo>
                    <a:cubicBezTo>
                      <a:pt x="534" y="111"/>
                      <a:pt x="534" y="111"/>
                      <a:pt x="534" y="111"/>
                    </a:cubicBezTo>
                    <a:cubicBezTo>
                      <a:pt x="534" y="111"/>
                      <a:pt x="462" y="272"/>
                      <a:pt x="118" y="503"/>
                    </a:cubicBezTo>
                    <a:cubicBezTo>
                      <a:pt x="118" y="503"/>
                      <a:pt x="0" y="382"/>
                      <a:pt x="2" y="373"/>
                    </a:cubicBezTo>
                    <a:close/>
                  </a:path>
                </a:pathLst>
              </a:custGeom>
              <a:solidFill>
                <a:srgbClr val="D4E6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1" name="Freeform 82"/>
              <p:cNvSpPr/>
              <p:nvPr/>
            </p:nvSpPr>
            <p:spPr bwMode="auto">
              <a:xfrm>
                <a:off x="3177" y="2087"/>
                <a:ext cx="1214" cy="817"/>
              </a:xfrm>
              <a:custGeom>
                <a:avLst/>
                <a:gdLst>
                  <a:gd name="T0" fmla="*/ 513 w 513"/>
                  <a:gd name="T1" fmla="*/ 27 h 345"/>
                  <a:gd name="T2" fmla="*/ 21 w 513"/>
                  <a:gd name="T3" fmla="*/ 202 h 345"/>
                  <a:gd name="T4" fmla="*/ 0 w 513"/>
                  <a:gd name="T5" fmla="*/ 105 h 345"/>
                  <a:gd name="T6" fmla="*/ 116 w 513"/>
                  <a:gd name="T7" fmla="*/ 103 h 345"/>
                  <a:gd name="T8" fmla="*/ 510 w 513"/>
                  <a:gd name="T9" fmla="*/ 0 h 345"/>
                  <a:gd name="T10" fmla="*/ 513 w 513"/>
                  <a:gd name="T11" fmla="*/ 27 h 3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3" h="345">
                    <a:moveTo>
                      <a:pt x="513" y="27"/>
                    </a:moveTo>
                    <a:cubicBezTo>
                      <a:pt x="513" y="27"/>
                      <a:pt x="267" y="345"/>
                      <a:pt x="21" y="202"/>
                    </a:cubicBezTo>
                    <a:cubicBezTo>
                      <a:pt x="0" y="105"/>
                      <a:pt x="0" y="105"/>
                      <a:pt x="0" y="105"/>
                    </a:cubicBezTo>
                    <a:cubicBezTo>
                      <a:pt x="116" y="103"/>
                      <a:pt x="116" y="103"/>
                      <a:pt x="116" y="103"/>
                    </a:cubicBezTo>
                    <a:cubicBezTo>
                      <a:pt x="116" y="103"/>
                      <a:pt x="226" y="227"/>
                      <a:pt x="510" y="0"/>
                    </a:cubicBezTo>
                    <a:lnTo>
                      <a:pt x="513" y="27"/>
                    </a:lnTo>
                    <a:close/>
                  </a:path>
                </a:pathLst>
              </a:custGeom>
              <a:solidFill>
                <a:srgbClr val="BC06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2" name="Freeform 83"/>
              <p:cNvSpPr/>
              <p:nvPr/>
            </p:nvSpPr>
            <p:spPr bwMode="auto">
              <a:xfrm>
                <a:off x="4282" y="1917"/>
                <a:ext cx="107" cy="234"/>
              </a:xfrm>
              <a:custGeom>
                <a:avLst/>
                <a:gdLst>
                  <a:gd name="T0" fmla="*/ 83 w 107"/>
                  <a:gd name="T1" fmla="*/ 0 h 234"/>
                  <a:gd name="T2" fmla="*/ 107 w 107"/>
                  <a:gd name="T3" fmla="*/ 189 h 234"/>
                  <a:gd name="T4" fmla="*/ 0 w 107"/>
                  <a:gd name="T5" fmla="*/ 234 h 234"/>
                  <a:gd name="T6" fmla="*/ 57 w 107"/>
                  <a:gd name="T7" fmla="*/ 7 h 234"/>
                  <a:gd name="T8" fmla="*/ 83 w 107"/>
                  <a:gd name="T9" fmla="*/ 0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7" h="234">
                    <a:moveTo>
                      <a:pt x="83" y="0"/>
                    </a:moveTo>
                    <a:lnTo>
                      <a:pt x="107" y="189"/>
                    </a:lnTo>
                    <a:lnTo>
                      <a:pt x="0" y="234"/>
                    </a:lnTo>
                    <a:lnTo>
                      <a:pt x="57" y="7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3" name="Freeform 84"/>
              <p:cNvSpPr/>
              <p:nvPr/>
            </p:nvSpPr>
            <p:spPr bwMode="auto">
              <a:xfrm>
                <a:off x="4327" y="2135"/>
                <a:ext cx="92" cy="99"/>
              </a:xfrm>
              <a:custGeom>
                <a:avLst/>
                <a:gdLst>
                  <a:gd name="T0" fmla="*/ 66 w 92"/>
                  <a:gd name="T1" fmla="*/ 0 h 99"/>
                  <a:gd name="T2" fmla="*/ 0 w 92"/>
                  <a:gd name="T3" fmla="*/ 99 h 99"/>
                  <a:gd name="T4" fmla="*/ 64 w 92"/>
                  <a:gd name="T5" fmla="*/ 85 h 99"/>
                  <a:gd name="T6" fmla="*/ 92 w 92"/>
                  <a:gd name="T7" fmla="*/ 40 h 99"/>
                  <a:gd name="T8" fmla="*/ 66 w 92"/>
                  <a:gd name="T9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2" h="99">
                    <a:moveTo>
                      <a:pt x="66" y="0"/>
                    </a:moveTo>
                    <a:lnTo>
                      <a:pt x="0" y="99"/>
                    </a:lnTo>
                    <a:lnTo>
                      <a:pt x="64" y="85"/>
                    </a:lnTo>
                    <a:lnTo>
                      <a:pt x="92" y="40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4" name="Freeform 85"/>
              <p:cNvSpPr/>
              <p:nvPr/>
            </p:nvSpPr>
            <p:spPr bwMode="auto">
              <a:xfrm>
                <a:off x="1578" y="3025"/>
                <a:ext cx="513" cy="443"/>
              </a:xfrm>
              <a:custGeom>
                <a:avLst/>
                <a:gdLst>
                  <a:gd name="T0" fmla="*/ 217 w 217"/>
                  <a:gd name="T1" fmla="*/ 61 h 187"/>
                  <a:gd name="T2" fmla="*/ 170 w 217"/>
                  <a:gd name="T3" fmla="*/ 0 h 187"/>
                  <a:gd name="T4" fmla="*/ 106 w 217"/>
                  <a:gd name="T5" fmla="*/ 32 h 187"/>
                  <a:gd name="T6" fmla="*/ 106 w 217"/>
                  <a:gd name="T7" fmla="*/ 53 h 187"/>
                  <a:gd name="T8" fmla="*/ 81 w 217"/>
                  <a:gd name="T9" fmla="*/ 49 h 187"/>
                  <a:gd name="T10" fmla="*/ 0 w 217"/>
                  <a:gd name="T11" fmla="*/ 178 h 187"/>
                  <a:gd name="T12" fmla="*/ 25 w 217"/>
                  <a:gd name="T13" fmla="*/ 187 h 187"/>
                  <a:gd name="T14" fmla="*/ 128 w 217"/>
                  <a:gd name="T15" fmla="*/ 142 h 187"/>
                  <a:gd name="T16" fmla="*/ 164 w 217"/>
                  <a:gd name="T17" fmla="*/ 144 h 187"/>
                  <a:gd name="T18" fmla="*/ 217 w 217"/>
                  <a:gd name="T19" fmla="*/ 61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7" h="187">
                    <a:moveTo>
                      <a:pt x="217" y="61"/>
                    </a:moveTo>
                    <a:cubicBezTo>
                      <a:pt x="217" y="61"/>
                      <a:pt x="195" y="13"/>
                      <a:pt x="170" y="0"/>
                    </a:cubicBezTo>
                    <a:cubicBezTo>
                      <a:pt x="106" y="32"/>
                      <a:pt x="106" y="32"/>
                      <a:pt x="106" y="32"/>
                    </a:cubicBezTo>
                    <a:cubicBezTo>
                      <a:pt x="106" y="53"/>
                      <a:pt x="106" y="53"/>
                      <a:pt x="106" y="53"/>
                    </a:cubicBezTo>
                    <a:cubicBezTo>
                      <a:pt x="81" y="49"/>
                      <a:pt x="81" y="49"/>
                      <a:pt x="81" y="49"/>
                    </a:cubicBezTo>
                    <a:cubicBezTo>
                      <a:pt x="81" y="49"/>
                      <a:pt x="23" y="123"/>
                      <a:pt x="0" y="178"/>
                    </a:cubicBezTo>
                    <a:cubicBezTo>
                      <a:pt x="25" y="187"/>
                      <a:pt x="25" y="187"/>
                      <a:pt x="25" y="187"/>
                    </a:cubicBezTo>
                    <a:cubicBezTo>
                      <a:pt x="25" y="187"/>
                      <a:pt x="105" y="145"/>
                      <a:pt x="128" y="142"/>
                    </a:cubicBezTo>
                    <a:cubicBezTo>
                      <a:pt x="151" y="140"/>
                      <a:pt x="164" y="144"/>
                      <a:pt x="164" y="144"/>
                    </a:cubicBezTo>
                    <a:lnTo>
                      <a:pt x="217" y="61"/>
                    </a:ln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5" name="Freeform 86"/>
              <p:cNvSpPr/>
              <p:nvPr/>
            </p:nvSpPr>
            <p:spPr bwMode="auto">
              <a:xfrm>
                <a:off x="1019" y="3312"/>
                <a:ext cx="436" cy="521"/>
              </a:xfrm>
              <a:custGeom>
                <a:avLst/>
                <a:gdLst>
                  <a:gd name="T0" fmla="*/ 184 w 184"/>
                  <a:gd name="T1" fmla="*/ 48 h 220"/>
                  <a:gd name="T2" fmla="*/ 123 w 184"/>
                  <a:gd name="T3" fmla="*/ 0 h 220"/>
                  <a:gd name="T4" fmla="*/ 67 w 184"/>
                  <a:gd name="T5" fmla="*/ 47 h 220"/>
                  <a:gd name="T6" fmla="*/ 73 w 184"/>
                  <a:gd name="T7" fmla="*/ 67 h 220"/>
                  <a:gd name="T8" fmla="*/ 47 w 184"/>
                  <a:gd name="T9" fmla="*/ 70 h 220"/>
                  <a:gd name="T10" fmla="*/ 0 w 184"/>
                  <a:gd name="T11" fmla="*/ 217 h 220"/>
                  <a:gd name="T12" fmla="*/ 27 w 184"/>
                  <a:gd name="T13" fmla="*/ 220 h 220"/>
                  <a:gd name="T14" fmla="*/ 116 w 184"/>
                  <a:gd name="T15" fmla="*/ 150 h 220"/>
                  <a:gd name="T16" fmla="*/ 152 w 184"/>
                  <a:gd name="T17" fmla="*/ 142 h 220"/>
                  <a:gd name="T18" fmla="*/ 184 w 184"/>
                  <a:gd name="T19" fmla="*/ 48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4" h="220">
                    <a:moveTo>
                      <a:pt x="184" y="48"/>
                    </a:moveTo>
                    <a:cubicBezTo>
                      <a:pt x="184" y="48"/>
                      <a:pt x="151" y="6"/>
                      <a:pt x="123" y="0"/>
                    </a:cubicBezTo>
                    <a:cubicBezTo>
                      <a:pt x="67" y="47"/>
                      <a:pt x="67" y="47"/>
                      <a:pt x="67" y="47"/>
                    </a:cubicBezTo>
                    <a:cubicBezTo>
                      <a:pt x="73" y="67"/>
                      <a:pt x="73" y="67"/>
                      <a:pt x="73" y="67"/>
                    </a:cubicBezTo>
                    <a:cubicBezTo>
                      <a:pt x="47" y="70"/>
                      <a:pt x="47" y="70"/>
                      <a:pt x="47" y="70"/>
                    </a:cubicBezTo>
                    <a:cubicBezTo>
                      <a:pt x="47" y="70"/>
                      <a:pt x="8" y="156"/>
                      <a:pt x="0" y="217"/>
                    </a:cubicBezTo>
                    <a:cubicBezTo>
                      <a:pt x="27" y="220"/>
                      <a:pt x="27" y="220"/>
                      <a:pt x="27" y="220"/>
                    </a:cubicBezTo>
                    <a:cubicBezTo>
                      <a:pt x="27" y="220"/>
                      <a:pt x="95" y="158"/>
                      <a:pt x="116" y="150"/>
                    </a:cubicBezTo>
                    <a:cubicBezTo>
                      <a:pt x="138" y="142"/>
                      <a:pt x="152" y="142"/>
                      <a:pt x="152" y="142"/>
                    </a:cubicBezTo>
                    <a:lnTo>
                      <a:pt x="184" y="48"/>
                    </a:lnTo>
                    <a:close/>
                  </a:path>
                </a:pathLst>
              </a:custGeom>
              <a:solidFill>
                <a:srgbClr val="2121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86" name="文本框 6"/>
          <p:cNvSpPr>
            <a:spLocks noChangeArrowheads="1"/>
          </p:cNvSpPr>
          <p:nvPr/>
        </p:nvSpPr>
        <p:spPr bwMode="auto">
          <a:xfrm>
            <a:off x="4516891" y="2797155"/>
            <a:ext cx="7497882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6600" b="1" dirty="0">
                <a:solidFill>
                  <a:srgbClr val="1FB4C2"/>
                </a:solidFill>
                <a:latin typeface="Agency FB" panose="020B0503020202020204" pitchFamily="34" charset="0"/>
                <a:ea typeface="Roboto" panose="02000000000000000000"/>
                <a:cs typeface="Open Sans Light" panose="020B0306030504020204" charset="0"/>
              </a:rPr>
              <a:t>JOIN US!</a:t>
            </a:r>
            <a:endParaRPr lang="zh-CN" altLang="en-US" sz="6600" b="1" dirty="0">
              <a:solidFill>
                <a:srgbClr val="1FB4C2"/>
              </a:solidFill>
              <a:latin typeface="Agency FB" panose="020B0503020202020204" pitchFamily="34" charset="0"/>
              <a:ea typeface="冬青黑体简体中文 W3" panose="02010600030101010101" charset="-122"/>
              <a:cs typeface="Open Sans Light" panose="020B0306030504020204" charset="0"/>
            </a:endParaRPr>
          </a:p>
        </p:txBody>
      </p:sp>
      <p:sp>
        <p:nvSpPr>
          <p:cNvPr id="88" name="文本框 6"/>
          <p:cNvSpPr>
            <a:spLocks noChangeArrowheads="1"/>
          </p:cNvSpPr>
          <p:nvPr/>
        </p:nvSpPr>
        <p:spPr bwMode="auto">
          <a:xfrm>
            <a:off x="1642745" y="4740910"/>
            <a:ext cx="10193655" cy="1014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6000" b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gency FB" panose="020B0503020202020204" pitchFamily="34" charset="0"/>
                <a:ea typeface="冬青黑体简体中文 W3" panose="02010600030101010101" charset="-122"/>
                <a:cs typeface="Open Sans Light" panose="020B0306030504020204" charset="0"/>
              </a:rPr>
              <a:t>湘誉医疗集团</a:t>
            </a:r>
            <a:r>
              <a:rPr lang="en-US" altLang="zh-CN" sz="6000" b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gency FB" panose="020B0503020202020204" pitchFamily="34" charset="0"/>
                <a:ea typeface="冬青黑体简体中文 W3" panose="02010600030101010101" charset="-122"/>
                <a:cs typeface="Open Sans Light" panose="020B0306030504020204" charset="0"/>
              </a:rPr>
              <a:t>2018</a:t>
            </a:r>
            <a:r>
              <a:rPr lang="zh-CN" altLang="en-US" sz="6000" b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gency FB" panose="020B0503020202020204" pitchFamily="34" charset="0"/>
                <a:ea typeface="冬青黑体简体中文 W3" panose="02010600030101010101" charset="-122"/>
                <a:cs typeface="Open Sans Light" panose="020B0306030504020204" charset="0"/>
              </a:rPr>
              <a:t>校园招聘</a:t>
            </a:r>
            <a:endParaRPr lang="zh-CN" altLang="en-US" sz="6000" b="1" dirty="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gency FB" panose="020B0503020202020204" pitchFamily="34" charset="0"/>
              <a:ea typeface="冬青黑体简体中文 W3" panose="02010600030101010101" charset="-122"/>
              <a:cs typeface="Open Sans Light" panose="020B0306030504020204" charset="0"/>
            </a:endParaRPr>
          </a:p>
        </p:txBody>
      </p:sp>
      <p:sp>
        <p:nvSpPr>
          <p:cNvPr id="89" name="矩形 187"/>
          <p:cNvSpPr>
            <a:spLocks noChangeArrowheads="1"/>
          </p:cNvSpPr>
          <p:nvPr/>
        </p:nvSpPr>
        <p:spPr bwMode="auto">
          <a:xfrm>
            <a:off x="6187856" y="3806373"/>
            <a:ext cx="438751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indent="0" algn="ctr">
              <a:buNone/>
            </a:pPr>
            <a:r>
              <a:rPr lang="zh-CN" altLang="en-US" sz="3600" spc="3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gency FB" panose="020B0503020202020204" pitchFamily="34" charset="0"/>
                <a:ea typeface="+mn-ea"/>
                <a:cs typeface="+mn-ea"/>
                <a:sym typeface="+mn-lt"/>
              </a:rPr>
              <a:t>为理想而奋斗！</a:t>
            </a:r>
            <a:endParaRPr lang="zh-CN" altLang="en-US" sz="3600" spc="30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gency FB" panose="020B0503020202020204" pitchFamily="34" charset="0"/>
              <a:ea typeface="+mn-ea"/>
              <a:cs typeface="+mn-ea"/>
              <a:sym typeface="+mn-lt"/>
            </a:endParaRPr>
          </a:p>
        </p:txBody>
      </p:sp>
      <p:pic>
        <p:nvPicPr>
          <p:cNvPr id="93" name="轻松愉快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-1171575" y="6553200"/>
            <a:ext cx="609600" cy="609600"/>
          </a:xfrm>
          <a:prstGeom prst="rect">
            <a:avLst/>
          </a:prstGeom>
        </p:spPr>
      </p:pic>
      <p:pic>
        <p:nvPicPr>
          <p:cNvPr id="8194" name="图片 3" descr="LOGOJPG"/>
          <p:cNvPicPr>
            <a:picLocks noChangeAspect="1"/>
          </p:cNvPicPr>
          <p:nvPr/>
        </p:nvPicPr>
        <p:blipFill>
          <a:blip r:embed="rId4"/>
          <a:srcRect l="13982" t="10123" r="4082" b="8177"/>
          <a:stretch>
            <a:fillRect/>
          </a:stretch>
        </p:blipFill>
        <p:spPr>
          <a:xfrm>
            <a:off x="9609773" y="429895"/>
            <a:ext cx="1820862" cy="16303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1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42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42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42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42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56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2" presetClass="entr" presetSubtype="2" fill="hold" grpId="0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3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3"/>
                </p:tgtEl>
              </p:cMediaNode>
            </p:audio>
          </p:childTnLst>
        </p:cTn>
      </p:par>
    </p:tnLst>
    <p:bldLst>
      <p:bldP spid="86" grpId="0" bldLvl="0" animBg="1"/>
      <p:bldP spid="88" grpId="0" bldLvl="0" animBg="1"/>
      <p:bldP spid="8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5"/>
          <p:cNvSpPr>
            <a:spLocks noChangeArrowheads="1"/>
          </p:cNvSpPr>
          <p:nvPr/>
        </p:nvSpPr>
        <p:spPr bwMode="auto">
          <a:xfrm>
            <a:off x="3175" y="12700"/>
            <a:ext cx="12192000" cy="6862763"/>
          </a:xfrm>
          <a:prstGeom prst="rect">
            <a:avLst/>
          </a:prstGeom>
          <a:solidFill>
            <a:srgbClr val="ECEC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42" name="Group 106"/>
          <p:cNvGrpSpPr>
            <a:grpSpLocks noChangeAspect="1"/>
          </p:cNvGrpSpPr>
          <p:nvPr/>
        </p:nvGrpSpPr>
        <p:grpSpPr bwMode="auto">
          <a:xfrm>
            <a:off x="3909628" y="1347204"/>
            <a:ext cx="4372744" cy="4275210"/>
            <a:chOff x="39" y="1178"/>
            <a:chExt cx="2152" cy="2104"/>
          </a:xfrm>
        </p:grpSpPr>
        <p:sp>
          <p:nvSpPr>
            <p:cNvPr id="43" name="Rectangle 107"/>
            <p:cNvSpPr>
              <a:spLocks noChangeArrowheads="1"/>
            </p:cNvSpPr>
            <p:nvPr/>
          </p:nvSpPr>
          <p:spPr bwMode="auto">
            <a:xfrm>
              <a:off x="1087" y="1247"/>
              <a:ext cx="59" cy="95"/>
            </a:xfrm>
            <a:prstGeom prst="rect">
              <a:avLst/>
            </a:prstGeom>
            <a:solidFill>
              <a:srgbClr val="5366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108"/>
            <p:cNvSpPr/>
            <p:nvPr/>
          </p:nvSpPr>
          <p:spPr bwMode="auto">
            <a:xfrm>
              <a:off x="1326" y="1183"/>
              <a:ext cx="104" cy="196"/>
            </a:xfrm>
            <a:custGeom>
              <a:avLst/>
              <a:gdLst>
                <a:gd name="T0" fmla="*/ 55 w 104"/>
                <a:gd name="T1" fmla="*/ 196 h 196"/>
                <a:gd name="T2" fmla="*/ 0 w 104"/>
                <a:gd name="T3" fmla="*/ 182 h 196"/>
                <a:gd name="T4" fmla="*/ 48 w 104"/>
                <a:gd name="T5" fmla="*/ 0 h 196"/>
                <a:gd name="T6" fmla="*/ 104 w 104"/>
                <a:gd name="T7" fmla="*/ 14 h 196"/>
                <a:gd name="T8" fmla="*/ 55 w 104"/>
                <a:gd name="T9" fmla="*/ 196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196">
                  <a:moveTo>
                    <a:pt x="55" y="196"/>
                  </a:moveTo>
                  <a:lnTo>
                    <a:pt x="0" y="182"/>
                  </a:lnTo>
                  <a:lnTo>
                    <a:pt x="48" y="0"/>
                  </a:lnTo>
                  <a:lnTo>
                    <a:pt x="104" y="14"/>
                  </a:lnTo>
                  <a:lnTo>
                    <a:pt x="55" y="196"/>
                  </a:lnTo>
                  <a:close/>
                </a:path>
              </a:pathLst>
            </a:custGeom>
            <a:solidFill>
              <a:srgbClr val="5366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109"/>
            <p:cNvSpPr/>
            <p:nvPr/>
          </p:nvSpPr>
          <p:spPr bwMode="auto">
            <a:xfrm>
              <a:off x="1549" y="1368"/>
              <a:ext cx="99" cy="111"/>
            </a:xfrm>
            <a:custGeom>
              <a:avLst/>
              <a:gdLst>
                <a:gd name="T0" fmla="*/ 50 w 99"/>
                <a:gd name="T1" fmla="*/ 111 h 111"/>
                <a:gd name="T2" fmla="*/ 0 w 99"/>
                <a:gd name="T3" fmla="*/ 83 h 111"/>
                <a:gd name="T4" fmla="*/ 47 w 99"/>
                <a:gd name="T5" fmla="*/ 0 h 111"/>
                <a:gd name="T6" fmla="*/ 99 w 99"/>
                <a:gd name="T7" fmla="*/ 28 h 111"/>
                <a:gd name="T8" fmla="*/ 50 w 99"/>
                <a:gd name="T9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111">
                  <a:moveTo>
                    <a:pt x="50" y="111"/>
                  </a:moveTo>
                  <a:lnTo>
                    <a:pt x="0" y="83"/>
                  </a:lnTo>
                  <a:lnTo>
                    <a:pt x="47" y="0"/>
                  </a:lnTo>
                  <a:lnTo>
                    <a:pt x="99" y="28"/>
                  </a:lnTo>
                  <a:lnTo>
                    <a:pt x="50" y="111"/>
                  </a:lnTo>
                  <a:close/>
                </a:path>
              </a:pathLst>
            </a:custGeom>
            <a:solidFill>
              <a:srgbClr val="5366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110"/>
            <p:cNvSpPr/>
            <p:nvPr/>
          </p:nvSpPr>
          <p:spPr bwMode="auto">
            <a:xfrm>
              <a:off x="1743" y="1455"/>
              <a:ext cx="176" cy="176"/>
            </a:xfrm>
            <a:custGeom>
              <a:avLst/>
              <a:gdLst>
                <a:gd name="T0" fmla="*/ 40 w 176"/>
                <a:gd name="T1" fmla="*/ 176 h 176"/>
                <a:gd name="T2" fmla="*/ 0 w 176"/>
                <a:gd name="T3" fmla="*/ 135 h 176"/>
                <a:gd name="T4" fmla="*/ 135 w 176"/>
                <a:gd name="T5" fmla="*/ 0 h 176"/>
                <a:gd name="T6" fmla="*/ 176 w 176"/>
                <a:gd name="T7" fmla="*/ 43 h 176"/>
                <a:gd name="T8" fmla="*/ 40 w 176"/>
                <a:gd name="T9" fmla="*/ 176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" h="176">
                  <a:moveTo>
                    <a:pt x="40" y="176"/>
                  </a:moveTo>
                  <a:lnTo>
                    <a:pt x="0" y="135"/>
                  </a:lnTo>
                  <a:lnTo>
                    <a:pt x="135" y="0"/>
                  </a:lnTo>
                  <a:lnTo>
                    <a:pt x="176" y="43"/>
                  </a:lnTo>
                  <a:lnTo>
                    <a:pt x="40" y="176"/>
                  </a:lnTo>
                  <a:close/>
                </a:path>
              </a:pathLst>
            </a:custGeom>
            <a:solidFill>
              <a:srgbClr val="5366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111"/>
            <p:cNvSpPr/>
            <p:nvPr/>
          </p:nvSpPr>
          <p:spPr bwMode="auto">
            <a:xfrm>
              <a:off x="1895" y="1733"/>
              <a:ext cx="107" cy="94"/>
            </a:xfrm>
            <a:custGeom>
              <a:avLst/>
              <a:gdLst>
                <a:gd name="T0" fmla="*/ 28 w 107"/>
                <a:gd name="T1" fmla="*/ 94 h 94"/>
                <a:gd name="T2" fmla="*/ 0 w 107"/>
                <a:gd name="T3" fmla="*/ 42 h 94"/>
                <a:gd name="T4" fmla="*/ 76 w 107"/>
                <a:gd name="T5" fmla="*/ 0 h 94"/>
                <a:gd name="T6" fmla="*/ 107 w 107"/>
                <a:gd name="T7" fmla="*/ 49 h 94"/>
                <a:gd name="T8" fmla="*/ 28 w 107"/>
                <a:gd name="T9" fmla="*/ 9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" h="94">
                  <a:moveTo>
                    <a:pt x="28" y="94"/>
                  </a:moveTo>
                  <a:lnTo>
                    <a:pt x="0" y="42"/>
                  </a:lnTo>
                  <a:lnTo>
                    <a:pt x="76" y="0"/>
                  </a:lnTo>
                  <a:lnTo>
                    <a:pt x="107" y="49"/>
                  </a:lnTo>
                  <a:lnTo>
                    <a:pt x="28" y="94"/>
                  </a:lnTo>
                  <a:close/>
                </a:path>
              </a:pathLst>
            </a:custGeom>
            <a:solidFill>
              <a:srgbClr val="5366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112"/>
            <p:cNvSpPr/>
            <p:nvPr/>
          </p:nvSpPr>
          <p:spPr bwMode="auto">
            <a:xfrm>
              <a:off x="1992" y="1946"/>
              <a:ext cx="199" cy="104"/>
            </a:xfrm>
            <a:custGeom>
              <a:avLst/>
              <a:gdLst>
                <a:gd name="T0" fmla="*/ 14 w 199"/>
                <a:gd name="T1" fmla="*/ 104 h 104"/>
                <a:gd name="T2" fmla="*/ 0 w 199"/>
                <a:gd name="T3" fmla="*/ 47 h 104"/>
                <a:gd name="T4" fmla="*/ 183 w 199"/>
                <a:gd name="T5" fmla="*/ 0 h 104"/>
                <a:gd name="T6" fmla="*/ 199 w 199"/>
                <a:gd name="T7" fmla="*/ 57 h 104"/>
                <a:gd name="T8" fmla="*/ 14 w 199"/>
                <a:gd name="T9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9" h="104">
                  <a:moveTo>
                    <a:pt x="14" y="104"/>
                  </a:moveTo>
                  <a:lnTo>
                    <a:pt x="0" y="47"/>
                  </a:lnTo>
                  <a:lnTo>
                    <a:pt x="183" y="0"/>
                  </a:lnTo>
                  <a:lnTo>
                    <a:pt x="199" y="57"/>
                  </a:lnTo>
                  <a:lnTo>
                    <a:pt x="14" y="104"/>
                  </a:lnTo>
                  <a:close/>
                </a:path>
              </a:pathLst>
            </a:custGeom>
            <a:solidFill>
              <a:srgbClr val="5366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Rectangle 113"/>
            <p:cNvSpPr>
              <a:spLocks noChangeArrowheads="1"/>
            </p:cNvSpPr>
            <p:nvPr/>
          </p:nvSpPr>
          <p:spPr bwMode="auto">
            <a:xfrm>
              <a:off x="2030" y="2230"/>
              <a:ext cx="95" cy="59"/>
            </a:xfrm>
            <a:prstGeom prst="rect">
              <a:avLst/>
            </a:prstGeom>
            <a:solidFill>
              <a:srgbClr val="5366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114"/>
            <p:cNvSpPr/>
            <p:nvPr/>
          </p:nvSpPr>
          <p:spPr bwMode="auto">
            <a:xfrm>
              <a:off x="1990" y="2469"/>
              <a:ext cx="199" cy="107"/>
            </a:xfrm>
            <a:custGeom>
              <a:avLst/>
              <a:gdLst>
                <a:gd name="T0" fmla="*/ 182 w 199"/>
                <a:gd name="T1" fmla="*/ 107 h 107"/>
                <a:gd name="T2" fmla="*/ 0 w 199"/>
                <a:gd name="T3" fmla="*/ 57 h 107"/>
                <a:gd name="T4" fmla="*/ 14 w 199"/>
                <a:gd name="T5" fmla="*/ 0 h 107"/>
                <a:gd name="T6" fmla="*/ 199 w 199"/>
                <a:gd name="T7" fmla="*/ 50 h 107"/>
                <a:gd name="T8" fmla="*/ 182 w 199"/>
                <a:gd name="T9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9" h="107">
                  <a:moveTo>
                    <a:pt x="182" y="107"/>
                  </a:moveTo>
                  <a:lnTo>
                    <a:pt x="0" y="57"/>
                  </a:lnTo>
                  <a:lnTo>
                    <a:pt x="14" y="0"/>
                  </a:lnTo>
                  <a:lnTo>
                    <a:pt x="199" y="50"/>
                  </a:lnTo>
                  <a:lnTo>
                    <a:pt x="182" y="107"/>
                  </a:lnTo>
                  <a:close/>
                </a:path>
              </a:pathLst>
            </a:custGeom>
            <a:solidFill>
              <a:srgbClr val="5366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115"/>
            <p:cNvSpPr/>
            <p:nvPr/>
          </p:nvSpPr>
          <p:spPr bwMode="auto">
            <a:xfrm>
              <a:off x="1890" y="2692"/>
              <a:ext cx="112" cy="100"/>
            </a:xfrm>
            <a:custGeom>
              <a:avLst/>
              <a:gdLst>
                <a:gd name="T0" fmla="*/ 81 w 112"/>
                <a:gd name="T1" fmla="*/ 100 h 100"/>
                <a:gd name="T2" fmla="*/ 0 w 112"/>
                <a:gd name="T3" fmla="*/ 50 h 100"/>
                <a:gd name="T4" fmla="*/ 29 w 112"/>
                <a:gd name="T5" fmla="*/ 0 h 100"/>
                <a:gd name="T6" fmla="*/ 112 w 112"/>
                <a:gd name="T7" fmla="*/ 48 h 100"/>
                <a:gd name="T8" fmla="*/ 81 w 112"/>
                <a:gd name="T9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100">
                  <a:moveTo>
                    <a:pt x="81" y="100"/>
                  </a:moveTo>
                  <a:lnTo>
                    <a:pt x="0" y="50"/>
                  </a:lnTo>
                  <a:lnTo>
                    <a:pt x="29" y="0"/>
                  </a:lnTo>
                  <a:lnTo>
                    <a:pt x="112" y="48"/>
                  </a:lnTo>
                  <a:lnTo>
                    <a:pt x="81" y="100"/>
                  </a:lnTo>
                  <a:close/>
                </a:path>
              </a:pathLst>
            </a:custGeom>
            <a:solidFill>
              <a:srgbClr val="5366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116"/>
            <p:cNvSpPr/>
            <p:nvPr/>
          </p:nvSpPr>
          <p:spPr bwMode="auto">
            <a:xfrm>
              <a:off x="1736" y="2886"/>
              <a:ext cx="175" cy="176"/>
            </a:xfrm>
            <a:custGeom>
              <a:avLst/>
              <a:gdLst>
                <a:gd name="T0" fmla="*/ 133 w 175"/>
                <a:gd name="T1" fmla="*/ 176 h 176"/>
                <a:gd name="T2" fmla="*/ 0 w 175"/>
                <a:gd name="T3" fmla="*/ 41 h 176"/>
                <a:gd name="T4" fmla="*/ 43 w 175"/>
                <a:gd name="T5" fmla="*/ 0 h 176"/>
                <a:gd name="T6" fmla="*/ 175 w 175"/>
                <a:gd name="T7" fmla="*/ 135 h 176"/>
                <a:gd name="T8" fmla="*/ 133 w 175"/>
                <a:gd name="T9" fmla="*/ 176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5" h="176">
                  <a:moveTo>
                    <a:pt x="133" y="176"/>
                  </a:moveTo>
                  <a:lnTo>
                    <a:pt x="0" y="41"/>
                  </a:lnTo>
                  <a:lnTo>
                    <a:pt x="43" y="0"/>
                  </a:lnTo>
                  <a:lnTo>
                    <a:pt x="175" y="135"/>
                  </a:lnTo>
                  <a:lnTo>
                    <a:pt x="133" y="176"/>
                  </a:lnTo>
                  <a:close/>
                </a:path>
              </a:pathLst>
            </a:custGeom>
            <a:solidFill>
              <a:srgbClr val="5366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117"/>
            <p:cNvSpPr/>
            <p:nvPr/>
          </p:nvSpPr>
          <p:spPr bwMode="auto">
            <a:xfrm>
              <a:off x="1542" y="3036"/>
              <a:ext cx="90" cy="102"/>
            </a:xfrm>
            <a:custGeom>
              <a:avLst/>
              <a:gdLst>
                <a:gd name="T0" fmla="*/ 40 w 90"/>
                <a:gd name="T1" fmla="*/ 102 h 102"/>
                <a:gd name="T2" fmla="*/ 0 w 90"/>
                <a:gd name="T3" fmla="*/ 28 h 102"/>
                <a:gd name="T4" fmla="*/ 50 w 90"/>
                <a:gd name="T5" fmla="*/ 0 h 102"/>
                <a:gd name="T6" fmla="*/ 90 w 90"/>
                <a:gd name="T7" fmla="*/ 73 h 102"/>
                <a:gd name="T8" fmla="*/ 40 w 90"/>
                <a:gd name="T9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102">
                  <a:moveTo>
                    <a:pt x="40" y="102"/>
                  </a:moveTo>
                  <a:lnTo>
                    <a:pt x="0" y="28"/>
                  </a:lnTo>
                  <a:lnTo>
                    <a:pt x="50" y="0"/>
                  </a:lnTo>
                  <a:lnTo>
                    <a:pt x="90" y="73"/>
                  </a:lnTo>
                  <a:lnTo>
                    <a:pt x="40" y="102"/>
                  </a:lnTo>
                  <a:close/>
                </a:path>
              </a:pathLst>
            </a:custGeom>
            <a:solidFill>
              <a:srgbClr val="5366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118"/>
            <p:cNvSpPr/>
            <p:nvPr/>
          </p:nvSpPr>
          <p:spPr bwMode="auto">
            <a:xfrm>
              <a:off x="577" y="3026"/>
              <a:ext cx="97" cy="112"/>
            </a:xfrm>
            <a:custGeom>
              <a:avLst/>
              <a:gdLst>
                <a:gd name="T0" fmla="*/ 50 w 97"/>
                <a:gd name="T1" fmla="*/ 112 h 112"/>
                <a:gd name="T2" fmla="*/ 0 w 97"/>
                <a:gd name="T3" fmla="*/ 81 h 112"/>
                <a:gd name="T4" fmla="*/ 48 w 97"/>
                <a:gd name="T5" fmla="*/ 0 h 112"/>
                <a:gd name="T6" fmla="*/ 97 w 97"/>
                <a:gd name="T7" fmla="*/ 31 h 112"/>
                <a:gd name="T8" fmla="*/ 50 w 97"/>
                <a:gd name="T9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112">
                  <a:moveTo>
                    <a:pt x="50" y="112"/>
                  </a:moveTo>
                  <a:lnTo>
                    <a:pt x="0" y="81"/>
                  </a:lnTo>
                  <a:lnTo>
                    <a:pt x="48" y="0"/>
                  </a:lnTo>
                  <a:lnTo>
                    <a:pt x="97" y="31"/>
                  </a:lnTo>
                  <a:lnTo>
                    <a:pt x="50" y="112"/>
                  </a:lnTo>
                  <a:close/>
                </a:path>
              </a:pathLst>
            </a:custGeom>
            <a:solidFill>
              <a:srgbClr val="5366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119"/>
            <p:cNvSpPr/>
            <p:nvPr/>
          </p:nvSpPr>
          <p:spPr bwMode="auto">
            <a:xfrm>
              <a:off x="305" y="2872"/>
              <a:ext cx="177" cy="176"/>
            </a:xfrm>
            <a:custGeom>
              <a:avLst/>
              <a:gdLst>
                <a:gd name="T0" fmla="*/ 42 w 177"/>
                <a:gd name="T1" fmla="*/ 176 h 176"/>
                <a:gd name="T2" fmla="*/ 0 w 177"/>
                <a:gd name="T3" fmla="*/ 133 h 176"/>
                <a:gd name="T4" fmla="*/ 137 w 177"/>
                <a:gd name="T5" fmla="*/ 0 h 176"/>
                <a:gd name="T6" fmla="*/ 177 w 177"/>
                <a:gd name="T7" fmla="*/ 43 h 176"/>
                <a:gd name="T8" fmla="*/ 42 w 177"/>
                <a:gd name="T9" fmla="*/ 176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7" h="176">
                  <a:moveTo>
                    <a:pt x="42" y="176"/>
                  </a:moveTo>
                  <a:lnTo>
                    <a:pt x="0" y="133"/>
                  </a:lnTo>
                  <a:lnTo>
                    <a:pt x="137" y="0"/>
                  </a:lnTo>
                  <a:lnTo>
                    <a:pt x="177" y="43"/>
                  </a:lnTo>
                  <a:lnTo>
                    <a:pt x="42" y="176"/>
                  </a:lnTo>
                  <a:close/>
                </a:path>
              </a:pathLst>
            </a:custGeom>
            <a:solidFill>
              <a:srgbClr val="5366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120"/>
            <p:cNvSpPr/>
            <p:nvPr/>
          </p:nvSpPr>
          <p:spPr bwMode="auto">
            <a:xfrm>
              <a:off x="217" y="2676"/>
              <a:ext cx="114" cy="99"/>
            </a:xfrm>
            <a:custGeom>
              <a:avLst/>
              <a:gdLst>
                <a:gd name="T0" fmla="*/ 26 w 114"/>
                <a:gd name="T1" fmla="*/ 99 h 99"/>
                <a:gd name="T2" fmla="*/ 0 w 114"/>
                <a:gd name="T3" fmla="*/ 47 h 99"/>
                <a:gd name="T4" fmla="*/ 88 w 114"/>
                <a:gd name="T5" fmla="*/ 0 h 99"/>
                <a:gd name="T6" fmla="*/ 114 w 114"/>
                <a:gd name="T7" fmla="*/ 52 h 99"/>
                <a:gd name="T8" fmla="*/ 26 w 114"/>
                <a:gd name="T9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" h="99">
                  <a:moveTo>
                    <a:pt x="26" y="99"/>
                  </a:moveTo>
                  <a:lnTo>
                    <a:pt x="0" y="47"/>
                  </a:lnTo>
                  <a:lnTo>
                    <a:pt x="88" y="0"/>
                  </a:lnTo>
                  <a:lnTo>
                    <a:pt x="114" y="52"/>
                  </a:lnTo>
                  <a:lnTo>
                    <a:pt x="26" y="99"/>
                  </a:lnTo>
                  <a:close/>
                </a:path>
              </a:pathLst>
            </a:custGeom>
            <a:solidFill>
              <a:srgbClr val="5366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121"/>
            <p:cNvSpPr/>
            <p:nvPr/>
          </p:nvSpPr>
          <p:spPr bwMode="auto">
            <a:xfrm>
              <a:off x="39" y="2450"/>
              <a:ext cx="197" cy="105"/>
            </a:xfrm>
            <a:custGeom>
              <a:avLst/>
              <a:gdLst>
                <a:gd name="T0" fmla="*/ 15 w 197"/>
                <a:gd name="T1" fmla="*/ 105 h 105"/>
                <a:gd name="T2" fmla="*/ 0 w 197"/>
                <a:gd name="T3" fmla="*/ 48 h 105"/>
                <a:gd name="T4" fmla="*/ 183 w 197"/>
                <a:gd name="T5" fmla="*/ 0 h 105"/>
                <a:gd name="T6" fmla="*/ 197 w 197"/>
                <a:gd name="T7" fmla="*/ 57 h 105"/>
                <a:gd name="T8" fmla="*/ 15 w 197"/>
                <a:gd name="T9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7" h="105">
                  <a:moveTo>
                    <a:pt x="15" y="105"/>
                  </a:moveTo>
                  <a:lnTo>
                    <a:pt x="0" y="48"/>
                  </a:lnTo>
                  <a:lnTo>
                    <a:pt x="183" y="0"/>
                  </a:lnTo>
                  <a:lnTo>
                    <a:pt x="197" y="57"/>
                  </a:lnTo>
                  <a:lnTo>
                    <a:pt x="15" y="105"/>
                  </a:lnTo>
                  <a:close/>
                </a:path>
              </a:pathLst>
            </a:custGeom>
            <a:solidFill>
              <a:srgbClr val="5366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Rectangle 122"/>
            <p:cNvSpPr>
              <a:spLocks noChangeArrowheads="1"/>
            </p:cNvSpPr>
            <p:nvPr/>
          </p:nvSpPr>
          <p:spPr bwMode="auto">
            <a:xfrm>
              <a:off x="139" y="2214"/>
              <a:ext cx="64" cy="56"/>
            </a:xfrm>
            <a:prstGeom prst="rect">
              <a:avLst/>
            </a:prstGeom>
            <a:solidFill>
              <a:srgbClr val="5366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123"/>
            <p:cNvSpPr/>
            <p:nvPr/>
          </p:nvSpPr>
          <p:spPr bwMode="auto">
            <a:xfrm>
              <a:off x="46" y="1924"/>
              <a:ext cx="199" cy="109"/>
            </a:xfrm>
            <a:custGeom>
              <a:avLst/>
              <a:gdLst>
                <a:gd name="T0" fmla="*/ 183 w 199"/>
                <a:gd name="T1" fmla="*/ 109 h 109"/>
                <a:gd name="T2" fmla="*/ 0 w 199"/>
                <a:gd name="T3" fmla="*/ 57 h 109"/>
                <a:gd name="T4" fmla="*/ 17 w 199"/>
                <a:gd name="T5" fmla="*/ 0 h 109"/>
                <a:gd name="T6" fmla="*/ 199 w 199"/>
                <a:gd name="T7" fmla="*/ 53 h 109"/>
                <a:gd name="T8" fmla="*/ 183 w 199"/>
                <a:gd name="T9" fmla="*/ 10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9" h="109">
                  <a:moveTo>
                    <a:pt x="183" y="109"/>
                  </a:moveTo>
                  <a:lnTo>
                    <a:pt x="0" y="57"/>
                  </a:lnTo>
                  <a:lnTo>
                    <a:pt x="17" y="0"/>
                  </a:lnTo>
                  <a:lnTo>
                    <a:pt x="199" y="53"/>
                  </a:lnTo>
                  <a:lnTo>
                    <a:pt x="183" y="109"/>
                  </a:lnTo>
                  <a:close/>
                </a:path>
              </a:pathLst>
            </a:custGeom>
            <a:solidFill>
              <a:srgbClr val="5366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124"/>
            <p:cNvSpPr/>
            <p:nvPr/>
          </p:nvSpPr>
          <p:spPr bwMode="auto">
            <a:xfrm>
              <a:off x="236" y="1711"/>
              <a:ext cx="111" cy="100"/>
            </a:xfrm>
            <a:custGeom>
              <a:avLst/>
              <a:gdLst>
                <a:gd name="T0" fmla="*/ 81 w 111"/>
                <a:gd name="T1" fmla="*/ 100 h 100"/>
                <a:gd name="T2" fmla="*/ 0 w 111"/>
                <a:gd name="T3" fmla="*/ 50 h 100"/>
                <a:gd name="T4" fmla="*/ 28 w 111"/>
                <a:gd name="T5" fmla="*/ 0 h 100"/>
                <a:gd name="T6" fmla="*/ 111 w 111"/>
                <a:gd name="T7" fmla="*/ 50 h 100"/>
                <a:gd name="T8" fmla="*/ 81 w 111"/>
                <a:gd name="T9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00">
                  <a:moveTo>
                    <a:pt x="81" y="100"/>
                  </a:moveTo>
                  <a:lnTo>
                    <a:pt x="0" y="50"/>
                  </a:lnTo>
                  <a:lnTo>
                    <a:pt x="28" y="0"/>
                  </a:lnTo>
                  <a:lnTo>
                    <a:pt x="111" y="50"/>
                  </a:lnTo>
                  <a:lnTo>
                    <a:pt x="81" y="100"/>
                  </a:lnTo>
                  <a:close/>
                </a:path>
              </a:pathLst>
            </a:custGeom>
            <a:solidFill>
              <a:srgbClr val="5366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125"/>
            <p:cNvSpPr/>
            <p:nvPr/>
          </p:nvSpPr>
          <p:spPr bwMode="auto">
            <a:xfrm>
              <a:off x="328" y="1441"/>
              <a:ext cx="173" cy="178"/>
            </a:xfrm>
            <a:custGeom>
              <a:avLst/>
              <a:gdLst>
                <a:gd name="T0" fmla="*/ 131 w 173"/>
                <a:gd name="T1" fmla="*/ 178 h 178"/>
                <a:gd name="T2" fmla="*/ 0 w 173"/>
                <a:gd name="T3" fmla="*/ 40 h 178"/>
                <a:gd name="T4" fmla="*/ 41 w 173"/>
                <a:gd name="T5" fmla="*/ 0 h 178"/>
                <a:gd name="T6" fmla="*/ 173 w 173"/>
                <a:gd name="T7" fmla="*/ 138 h 178"/>
                <a:gd name="T8" fmla="*/ 131 w 173"/>
                <a:gd name="T9" fmla="*/ 17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" h="178">
                  <a:moveTo>
                    <a:pt x="131" y="178"/>
                  </a:moveTo>
                  <a:lnTo>
                    <a:pt x="0" y="40"/>
                  </a:lnTo>
                  <a:lnTo>
                    <a:pt x="41" y="0"/>
                  </a:lnTo>
                  <a:lnTo>
                    <a:pt x="173" y="138"/>
                  </a:lnTo>
                  <a:lnTo>
                    <a:pt x="131" y="178"/>
                  </a:lnTo>
                  <a:close/>
                </a:path>
              </a:pathLst>
            </a:custGeom>
            <a:solidFill>
              <a:srgbClr val="5366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126"/>
            <p:cNvSpPr/>
            <p:nvPr/>
          </p:nvSpPr>
          <p:spPr bwMode="auto">
            <a:xfrm>
              <a:off x="601" y="1358"/>
              <a:ext cx="97" cy="112"/>
            </a:xfrm>
            <a:custGeom>
              <a:avLst/>
              <a:gdLst>
                <a:gd name="T0" fmla="*/ 47 w 97"/>
                <a:gd name="T1" fmla="*/ 112 h 112"/>
                <a:gd name="T2" fmla="*/ 0 w 97"/>
                <a:gd name="T3" fmla="*/ 29 h 112"/>
                <a:gd name="T4" fmla="*/ 52 w 97"/>
                <a:gd name="T5" fmla="*/ 0 h 112"/>
                <a:gd name="T6" fmla="*/ 97 w 97"/>
                <a:gd name="T7" fmla="*/ 83 h 112"/>
                <a:gd name="T8" fmla="*/ 47 w 97"/>
                <a:gd name="T9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112">
                  <a:moveTo>
                    <a:pt x="47" y="112"/>
                  </a:moveTo>
                  <a:lnTo>
                    <a:pt x="0" y="29"/>
                  </a:lnTo>
                  <a:lnTo>
                    <a:pt x="52" y="0"/>
                  </a:lnTo>
                  <a:lnTo>
                    <a:pt x="97" y="83"/>
                  </a:lnTo>
                  <a:lnTo>
                    <a:pt x="47" y="112"/>
                  </a:lnTo>
                  <a:close/>
                </a:path>
              </a:pathLst>
            </a:custGeom>
            <a:solidFill>
              <a:srgbClr val="5366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127"/>
            <p:cNvSpPr/>
            <p:nvPr/>
          </p:nvSpPr>
          <p:spPr bwMode="auto">
            <a:xfrm>
              <a:off x="821" y="1178"/>
              <a:ext cx="102" cy="197"/>
            </a:xfrm>
            <a:custGeom>
              <a:avLst/>
              <a:gdLst>
                <a:gd name="T0" fmla="*/ 45 w 102"/>
                <a:gd name="T1" fmla="*/ 197 h 197"/>
                <a:gd name="T2" fmla="*/ 0 w 102"/>
                <a:gd name="T3" fmla="*/ 12 h 197"/>
                <a:gd name="T4" fmla="*/ 57 w 102"/>
                <a:gd name="T5" fmla="*/ 0 h 197"/>
                <a:gd name="T6" fmla="*/ 102 w 102"/>
                <a:gd name="T7" fmla="*/ 183 h 197"/>
                <a:gd name="T8" fmla="*/ 45 w 102"/>
                <a:gd name="T9" fmla="*/ 197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197">
                  <a:moveTo>
                    <a:pt x="45" y="197"/>
                  </a:moveTo>
                  <a:lnTo>
                    <a:pt x="0" y="12"/>
                  </a:lnTo>
                  <a:lnTo>
                    <a:pt x="57" y="0"/>
                  </a:lnTo>
                  <a:lnTo>
                    <a:pt x="102" y="183"/>
                  </a:lnTo>
                  <a:lnTo>
                    <a:pt x="45" y="197"/>
                  </a:lnTo>
                  <a:close/>
                </a:path>
              </a:pathLst>
            </a:custGeom>
            <a:solidFill>
              <a:srgbClr val="5366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128"/>
            <p:cNvSpPr/>
            <p:nvPr/>
          </p:nvSpPr>
          <p:spPr bwMode="auto">
            <a:xfrm>
              <a:off x="911" y="2626"/>
              <a:ext cx="422" cy="656"/>
            </a:xfrm>
            <a:custGeom>
              <a:avLst/>
              <a:gdLst>
                <a:gd name="T0" fmla="*/ 422 w 422"/>
                <a:gd name="T1" fmla="*/ 656 h 656"/>
                <a:gd name="T2" fmla="*/ 211 w 422"/>
                <a:gd name="T3" fmla="*/ 571 h 656"/>
                <a:gd name="T4" fmla="*/ 0 w 422"/>
                <a:gd name="T5" fmla="*/ 656 h 656"/>
                <a:gd name="T6" fmla="*/ 0 w 422"/>
                <a:gd name="T7" fmla="*/ 0 h 656"/>
                <a:gd name="T8" fmla="*/ 422 w 422"/>
                <a:gd name="T9" fmla="*/ 0 h 656"/>
                <a:gd name="T10" fmla="*/ 422 w 422"/>
                <a:gd name="T11" fmla="*/ 656 h 6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2" h="656">
                  <a:moveTo>
                    <a:pt x="422" y="656"/>
                  </a:moveTo>
                  <a:lnTo>
                    <a:pt x="211" y="571"/>
                  </a:lnTo>
                  <a:lnTo>
                    <a:pt x="0" y="656"/>
                  </a:lnTo>
                  <a:lnTo>
                    <a:pt x="0" y="0"/>
                  </a:lnTo>
                  <a:lnTo>
                    <a:pt x="422" y="0"/>
                  </a:lnTo>
                  <a:lnTo>
                    <a:pt x="422" y="656"/>
                  </a:lnTo>
                  <a:close/>
                </a:path>
              </a:pathLst>
            </a:custGeom>
            <a:solidFill>
              <a:srgbClr val="E063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129"/>
            <p:cNvSpPr/>
            <p:nvPr/>
          </p:nvSpPr>
          <p:spPr bwMode="auto">
            <a:xfrm>
              <a:off x="911" y="2626"/>
              <a:ext cx="422" cy="656"/>
            </a:xfrm>
            <a:custGeom>
              <a:avLst/>
              <a:gdLst>
                <a:gd name="T0" fmla="*/ 422 w 422"/>
                <a:gd name="T1" fmla="*/ 656 h 656"/>
                <a:gd name="T2" fmla="*/ 211 w 422"/>
                <a:gd name="T3" fmla="*/ 571 h 656"/>
                <a:gd name="T4" fmla="*/ 0 w 422"/>
                <a:gd name="T5" fmla="*/ 656 h 656"/>
                <a:gd name="T6" fmla="*/ 0 w 422"/>
                <a:gd name="T7" fmla="*/ 0 h 656"/>
                <a:gd name="T8" fmla="*/ 422 w 422"/>
                <a:gd name="T9" fmla="*/ 0 h 656"/>
                <a:gd name="T10" fmla="*/ 422 w 422"/>
                <a:gd name="T11" fmla="*/ 656 h 6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2" h="656">
                  <a:moveTo>
                    <a:pt x="422" y="656"/>
                  </a:moveTo>
                  <a:lnTo>
                    <a:pt x="211" y="571"/>
                  </a:lnTo>
                  <a:lnTo>
                    <a:pt x="0" y="656"/>
                  </a:lnTo>
                  <a:lnTo>
                    <a:pt x="0" y="0"/>
                  </a:lnTo>
                  <a:lnTo>
                    <a:pt x="422" y="0"/>
                  </a:lnTo>
                  <a:lnTo>
                    <a:pt x="422" y="65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130"/>
            <p:cNvSpPr/>
            <p:nvPr/>
          </p:nvSpPr>
          <p:spPr bwMode="auto">
            <a:xfrm>
              <a:off x="1122" y="2626"/>
              <a:ext cx="211" cy="656"/>
            </a:xfrm>
            <a:custGeom>
              <a:avLst/>
              <a:gdLst>
                <a:gd name="T0" fmla="*/ 0 w 211"/>
                <a:gd name="T1" fmla="*/ 571 h 656"/>
                <a:gd name="T2" fmla="*/ 0 w 211"/>
                <a:gd name="T3" fmla="*/ 571 h 656"/>
                <a:gd name="T4" fmla="*/ 211 w 211"/>
                <a:gd name="T5" fmla="*/ 656 h 656"/>
                <a:gd name="T6" fmla="*/ 211 w 211"/>
                <a:gd name="T7" fmla="*/ 0 h 656"/>
                <a:gd name="T8" fmla="*/ 0 w 211"/>
                <a:gd name="T9" fmla="*/ 0 h 656"/>
                <a:gd name="T10" fmla="*/ 0 w 211"/>
                <a:gd name="T11" fmla="*/ 571 h 6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1" h="656">
                  <a:moveTo>
                    <a:pt x="0" y="571"/>
                  </a:moveTo>
                  <a:lnTo>
                    <a:pt x="0" y="571"/>
                  </a:lnTo>
                  <a:lnTo>
                    <a:pt x="211" y="656"/>
                  </a:lnTo>
                  <a:lnTo>
                    <a:pt x="211" y="0"/>
                  </a:lnTo>
                  <a:lnTo>
                    <a:pt x="0" y="0"/>
                  </a:lnTo>
                  <a:lnTo>
                    <a:pt x="0" y="571"/>
                  </a:lnTo>
                  <a:close/>
                </a:path>
              </a:pathLst>
            </a:custGeom>
            <a:solidFill>
              <a:srgbClr val="E682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131"/>
            <p:cNvSpPr/>
            <p:nvPr/>
          </p:nvSpPr>
          <p:spPr bwMode="auto">
            <a:xfrm>
              <a:off x="1122" y="2626"/>
              <a:ext cx="211" cy="656"/>
            </a:xfrm>
            <a:custGeom>
              <a:avLst/>
              <a:gdLst>
                <a:gd name="T0" fmla="*/ 0 w 211"/>
                <a:gd name="T1" fmla="*/ 571 h 656"/>
                <a:gd name="T2" fmla="*/ 0 w 211"/>
                <a:gd name="T3" fmla="*/ 571 h 656"/>
                <a:gd name="T4" fmla="*/ 211 w 211"/>
                <a:gd name="T5" fmla="*/ 656 h 656"/>
                <a:gd name="T6" fmla="*/ 211 w 211"/>
                <a:gd name="T7" fmla="*/ 0 h 656"/>
                <a:gd name="T8" fmla="*/ 0 w 211"/>
                <a:gd name="T9" fmla="*/ 0 h 656"/>
                <a:gd name="T10" fmla="*/ 0 w 211"/>
                <a:gd name="T11" fmla="*/ 571 h 6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1" h="656">
                  <a:moveTo>
                    <a:pt x="0" y="571"/>
                  </a:moveTo>
                  <a:lnTo>
                    <a:pt x="0" y="571"/>
                  </a:lnTo>
                  <a:lnTo>
                    <a:pt x="211" y="656"/>
                  </a:lnTo>
                  <a:lnTo>
                    <a:pt x="211" y="0"/>
                  </a:lnTo>
                  <a:lnTo>
                    <a:pt x="0" y="0"/>
                  </a:lnTo>
                  <a:lnTo>
                    <a:pt x="0" y="57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132"/>
            <p:cNvSpPr/>
            <p:nvPr/>
          </p:nvSpPr>
          <p:spPr bwMode="auto">
            <a:xfrm>
              <a:off x="911" y="2626"/>
              <a:ext cx="211" cy="225"/>
            </a:xfrm>
            <a:custGeom>
              <a:avLst/>
              <a:gdLst>
                <a:gd name="T0" fmla="*/ 89 w 89"/>
                <a:gd name="T1" fmla="*/ 0 h 95"/>
                <a:gd name="T2" fmla="*/ 0 w 89"/>
                <a:gd name="T3" fmla="*/ 0 h 95"/>
                <a:gd name="T4" fmla="*/ 0 w 89"/>
                <a:gd name="T5" fmla="*/ 95 h 95"/>
                <a:gd name="T6" fmla="*/ 85 w 89"/>
                <a:gd name="T7" fmla="*/ 49 h 95"/>
                <a:gd name="T8" fmla="*/ 89 w 89"/>
                <a:gd name="T9" fmla="*/ 48 h 95"/>
                <a:gd name="T10" fmla="*/ 89 w 89"/>
                <a:gd name="T11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95">
                  <a:moveTo>
                    <a:pt x="8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85" y="49"/>
                    <a:pt x="85" y="49"/>
                    <a:pt x="85" y="49"/>
                  </a:cubicBezTo>
                  <a:cubicBezTo>
                    <a:pt x="86" y="49"/>
                    <a:pt x="88" y="48"/>
                    <a:pt x="89" y="48"/>
                  </a:cubicBezTo>
                  <a:cubicBezTo>
                    <a:pt x="89" y="0"/>
                    <a:pt x="89" y="0"/>
                    <a:pt x="89" y="0"/>
                  </a:cubicBezTo>
                </a:path>
              </a:pathLst>
            </a:custGeom>
            <a:solidFill>
              <a:srgbClr val="A74E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133"/>
            <p:cNvSpPr/>
            <p:nvPr/>
          </p:nvSpPr>
          <p:spPr bwMode="auto">
            <a:xfrm>
              <a:off x="1122" y="2626"/>
              <a:ext cx="211" cy="215"/>
            </a:xfrm>
            <a:custGeom>
              <a:avLst/>
              <a:gdLst>
                <a:gd name="T0" fmla="*/ 89 w 89"/>
                <a:gd name="T1" fmla="*/ 0 h 91"/>
                <a:gd name="T2" fmla="*/ 0 w 89"/>
                <a:gd name="T3" fmla="*/ 0 h 91"/>
                <a:gd name="T4" fmla="*/ 0 w 89"/>
                <a:gd name="T5" fmla="*/ 48 h 91"/>
                <a:gd name="T6" fmla="*/ 1 w 89"/>
                <a:gd name="T7" fmla="*/ 48 h 91"/>
                <a:gd name="T8" fmla="*/ 7 w 89"/>
                <a:gd name="T9" fmla="*/ 49 h 91"/>
                <a:gd name="T10" fmla="*/ 89 w 89"/>
                <a:gd name="T11" fmla="*/ 91 h 91"/>
                <a:gd name="T12" fmla="*/ 89 w 89"/>
                <a:gd name="T13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9" h="91">
                  <a:moveTo>
                    <a:pt x="8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8"/>
                    <a:pt x="1" y="48"/>
                    <a:pt x="1" y="48"/>
                  </a:cubicBezTo>
                  <a:cubicBezTo>
                    <a:pt x="3" y="48"/>
                    <a:pt x="5" y="48"/>
                    <a:pt x="7" y="49"/>
                  </a:cubicBezTo>
                  <a:cubicBezTo>
                    <a:pt x="89" y="91"/>
                    <a:pt x="89" y="91"/>
                    <a:pt x="89" y="91"/>
                  </a:cubicBezTo>
                  <a:cubicBezTo>
                    <a:pt x="89" y="0"/>
                    <a:pt x="89" y="0"/>
                    <a:pt x="89" y="0"/>
                  </a:cubicBezTo>
                </a:path>
              </a:pathLst>
            </a:custGeom>
            <a:solidFill>
              <a:srgbClr val="AB64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134"/>
            <p:cNvSpPr/>
            <p:nvPr/>
          </p:nvSpPr>
          <p:spPr bwMode="auto">
            <a:xfrm>
              <a:off x="359" y="1486"/>
              <a:ext cx="1515" cy="1448"/>
            </a:xfrm>
            <a:custGeom>
              <a:avLst/>
              <a:gdLst>
                <a:gd name="T0" fmla="*/ 507 w 639"/>
                <a:gd name="T1" fmla="*/ 601 h 611"/>
                <a:gd name="T2" fmla="*/ 329 w 639"/>
                <a:gd name="T3" fmla="*/ 510 h 611"/>
                <a:gd name="T4" fmla="*/ 318 w 639"/>
                <a:gd name="T5" fmla="*/ 511 h 611"/>
                <a:gd name="T6" fmla="*/ 142 w 639"/>
                <a:gd name="T7" fmla="*/ 606 h 611"/>
                <a:gd name="T8" fmla="*/ 124 w 639"/>
                <a:gd name="T9" fmla="*/ 594 h 611"/>
                <a:gd name="T10" fmla="*/ 156 w 639"/>
                <a:gd name="T11" fmla="*/ 396 h 611"/>
                <a:gd name="T12" fmla="*/ 152 w 639"/>
                <a:gd name="T13" fmla="*/ 386 h 611"/>
                <a:gd name="T14" fmla="*/ 7 w 639"/>
                <a:gd name="T15" fmla="*/ 248 h 611"/>
                <a:gd name="T16" fmla="*/ 13 w 639"/>
                <a:gd name="T17" fmla="*/ 227 h 611"/>
                <a:gd name="T18" fmla="*/ 211 w 639"/>
                <a:gd name="T19" fmla="*/ 196 h 611"/>
                <a:gd name="T20" fmla="*/ 220 w 639"/>
                <a:gd name="T21" fmla="*/ 190 h 611"/>
                <a:gd name="T22" fmla="*/ 306 w 639"/>
                <a:gd name="T23" fmla="*/ 9 h 611"/>
                <a:gd name="T24" fmla="*/ 327 w 639"/>
                <a:gd name="T25" fmla="*/ 9 h 611"/>
                <a:gd name="T26" fmla="*/ 418 w 639"/>
                <a:gd name="T27" fmla="*/ 187 h 611"/>
                <a:gd name="T28" fmla="*/ 427 w 639"/>
                <a:gd name="T29" fmla="*/ 193 h 611"/>
                <a:gd name="T30" fmla="*/ 626 w 639"/>
                <a:gd name="T31" fmla="*/ 220 h 611"/>
                <a:gd name="T32" fmla="*/ 632 w 639"/>
                <a:gd name="T33" fmla="*/ 240 h 611"/>
                <a:gd name="T34" fmla="*/ 491 w 639"/>
                <a:gd name="T35" fmla="*/ 381 h 611"/>
                <a:gd name="T36" fmla="*/ 488 w 639"/>
                <a:gd name="T37" fmla="*/ 392 h 611"/>
                <a:gd name="T38" fmla="*/ 524 w 639"/>
                <a:gd name="T39" fmla="*/ 589 h 611"/>
                <a:gd name="T40" fmla="*/ 507 w 639"/>
                <a:gd name="T41" fmla="*/ 601 h 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39" h="611">
                  <a:moveTo>
                    <a:pt x="507" y="601"/>
                  </a:moveTo>
                  <a:cubicBezTo>
                    <a:pt x="329" y="510"/>
                    <a:pt x="329" y="510"/>
                    <a:pt x="329" y="510"/>
                  </a:cubicBezTo>
                  <a:cubicBezTo>
                    <a:pt x="325" y="509"/>
                    <a:pt x="321" y="509"/>
                    <a:pt x="318" y="511"/>
                  </a:cubicBezTo>
                  <a:cubicBezTo>
                    <a:pt x="142" y="606"/>
                    <a:pt x="142" y="606"/>
                    <a:pt x="142" y="606"/>
                  </a:cubicBezTo>
                  <a:cubicBezTo>
                    <a:pt x="133" y="611"/>
                    <a:pt x="123" y="603"/>
                    <a:pt x="124" y="594"/>
                  </a:cubicBezTo>
                  <a:cubicBezTo>
                    <a:pt x="156" y="396"/>
                    <a:pt x="156" y="396"/>
                    <a:pt x="156" y="396"/>
                  </a:cubicBezTo>
                  <a:cubicBezTo>
                    <a:pt x="156" y="392"/>
                    <a:pt x="155" y="388"/>
                    <a:pt x="152" y="386"/>
                  </a:cubicBezTo>
                  <a:cubicBezTo>
                    <a:pt x="7" y="248"/>
                    <a:pt x="7" y="248"/>
                    <a:pt x="7" y="248"/>
                  </a:cubicBezTo>
                  <a:cubicBezTo>
                    <a:pt x="0" y="241"/>
                    <a:pt x="4" y="229"/>
                    <a:pt x="13" y="227"/>
                  </a:cubicBezTo>
                  <a:cubicBezTo>
                    <a:pt x="211" y="196"/>
                    <a:pt x="211" y="196"/>
                    <a:pt x="211" y="196"/>
                  </a:cubicBezTo>
                  <a:cubicBezTo>
                    <a:pt x="215" y="196"/>
                    <a:pt x="218" y="193"/>
                    <a:pt x="220" y="190"/>
                  </a:cubicBezTo>
                  <a:cubicBezTo>
                    <a:pt x="306" y="9"/>
                    <a:pt x="306" y="9"/>
                    <a:pt x="306" y="9"/>
                  </a:cubicBezTo>
                  <a:cubicBezTo>
                    <a:pt x="310" y="0"/>
                    <a:pt x="323" y="0"/>
                    <a:pt x="327" y="9"/>
                  </a:cubicBezTo>
                  <a:cubicBezTo>
                    <a:pt x="418" y="187"/>
                    <a:pt x="418" y="187"/>
                    <a:pt x="418" y="187"/>
                  </a:cubicBezTo>
                  <a:cubicBezTo>
                    <a:pt x="420" y="190"/>
                    <a:pt x="423" y="193"/>
                    <a:pt x="427" y="193"/>
                  </a:cubicBezTo>
                  <a:cubicBezTo>
                    <a:pt x="626" y="220"/>
                    <a:pt x="626" y="220"/>
                    <a:pt x="626" y="220"/>
                  </a:cubicBezTo>
                  <a:cubicBezTo>
                    <a:pt x="635" y="221"/>
                    <a:pt x="639" y="233"/>
                    <a:pt x="632" y="240"/>
                  </a:cubicBezTo>
                  <a:cubicBezTo>
                    <a:pt x="491" y="381"/>
                    <a:pt x="491" y="381"/>
                    <a:pt x="491" y="381"/>
                  </a:cubicBezTo>
                  <a:cubicBezTo>
                    <a:pt x="488" y="384"/>
                    <a:pt x="487" y="388"/>
                    <a:pt x="488" y="392"/>
                  </a:cubicBezTo>
                  <a:cubicBezTo>
                    <a:pt x="524" y="589"/>
                    <a:pt x="524" y="589"/>
                    <a:pt x="524" y="589"/>
                  </a:cubicBezTo>
                  <a:cubicBezTo>
                    <a:pt x="526" y="598"/>
                    <a:pt x="516" y="606"/>
                    <a:pt x="507" y="601"/>
                  </a:cubicBezTo>
                  <a:close/>
                </a:path>
              </a:pathLst>
            </a:custGeom>
            <a:solidFill>
              <a:srgbClr val="FBD4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Oval 135"/>
            <p:cNvSpPr>
              <a:spLocks noChangeArrowheads="1"/>
            </p:cNvSpPr>
            <p:nvPr/>
          </p:nvSpPr>
          <p:spPr bwMode="auto">
            <a:xfrm>
              <a:off x="781" y="1965"/>
              <a:ext cx="685" cy="684"/>
            </a:xfrm>
            <a:prstGeom prst="ellipse">
              <a:avLst/>
            </a:prstGeom>
            <a:solidFill>
              <a:srgbClr val="FBDA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73" name="标题 4"/>
          <p:cNvSpPr txBox="1"/>
          <p:nvPr/>
        </p:nvSpPr>
        <p:spPr>
          <a:xfrm>
            <a:off x="5150130" y="3281737"/>
            <a:ext cx="1880370" cy="4061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zh-CN"/>
            </a:defPPr>
            <a:lvl1pPr defTabSz="914400">
              <a:spcBef>
                <a:spcPct val="0"/>
              </a:spcBef>
              <a:buNone/>
              <a:defRPr sz="2800" b="1">
                <a:solidFill>
                  <a:srgbClr val="2C363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algn="ctr"/>
            <a:r>
              <a:rPr lang="zh-CN" altLang="en-US" dirty="0">
                <a:solidFill>
                  <a:srgbClr val="FF0000"/>
                </a:solidFill>
              </a:rPr>
              <a:t>湘誉精神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  <p:sp>
        <p:nvSpPr>
          <p:cNvPr id="2" name="圆角矩形 1"/>
          <p:cNvSpPr/>
          <p:nvPr/>
        </p:nvSpPr>
        <p:spPr>
          <a:xfrm>
            <a:off x="1882140" y="2533015"/>
            <a:ext cx="1666240" cy="1437640"/>
          </a:xfrm>
          <a:prstGeom prst="roundRect">
            <a:avLst/>
          </a:prstGeom>
          <a:solidFill>
            <a:srgbClr val="FFC000"/>
          </a:solidFill>
        </p:spPr>
        <p:style>
          <a:lnRef idx="2">
            <a:srgbClr val="FFFFFF">
              <a:shade val="50000"/>
            </a:srgbClr>
          </a:lnRef>
          <a:fillRef idx="1">
            <a:srgbClr val="FFFFFF"/>
          </a:fillRef>
          <a:effectRef idx="0">
            <a:srgbClr val="FFFFFF"/>
          </a:effectRef>
          <a:fontRef idx="minor">
            <a:srgbClr val="FFFFFF"/>
          </a:fontRef>
        </p:style>
        <p:txBody>
          <a:bodyPr rtlCol="0" anchor="ctr"/>
          <a:p>
            <a:pPr algn="ctr" fontAlgn="base"/>
            <a:r>
              <a:rPr lang="zh-CN" altLang="en-US" sz="2400" b="1" strike="noStrike" noProof="1">
                <a:solidFill>
                  <a:srgbClr val="FF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知 世</a:t>
            </a:r>
            <a:endParaRPr lang="zh-CN" altLang="en-US" sz="2400" b="1" strike="noStrike" noProof="1">
              <a:solidFill>
                <a:srgbClr val="FF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fontAlgn="base"/>
            <a:r>
              <a:rPr lang="zh-CN" altLang="en-US" sz="2000" b="1" strike="noStrike" noProof="1"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关注形势</a:t>
            </a:r>
            <a:endParaRPr lang="zh-CN" altLang="en-US" sz="2000" b="1" strike="noStrike" noProof="1"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fontAlgn="base"/>
            <a:r>
              <a:rPr lang="zh-CN" altLang="en-US" sz="2000" b="1" strike="noStrike" noProof="1"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胸有格局</a:t>
            </a:r>
            <a:endParaRPr lang="zh-CN" altLang="en-US" sz="2000" b="1" strike="noStrike" noProof="1"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8956040" y="2533015"/>
            <a:ext cx="1493520" cy="1398905"/>
          </a:xfrm>
          <a:prstGeom prst="roundRect">
            <a:avLst/>
          </a:prstGeom>
          <a:solidFill>
            <a:srgbClr val="FFC000"/>
          </a:solidFill>
        </p:spPr>
        <p:style>
          <a:lnRef idx="2">
            <a:srgbClr val="FFFFFF">
              <a:shade val="50000"/>
            </a:srgbClr>
          </a:lnRef>
          <a:fillRef idx="1">
            <a:srgbClr val="FFFFFF"/>
          </a:fillRef>
          <a:effectRef idx="0">
            <a:srgbClr val="FFFFFF"/>
          </a:effectRef>
          <a:fontRef idx="minor">
            <a:srgbClr val="FFFFFF"/>
          </a:fontRef>
        </p:style>
        <p:txBody>
          <a:bodyPr rtlCol="0" anchor="ctr"/>
          <a:p>
            <a:pPr algn="ctr" fontAlgn="base"/>
            <a:r>
              <a:rPr lang="zh-CN" altLang="en-US" sz="2400" b="1" strike="noStrike" noProof="1">
                <a:solidFill>
                  <a:srgbClr val="FF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重 义</a:t>
            </a:r>
            <a:endParaRPr lang="zh-CN" altLang="en-US" sz="2400" b="1" strike="noStrike" noProof="1">
              <a:solidFill>
                <a:srgbClr val="FF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fontAlgn="base"/>
            <a:r>
              <a:rPr lang="zh-CN" altLang="en-US" sz="2000" b="1" strike="noStrike" noProof="1"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诚信守诺以德立身</a:t>
            </a:r>
            <a:endParaRPr lang="zh-CN" altLang="en-US" sz="2000" b="1" strike="noStrike" noProof="1"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5417185" y="173990"/>
            <a:ext cx="1561465" cy="1312545"/>
          </a:xfrm>
          <a:prstGeom prst="roundRect">
            <a:avLst/>
          </a:prstGeom>
          <a:solidFill>
            <a:srgbClr val="FFC000"/>
          </a:solidFill>
        </p:spPr>
        <p:style>
          <a:lnRef idx="2">
            <a:srgbClr val="FFFFFF">
              <a:shade val="50000"/>
            </a:srgbClr>
          </a:lnRef>
          <a:fillRef idx="1">
            <a:srgbClr val="FFFFFF"/>
          </a:fillRef>
          <a:effectRef idx="0">
            <a:srgbClr val="FFFFFF"/>
          </a:effectRef>
          <a:fontRef idx="minor">
            <a:srgbClr val="FFFFFF"/>
          </a:fontRef>
        </p:style>
        <p:txBody>
          <a:bodyPr rtlCol="0" anchor="ctr"/>
          <a:p>
            <a:pPr algn="ctr" fontAlgn="base"/>
            <a:r>
              <a:rPr lang="zh-CN" altLang="en-US" sz="2400" b="1" strike="noStrike" noProof="1">
                <a:solidFill>
                  <a:srgbClr val="FF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敢 创</a:t>
            </a:r>
            <a:endParaRPr lang="zh-CN" altLang="en-US" sz="2400" b="1" strike="noStrike" noProof="1">
              <a:solidFill>
                <a:srgbClr val="FF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fontAlgn="base"/>
            <a:r>
              <a:rPr lang="zh-CN" altLang="en-US" sz="2000" b="1" strike="noStrike" noProof="1"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敢闯敢干勇于创新</a:t>
            </a:r>
            <a:endParaRPr lang="zh-CN" altLang="en-US" sz="2000" b="1" strike="noStrike" noProof="1"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7" name="圆角矩形 76"/>
          <p:cNvSpPr/>
          <p:nvPr/>
        </p:nvSpPr>
        <p:spPr>
          <a:xfrm>
            <a:off x="5417185" y="5436870"/>
            <a:ext cx="1561465" cy="1335405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r>
              <a:rPr lang="zh-CN" altLang="en-US" sz="2400" b="1" strike="noStrike" noProof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善 为</a:t>
            </a:r>
            <a:endParaRPr lang="zh-CN" altLang="en-US" sz="2400" b="1" strike="noStrike" noProof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fontAlgn="base"/>
            <a:r>
              <a:rPr lang="zh-CN" altLang="en-US" sz="2000" b="1" strike="noStrike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善于学习解决问题</a:t>
            </a:r>
            <a:endParaRPr lang="zh-CN" altLang="en-US" sz="2000" b="1" strike="noStrike" noProof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标题 4"/>
          <p:cNvSpPr txBox="1"/>
          <p:nvPr/>
        </p:nvSpPr>
        <p:spPr>
          <a:xfrm>
            <a:off x="913130" y="518160"/>
            <a:ext cx="2199005" cy="406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zh-CN"/>
            </a:defPPr>
            <a:lvl1pPr defTabSz="914400">
              <a:spcBef>
                <a:spcPct val="0"/>
              </a:spcBef>
              <a:buNone/>
              <a:defRPr sz="2800" b="1">
                <a:solidFill>
                  <a:srgbClr val="2C363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dirty="0"/>
              <a:t>企业文化  </a:t>
            </a:r>
            <a:r>
              <a:rPr lang="en-US" altLang="zh-CN" dirty="0"/>
              <a:t>|  </a:t>
            </a:r>
            <a:endParaRPr lang="zh-CN" altLang="en-US" sz="20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标题 4"/>
          <p:cNvSpPr txBox="1"/>
          <p:nvPr/>
        </p:nvSpPr>
        <p:spPr>
          <a:xfrm>
            <a:off x="913130" y="518160"/>
            <a:ext cx="2280285" cy="406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zh-CN"/>
            </a:defPPr>
            <a:lvl1pPr defTabSz="914400">
              <a:spcBef>
                <a:spcPct val="0"/>
              </a:spcBef>
              <a:buNone/>
              <a:defRPr sz="2800" b="1">
                <a:solidFill>
                  <a:srgbClr val="2C363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dirty="0">
                <a:solidFill>
                  <a:schemeClr val="bg1"/>
                </a:solidFill>
              </a:rPr>
              <a:t>发展愿景  </a:t>
            </a:r>
            <a:r>
              <a:rPr lang="en-US" altLang="zh-CN" dirty="0">
                <a:solidFill>
                  <a:schemeClr val="bg1"/>
                </a:solidFill>
              </a:rPr>
              <a:t>|  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  <p:grpSp>
        <p:nvGrpSpPr>
          <p:cNvPr id="20487" name="Group 3"/>
          <p:cNvGrpSpPr/>
          <p:nvPr/>
        </p:nvGrpSpPr>
        <p:grpSpPr>
          <a:xfrm>
            <a:off x="1377315" y="1581785"/>
            <a:ext cx="9295130" cy="4763770"/>
            <a:chOff x="528" y="1243"/>
            <a:chExt cx="4656" cy="2348"/>
          </a:xfrm>
        </p:grpSpPr>
        <p:grpSp>
          <p:nvGrpSpPr>
            <p:cNvPr id="20488" name="Group 4"/>
            <p:cNvGrpSpPr/>
            <p:nvPr/>
          </p:nvGrpSpPr>
          <p:grpSpPr>
            <a:xfrm>
              <a:off x="1824" y="1248"/>
              <a:ext cx="2014" cy="1821"/>
              <a:chOff x="1872" y="1824"/>
              <a:chExt cx="2014" cy="1821"/>
            </a:xfrm>
          </p:grpSpPr>
          <p:sp>
            <p:nvSpPr>
              <p:cNvPr id="66565" name="AutoShape 5"/>
              <p:cNvSpPr>
                <a:spLocks noChangeArrowheads="1"/>
              </p:cNvSpPr>
              <p:nvPr/>
            </p:nvSpPr>
            <p:spPr bwMode="gray">
              <a:xfrm rot="16200000" flipH="1">
                <a:off x="1820" y="2527"/>
                <a:ext cx="310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rgbClr val="541E1E"/>
                  </a:gs>
                  <a:gs pos="100000">
                    <a:srgbClr val="541E1E">
                      <a:gamma/>
                      <a:tint val="39216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33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rgbClr val="DDDDDD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MS PGothic" panose="020B0600070205080204" charset="-128"/>
                </a:endParaRPr>
              </a:p>
            </p:txBody>
          </p:sp>
          <p:sp>
            <p:nvSpPr>
              <p:cNvPr id="66566" name="AutoShape 6"/>
              <p:cNvSpPr>
                <a:spLocks noChangeArrowheads="1"/>
              </p:cNvSpPr>
              <p:nvPr/>
            </p:nvSpPr>
            <p:spPr bwMode="gray">
              <a:xfrm rot="5400000" flipH="1">
                <a:off x="3626" y="2489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rgbClr val="541E1E"/>
                  </a:gs>
                  <a:gs pos="100000">
                    <a:srgbClr val="541E1E">
                      <a:gamma/>
                      <a:tint val="39216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33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rgbClr val="DDDDDD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MS PGothic" panose="020B0600070205080204" charset="-128"/>
                </a:endParaRPr>
              </a:p>
            </p:txBody>
          </p:sp>
          <p:sp>
            <p:nvSpPr>
              <p:cNvPr id="66567" name="AutoShape 7"/>
              <p:cNvSpPr>
                <a:spLocks noChangeArrowheads="1"/>
              </p:cNvSpPr>
              <p:nvPr/>
            </p:nvSpPr>
            <p:spPr bwMode="gray">
              <a:xfrm rot="10800000" flipH="1">
                <a:off x="2725" y="3439"/>
                <a:ext cx="308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rgbClr val="541E1E"/>
                  </a:gs>
                  <a:gs pos="100000">
                    <a:srgbClr val="541E1E">
                      <a:gamma/>
                      <a:tint val="39216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33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rgbClr val="DDDDDD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MS PGothic" panose="020B0600070205080204" charset="-128"/>
                </a:endParaRPr>
              </a:p>
            </p:txBody>
          </p:sp>
          <p:sp>
            <p:nvSpPr>
              <p:cNvPr id="20492" name="Oval 8"/>
              <p:cNvSpPr/>
              <p:nvPr/>
            </p:nvSpPr>
            <p:spPr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  <a:tileRect/>
              </a:gradFill>
              <a:ln w="571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0493" name="Oval 9"/>
              <p:cNvSpPr/>
              <p:nvPr/>
            </p:nvSpPr>
            <p:spPr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  <a:tileRect/>
              </a:gradFill>
              <a:ln w="9525">
                <a:noFill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66570" name="Oval 10"/>
              <p:cNvSpPr>
                <a:spLocks noChangeArrowheads="1"/>
              </p:cNvSpPr>
              <p:nvPr/>
            </p:nvSpPr>
            <p:spPr bwMode="gray">
              <a:xfrm>
                <a:off x="2255" y="2000"/>
                <a:ext cx="1261" cy="1264"/>
              </a:xfrm>
              <a:prstGeom prst="ellipse">
                <a:avLst/>
              </a:prstGeom>
              <a:gradFill rotWithShape="1">
                <a:gsLst>
                  <a:gs pos="0">
                    <a:srgbClr val="907226">
                      <a:gamma/>
                      <a:tint val="0"/>
                      <a:invGamma/>
                    </a:srgbClr>
                  </a:gs>
                  <a:gs pos="50000">
                    <a:srgbClr val="907226"/>
                  </a:gs>
                  <a:gs pos="100000">
                    <a:srgbClr val="907226">
                      <a:gamma/>
                      <a:tint val="0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>
                    <a:solidFill>
                      <a:srgbClr val="FFFFFF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square" anchor="ctr">
                <a:spAutoFit/>
              </a:bodyPr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MS PGothic" panose="020B0600070205080204" charset="-128"/>
                </a:endParaRPr>
              </a:p>
            </p:txBody>
          </p:sp>
          <p:sp>
            <p:nvSpPr>
              <p:cNvPr id="20495" name="Oval 11"/>
              <p:cNvSpPr/>
              <p:nvPr/>
            </p:nvSpPr>
            <p:spPr>
              <a:xfrm>
                <a:off x="2254" y="2000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  <a:tileRect/>
              </a:gradFill>
              <a:ln w="38100">
                <a:noFill/>
              </a:ln>
            </p:spPr>
            <p:txBody>
              <a:bodyPr wrap="square" anchor="ctr">
                <a:spAutoFit/>
              </a:bodyPr>
              <a:p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66572" name="Oval 12"/>
              <p:cNvSpPr>
                <a:spLocks noChangeArrowheads="1"/>
              </p:cNvSpPr>
              <p:nvPr/>
            </p:nvSpPr>
            <p:spPr bwMode="gray">
              <a:xfrm>
                <a:off x="2337" y="2084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907226">
                      <a:gamma/>
                      <a:shade val="54118"/>
                      <a:invGamma/>
                    </a:srgbClr>
                  </a:gs>
                  <a:gs pos="50000">
                    <a:srgbClr val="907226"/>
                  </a:gs>
                  <a:gs pos="100000">
                    <a:srgbClr val="907226">
                      <a:gamma/>
                      <a:shade val="54118"/>
                      <a:invGamma/>
                    </a:srgb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>
                    <a:solidFill>
                      <a:srgbClr val="FFFFFF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MS PGothic" panose="020B0600070205080204" charset="-128"/>
                </a:endParaRPr>
              </a:p>
            </p:txBody>
          </p:sp>
          <p:sp>
            <p:nvSpPr>
              <p:cNvPr id="20497" name="Oval 13"/>
              <p:cNvSpPr/>
              <p:nvPr/>
            </p:nvSpPr>
            <p:spPr>
              <a:xfrm>
                <a:off x="2337" y="2083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  <a:tileRect/>
              </a:gradFill>
              <a:ln w="38100">
                <a:noFill/>
              </a:ln>
            </p:spPr>
            <p:txBody>
              <a:bodyPr anchor="ctr">
                <a:spAutoFit/>
              </a:bodyPr>
              <a:p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66574" name="AutoShape 14"/>
            <p:cNvSpPr>
              <a:spLocks noChangeArrowheads="1"/>
            </p:cNvSpPr>
            <p:nvPr/>
          </p:nvSpPr>
          <p:spPr bwMode="gray">
            <a:xfrm>
              <a:off x="528" y="2512"/>
              <a:ext cx="1152" cy="541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rgbClr val="CC6600">
                    <a:gamma/>
                    <a:shade val="46275"/>
                    <a:invGamma/>
                  </a:srgbClr>
                </a:gs>
                <a:gs pos="50000">
                  <a:srgbClr val="CC6600"/>
                </a:gs>
                <a:gs pos="100000">
                  <a:srgbClr val="CC6600">
                    <a:gamma/>
                    <a:shade val="46275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33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DDDDDD"/>
                    </a:outerShdw>
                  </a:effectLst>
                </a14:hiddenEffects>
              </a:ext>
            </a:extLst>
          </p:spPr>
          <p:txBody>
            <a:bodyPr wrap="none" anchor="ctr"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MS PGothic" panose="020B0600070205080204" charset="-128"/>
              </a:endParaRPr>
            </a:p>
          </p:txBody>
        </p:sp>
        <p:sp>
          <p:nvSpPr>
            <p:cNvPr id="66575" name="AutoShape 15"/>
            <p:cNvSpPr>
              <a:spLocks noChangeArrowheads="1"/>
            </p:cNvSpPr>
            <p:nvPr/>
          </p:nvSpPr>
          <p:spPr bwMode="gray">
            <a:xfrm>
              <a:off x="528" y="1858"/>
              <a:ext cx="1152" cy="623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rgbClr val="CC6600">
                    <a:gamma/>
                    <a:shade val="46275"/>
                    <a:invGamma/>
                  </a:srgbClr>
                </a:gs>
                <a:gs pos="50000">
                  <a:srgbClr val="CC6600"/>
                </a:gs>
                <a:gs pos="100000">
                  <a:srgbClr val="CC6600">
                    <a:gamma/>
                    <a:shade val="46275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33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DDDDDD"/>
                    </a:outerShdw>
                  </a:effectLst>
                </a14:hiddenEffects>
              </a:ext>
            </a:extLst>
          </p:spPr>
          <p:txBody>
            <a:bodyPr wrap="none" anchor="ctr"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MS PGothic" panose="020B0600070205080204" charset="-128"/>
              </a:endParaRPr>
            </a:p>
          </p:txBody>
        </p:sp>
        <p:sp>
          <p:nvSpPr>
            <p:cNvPr id="66576" name="AutoShape 16"/>
            <p:cNvSpPr>
              <a:spLocks noChangeArrowheads="1"/>
            </p:cNvSpPr>
            <p:nvPr/>
          </p:nvSpPr>
          <p:spPr bwMode="gray">
            <a:xfrm>
              <a:off x="528" y="1243"/>
              <a:ext cx="1152" cy="590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rgbClr val="CC6600">
                    <a:gamma/>
                    <a:shade val="46275"/>
                    <a:invGamma/>
                  </a:srgbClr>
                </a:gs>
                <a:gs pos="50000">
                  <a:srgbClr val="CC6600"/>
                </a:gs>
                <a:gs pos="100000">
                  <a:srgbClr val="CC6600">
                    <a:gamma/>
                    <a:shade val="46275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33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DDDDDD"/>
                    </a:outerShdw>
                  </a:effectLst>
                </a14:hiddenEffects>
              </a:ext>
            </a:extLst>
          </p:spPr>
          <p:txBody>
            <a:bodyPr wrap="none" anchor="ctr"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MS PGothic" panose="020B0600070205080204" charset="-128"/>
              </a:endParaRPr>
            </a:p>
          </p:txBody>
        </p:sp>
        <p:sp>
          <p:nvSpPr>
            <p:cNvPr id="66577" name="AutoShape 17"/>
            <p:cNvSpPr>
              <a:spLocks noChangeArrowheads="1"/>
            </p:cNvSpPr>
            <p:nvPr/>
          </p:nvSpPr>
          <p:spPr bwMode="gray">
            <a:xfrm>
              <a:off x="3984" y="2512"/>
              <a:ext cx="1200" cy="517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rgbClr val="EBD463">
                    <a:gamma/>
                    <a:shade val="46275"/>
                    <a:invGamma/>
                  </a:srgbClr>
                </a:gs>
                <a:gs pos="50000">
                  <a:srgbClr val="EBD463"/>
                </a:gs>
                <a:gs pos="100000">
                  <a:srgbClr val="EBD463">
                    <a:gamma/>
                    <a:shade val="46275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33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DDDDDD"/>
                    </a:outerShdw>
                  </a:effectLst>
                </a14:hiddenEffects>
              </a:ext>
            </a:extLst>
          </p:spPr>
          <p:txBody>
            <a:bodyPr wrap="none" anchor="ctr"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MS PGothic" panose="020B0600070205080204" charset="-128"/>
              </a:endParaRPr>
            </a:p>
          </p:txBody>
        </p:sp>
        <p:sp>
          <p:nvSpPr>
            <p:cNvPr id="66578" name="AutoShape 18"/>
            <p:cNvSpPr>
              <a:spLocks noChangeArrowheads="1"/>
            </p:cNvSpPr>
            <p:nvPr/>
          </p:nvSpPr>
          <p:spPr bwMode="gray">
            <a:xfrm>
              <a:off x="3984" y="1864"/>
              <a:ext cx="1200" cy="617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rgbClr val="EBD463">
                    <a:gamma/>
                    <a:shade val="46275"/>
                    <a:invGamma/>
                  </a:srgbClr>
                </a:gs>
                <a:gs pos="50000">
                  <a:srgbClr val="EBD463"/>
                </a:gs>
                <a:gs pos="100000">
                  <a:srgbClr val="EBD463">
                    <a:gamma/>
                    <a:shade val="46275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33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DDDDDD"/>
                    </a:outerShdw>
                  </a:effectLst>
                </a14:hiddenEffects>
              </a:ext>
            </a:extLst>
          </p:spPr>
          <p:txBody>
            <a:bodyPr wrap="none" anchor="ctr"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MS PGothic" panose="020B0600070205080204" charset="-128"/>
              </a:endParaRPr>
            </a:p>
          </p:txBody>
        </p:sp>
        <p:sp>
          <p:nvSpPr>
            <p:cNvPr id="66579" name="AutoShape 19"/>
            <p:cNvSpPr>
              <a:spLocks noChangeArrowheads="1"/>
            </p:cNvSpPr>
            <p:nvPr/>
          </p:nvSpPr>
          <p:spPr bwMode="gray">
            <a:xfrm>
              <a:off x="3984" y="1243"/>
              <a:ext cx="1200" cy="590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rgbClr val="EBD463">
                    <a:gamma/>
                    <a:shade val="46275"/>
                    <a:invGamma/>
                  </a:srgbClr>
                </a:gs>
                <a:gs pos="50000">
                  <a:srgbClr val="EBD463"/>
                </a:gs>
                <a:gs pos="100000">
                  <a:srgbClr val="EBD463">
                    <a:gamma/>
                    <a:shade val="46275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33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DDDDDD"/>
                    </a:outerShdw>
                  </a:effectLst>
                </a14:hiddenEffects>
              </a:ext>
            </a:extLst>
          </p:spPr>
          <p:txBody>
            <a:bodyPr wrap="none" anchor="ctr"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MS PGothic" panose="020B0600070205080204" charset="-128"/>
              </a:endParaRPr>
            </a:p>
          </p:txBody>
        </p:sp>
        <p:sp>
          <p:nvSpPr>
            <p:cNvPr id="20504" name="Text Box 20"/>
            <p:cNvSpPr txBox="1"/>
            <p:nvPr/>
          </p:nvSpPr>
          <p:spPr>
            <a:xfrm>
              <a:off x="2279" y="1673"/>
              <a:ext cx="1118" cy="59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pPr algn="ctr" eaLnBrk="0" hangingPunct="0"/>
              <a:endParaRPr lang="zh-CN" altLang="en-US" sz="2400" b="1" noProof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0" hangingPunct="0"/>
              <a:r>
                <a:rPr lang="en-US" altLang="zh-CN" sz="1600" b="1" noProof="1" dirty="0">
                  <a:solidFill>
                    <a:srgbClr val="FF0000"/>
                  </a:solidFill>
                  <a:effectLst>
                    <a:outerShdw blurRad="38100" dist="19050" dir="2700000" algn="tl" rotWithShape="0">
                      <a:srgbClr val="000000">
                        <a:alpha val="40000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rPr>
                <a:t>“</a:t>
              </a:r>
              <a:r>
                <a:rPr lang="zh-CN" altLang="en-US" sz="1600" b="1" noProof="1" dirty="0">
                  <a:solidFill>
                    <a:srgbClr val="FF0000"/>
                  </a:solidFill>
                  <a:effectLst>
                    <a:outerShdw blurRad="38100" dist="19050" dir="2700000" algn="tl" rotWithShape="0">
                      <a:srgbClr val="000000">
                        <a:alpha val="40000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rPr>
                <a:t>四五</a:t>
              </a:r>
              <a:r>
                <a:rPr lang="en-US" altLang="zh-CN" sz="1600" b="1" noProof="1" dirty="0">
                  <a:solidFill>
                    <a:srgbClr val="FF0000"/>
                  </a:solidFill>
                  <a:effectLst>
                    <a:outerShdw blurRad="38100" dist="19050" dir="2700000" algn="tl" rotWithShape="0">
                      <a:srgbClr val="000000">
                        <a:alpha val="40000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rPr>
                <a:t>”</a:t>
              </a:r>
              <a:r>
                <a:rPr lang="zh-CN" altLang="en-US" sz="1600" b="1" noProof="1" dirty="0">
                  <a:solidFill>
                    <a:srgbClr val="FF0000"/>
                  </a:solidFill>
                  <a:effectLst>
                    <a:outerShdw blurRad="38100" dist="19050" dir="2700000" algn="tl" rotWithShape="0">
                      <a:srgbClr val="000000">
                        <a:alpha val="40000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rPr>
                <a:t>期间</a:t>
              </a:r>
              <a:endParaRPr lang="zh-CN" altLang="en-US" sz="1600" b="1" noProof="1" dirty="0">
                <a:solidFill>
                  <a:srgbClr val="FF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0" hangingPunct="0"/>
              <a:r>
                <a:rPr lang="zh-CN" altLang="en-US" sz="1600" b="1" noProof="1" dirty="0">
                  <a:solidFill>
                    <a:srgbClr val="FF0000"/>
                  </a:solidFill>
                  <a:effectLst>
                    <a:outerShdw blurRad="38100" dist="19050" dir="2700000" algn="tl" rotWithShape="0">
                      <a:srgbClr val="000000">
                        <a:alpha val="40000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rPr>
                <a:t>集团总产值达</a:t>
              </a:r>
              <a:r>
                <a:rPr lang="en-US" altLang="zh-CN" sz="1600" b="1" noProof="1" dirty="0">
                  <a:solidFill>
                    <a:srgbClr val="FF0000"/>
                  </a:solidFill>
                  <a:effectLst>
                    <a:outerShdw blurRad="38100" dist="19050" dir="2700000" algn="tl" rotWithShape="0">
                      <a:srgbClr val="000000">
                        <a:alpha val="40000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rPr>
                <a:t>30</a:t>
              </a:r>
              <a:r>
                <a:rPr lang="zh-CN" altLang="en-US" sz="1600" b="1" noProof="1" dirty="0">
                  <a:solidFill>
                    <a:srgbClr val="FF0000"/>
                  </a:solidFill>
                  <a:effectLst>
                    <a:outerShdw blurRad="38100" dist="19050" dir="2700000" algn="tl" rotWithShape="0">
                      <a:srgbClr val="000000">
                        <a:alpha val="40000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rPr>
                <a:t>亿元</a:t>
              </a:r>
              <a:endParaRPr lang="zh-CN" altLang="en-US" sz="1600" b="1" noProof="1" dirty="0">
                <a:solidFill>
                  <a:srgbClr val="FF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endParaRPr>
            </a:p>
            <a:p>
              <a:pPr algn="ctr" eaLnBrk="0" hangingPunct="0"/>
              <a:r>
                <a:rPr lang="zh-CN" sz="1600" b="1" noProof="1" dirty="0">
                  <a:solidFill>
                    <a:srgbClr val="FF0000"/>
                  </a:solidFill>
                  <a:effectLst>
                    <a:outerShdw blurRad="38100" dist="19050" dir="2700000" algn="tl" rotWithShape="0">
                      <a:srgbClr val="000000">
                        <a:alpha val="40000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rPr>
                <a:t>集团总部成功</a:t>
              </a:r>
              <a:r>
                <a:rPr lang="en-US" altLang="zh-CN" sz="1600" b="1" noProof="1" dirty="0">
                  <a:solidFill>
                    <a:srgbClr val="FF0000"/>
                  </a:solidFill>
                  <a:effectLst>
                    <a:outerShdw blurRad="38100" dist="19050" dir="2700000" algn="tl" rotWithShape="0">
                      <a:srgbClr val="000000">
                        <a:alpha val="40000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rPr>
                <a:t>IPO</a:t>
              </a:r>
              <a:endParaRPr lang="en-US" altLang="zh-CN" sz="1600" b="1" noProof="1" dirty="0">
                <a:solidFill>
                  <a:srgbClr val="FF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endParaRPr>
            </a:p>
          </p:txBody>
        </p:sp>
        <p:sp>
          <p:nvSpPr>
            <p:cNvPr id="20505" name="AutoShape 21"/>
            <p:cNvSpPr/>
            <p:nvPr/>
          </p:nvSpPr>
          <p:spPr>
            <a:xfrm>
              <a:off x="1201" y="3168"/>
              <a:ext cx="3291" cy="423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38100" cap="flat" cmpd="sng">
              <a:solidFill>
                <a:srgbClr val="0033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p>
              <a:pPr algn="ctr" eaLnBrk="0" hangingPunct="0"/>
              <a:r>
                <a:rPr lang="zh-CN" altLang="en-US" sz="24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湘誉发展</a:t>
              </a:r>
              <a:r>
                <a:rPr lang="en-US" altLang="zh-CN" sz="24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“</a:t>
              </a:r>
              <a:r>
                <a:rPr lang="zh-CN" altLang="en-US" sz="24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四五规划</a:t>
              </a:r>
              <a:r>
                <a:rPr lang="en-US" altLang="zh-CN" sz="24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”</a:t>
              </a:r>
              <a:endParaRPr lang="en-US" alt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0" hangingPunct="0"/>
              <a:r>
                <a:rPr lang="en-US" altLang="zh-CN" sz="2400" dirty="0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2001——2006——2011——</a:t>
              </a:r>
              <a:r>
                <a:rPr lang="en-US" altLang="zh-CN" sz="24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2017——2021</a:t>
              </a:r>
              <a:endParaRPr lang="en-US" alt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506" name="Text Box 22"/>
            <p:cNvSpPr txBox="1"/>
            <p:nvPr/>
          </p:nvSpPr>
          <p:spPr>
            <a:xfrm>
              <a:off x="561" y="1404"/>
              <a:ext cx="1051" cy="40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pPr algn="ctr" eaLnBrk="0" hangingPunct="0"/>
              <a:r>
                <a:rPr lang="zh-CN" altLang="en-US" sz="1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集团化运作</a:t>
              </a:r>
              <a:endPara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0" hangingPunct="0"/>
              <a:r>
                <a:rPr lang="zh-CN" altLang="en-US" sz="1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形成优势互补的全产业链业务结构</a:t>
              </a:r>
              <a:endParaRPr lang="zh-CN" altLang="en-US" sz="1600" b="1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0507" name="Text Box 23"/>
            <p:cNvSpPr txBox="1"/>
            <p:nvPr/>
          </p:nvSpPr>
          <p:spPr>
            <a:xfrm>
              <a:off x="528" y="2022"/>
              <a:ext cx="1152" cy="40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pPr algn="ctr" eaLnBrk="0" hangingPunct="0"/>
              <a:r>
                <a:rPr lang="zh-CN" altLang="en-US" sz="1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打造独具特色</a:t>
              </a:r>
              <a:endPara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0" hangingPunct="0"/>
              <a:r>
                <a:rPr lang="zh-CN" altLang="en-US" sz="1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覆盖全领域的医疗</a:t>
              </a:r>
              <a:endPara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0" hangingPunct="0"/>
              <a:r>
                <a:rPr lang="zh-CN" altLang="en-US" sz="1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项目模式和市场品牌</a:t>
              </a:r>
              <a:endParaRPr lang="en-US" altLang="zh-CN" sz="1600" b="1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0508" name="Text Box 24"/>
            <p:cNvSpPr txBox="1"/>
            <p:nvPr/>
          </p:nvSpPr>
          <p:spPr>
            <a:xfrm>
              <a:off x="561" y="2638"/>
              <a:ext cx="1051" cy="40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pPr algn="ctr" eaLnBrk="0" hangingPunct="0"/>
              <a:r>
                <a:rPr lang="zh-CN" altLang="en-US" sz="1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通过市场布局</a:t>
              </a:r>
              <a:endPara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0" hangingPunct="0"/>
              <a:r>
                <a:rPr lang="zh-CN" altLang="en-US" sz="1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实施新型医疗项目</a:t>
              </a:r>
              <a:endPara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0" hangingPunct="0"/>
              <a:r>
                <a:rPr lang="en-US" altLang="zh-CN" sz="1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“</a:t>
              </a:r>
              <a:r>
                <a:rPr lang="zh-CN" altLang="en-US" sz="1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蓝海战略</a:t>
              </a:r>
              <a:r>
                <a:rPr lang="en-US" altLang="zh-CN" sz="1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”</a:t>
              </a:r>
              <a:endParaRPr lang="en-US" altLang="zh-CN" sz="1600" b="1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0509" name="Text Box 25"/>
            <p:cNvSpPr txBox="1"/>
            <p:nvPr/>
          </p:nvSpPr>
          <p:spPr>
            <a:xfrm>
              <a:off x="3984" y="1466"/>
              <a:ext cx="1200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pPr algn="ctr" eaLnBrk="0" hangingPunct="0"/>
              <a:r>
                <a:rPr lang="zh-CN" altLang="en-US" sz="1600" b="1" dirty="0">
                  <a:solidFill>
                    <a:srgbClr val="26269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打通资本市场渠道</a:t>
              </a:r>
              <a:endParaRPr lang="zh-CN" altLang="en-US" sz="1600" b="1" dirty="0">
                <a:solidFill>
                  <a:srgbClr val="26269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0" hangingPunct="0"/>
              <a:r>
                <a:rPr lang="zh-CN" altLang="en-US" sz="1600" b="1" dirty="0">
                  <a:solidFill>
                    <a:srgbClr val="26269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大力发展绿色医疗金融</a:t>
              </a:r>
              <a:endParaRPr lang="zh-CN" altLang="en-US" sz="1600" b="1" dirty="0">
                <a:solidFill>
                  <a:srgbClr val="26269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510" name="Text Box 26"/>
            <p:cNvSpPr txBox="1"/>
            <p:nvPr/>
          </p:nvSpPr>
          <p:spPr>
            <a:xfrm>
              <a:off x="3984" y="2058"/>
              <a:ext cx="1200" cy="40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pPr algn="ctr" eaLnBrk="0" hangingPunct="0"/>
              <a:r>
                <a:rPr lang="zh-CN" altLang="en-US" sz="1600" b="1" dirty="0">
                  <a:solidFill>
                    <a:srgbClr val="26269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以规范发展为方向</a:t>
              </a:r>
              <a:endParaRPr lang="zh-CN" altLang="en-US" sz="1600" b="1" dirty="0">
                <a:solidFill>
                  <a:srgbClr val="26269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0" hangingPunct="0"/>
              <a:r>
                <a:rPr lang="zh-CN" altLang="en-US" sz="1600" b="1" dirty="0">
                  <a:solidFill>
                    <a:srgbClr val="26269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实施多板块业务主体</a:t>
              </a:r>
              <a:r>
                <a:rPr lang="en-US" altLang="zh-CN" sz="1600" b="1" dirty="0">
                  <a:solidFill>
                    <a:srgbClr val="26269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IPO</a:t>
              </a:r>
              <a:r>
                <a:rPr lang="zh-CN" altLang="en-US" sz="1600" b="1" dirty="0">
                  <a:solidFill>
                    <a:srgbClr val="26269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战略</a:t>
              </a:r>
              <a:endParaRPr lang="zh-CN" altLang="en-US" sz="1600" b="1" dirty="0">
                <a:solidFill>
                  <a:srgbClr val="26269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235" name="Text Box 27"/>
            <p:cNvSpPr txBox="1"/>
            <p:nvPr/>
          </p:nvSpPr>
          <p:spPr>
            <a:xfrm>
              <a:off x="3938" y="2707"/>
              <a:ext cx="1246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  <a:scene3d>
                <a:camera prst="orthographicFront"/>
                <a:lightRig rig="threePt" dir="t"/>
              </a:scene3d>
            </a:bodyPr>
            <a:p>
              <a:pPr algn="ctr" eaLnBrk="0" hangingPunct="0"/>
              <a:r>
                <a:rPr lang="zh-CN" altLang="en-US" sz="1600" b="1" noProof="1" dirty="0">
                  <a:solidFill>
                    <a:srgbClr val="3333CC">
                      <a:lumMod val="75000"/>
                    </a:srgbClr>
                  </a:solidFill>
                  <a:effectLst>
                    <a:outerShdw blurRad="38100" dist="19050" dir="2700000" algn="tl" rotWithShape="0">
                      <a:srgbClr val="000000">
                        <a:alpha val="40000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rPr>
                <a:t>现代化</a:t>
              </a:r>
              <a:r>
                <a:rPr lang="en-US" altLang="zh-CN" sz="1600" b="1" noProof="1" dirty="0">
                  <a:solidFill>
                    <a:srgbClr val="3333CC">
                      <a:lumMod val="75000"/>
                    </a:srgbClr>
                  </a:solidFill>
                  <a:effectLst>
                    <a:outerShdw blurRad="38100" dist="19050" dir="2700000" algn="tl" rotWithShape="0">
                      <a:srgbClr val="000000">
                        <a:alpha val="40000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rPr>
                <a:t>“</a:t>
              </a:r>
              <a:r>
                <a:rPr lang="zh-CN" altLang="en-US" sz="1600" b="1" noProof="1" dirty="0">
                  <a:solidFill>
                    <a:srgbClr val="3333CC">
                      <a:lumMod val="75000"/>
                    </a:srgbClr>
                  </a:solidFill>
                  <a:effectLst>
                    <a:outerShdw blurRad="38100" dist="19050" dir="2700000" algn="tl" rotWithShape="0">
                      <a:srgbClr val="000000">
                        <a:alpha val="40000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rPr>
                <a:t>医疗</a:t>
              </a:r>
              <a:r>
                <a:rPr lang="en-US" altLang="zh-CN" sz="1600" b="1" noProof="1" dirty="0">
                  <a:solidFill>
                    <a:srgbClr val="3333CC">
                      <a:lumMod val="75000"/>
                    </a:srgbClr>
                  </a:solidFill>
                  <a:effectLst>
                    <a:outerShdw blurRad="38100" dist="19050" dir="2700000" algn="tl" rotWithShape="0">
                      <a:srgbClr val="000000">
                        <a:alpha val="40000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rPr>
                <a:t>+”</a:t>
              </a:r>
              <a:r>
                <a:rPr lang="zh-CN" altLang="en-US" sz="1600" b="1" noProof="1" dirty="0">
                  <a:solidFill>
                    <a:srgbClr val="3333CC">
                      <a:lumMod val="75000"/>
                    </a:srgbClr>
                  </a:solidFill>
                  <a:effectLst>
                    <a:outerShdw blurRad="38100" dist="19050" dir="2700000" algn="tl" rotWithShape="0">
                      <a:srgbClr val="000000">
                        <a:alpha val="40000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rPr>
                <a:t>的典范</a:t>
              </a:r>
              <a:endParaRPr lang="zh-CN" altLang="en-US" sz="1600" b="1" noProof="1" dirty="0">
                <a:solidFill>
                  <a:srgbClr val="3333CC">
                    <a:lumMod val="75000"/>
                  </a:srgbClr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0" hangingPunct="0"/>
              <a:r>
                <a:rPr lang="zh-CN" altLang="en-US" sz="1600" b="1" noProof="1" dirty="0">
                  <a:solidFill>
                    <a:srgbClr val="3333CC">
                      <a:lumMod val="75000"/>
                    </a:srgbClr>
                  </a:solidFill>
                  <a:effectLst>
                    <a:outerShdw blurRad="38100" dist="19050" dir="2700000" algn="tl" rotWithShape="0">
                      <a:srgbClr val="000000">
                        <a:alpha val="40000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rPr>
                <a:t>医疗人才的产出基地</a:t>
              </a:r>
              <a:endParaRPr lang="zh-CN" altLang="en-US" sz="1600" b="1" noProof="1" dirty="0">
                <a:solidFill>
                  <a:srgbClr val="3333CC">
                    <a:lumMod val="75000"/>
                  </a:srgbClr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B4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Picture 5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04700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" name="Rectangle 6"/>
          <p:cNvSpPr>
            <a:spLocks noChangeArrowheads="1"/>
          </p:cNvSpPr>
          <p:nvPr/>
        </p:nvSpPr>
        <p:spPr bwMode="auto">
          <a:xfrm>
            <a:off x="0" y="4575175"/>
            <a:ext cx="12201525" cy="2282825"/>
          </a:xfrm>
          <a:prstGeom prst="rect">
            <a:avLst/>
          </a:prstGeom>
          <a:solidFill>
            <a:srgbClr val="69AB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71" name="图片 7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5477" y="657548"/>
            <a:ext cx="5623526" cy="5088748"/>
          </a:xfrm>
          <a:prstGeom prst="rect">
            <a:avLst/>
          </a:prstGeom>
        </p:spPr>
      </p:pic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4888588" y="1879906"/>
            <a:ext cx="1307922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9600" b="0" i="0" u="none" strike="noStrike" cap="none" normalizeH="0" baseline="0" dirty="0">
                <a:ln>
                  <a:noFill/>
                </a:ln>
                <a:solidFill>
                  <a:srgbClr val="12303F"/>
                </a:solidFill>
                <a:effectLst/>
                <a:latin typeface="Bebas" pitchFamily="2" charset="0"/>
              </a:rPr>
              <a:t>02</a:t>
            </a:r>
            <a:endParaRPr kumimoji="0" lang="zh-CN" altLang="zh-CN" sz="5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4145546" y="3360410"/>
            <a:ext cx="2797175" cy="661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4300" b="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Bebas" pitchFamily="2" charset="0"/>
              </a:rPr>
              <a:t>招聘岗位</a:t>
            </a:r>
            <a:endParaRPr kumimoji="0" lang="zh-CN" altLang="zh-CN" sz="1800" b="0" i="0" u="none" strike="noStrike" cap="none" normalizeH="0" baseline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635"/>
            <a:ext cx="12192000" cy="6856413"/>
          </a:xfrm>
          <a:prstGeom prst="rect">
            <a:avLst/>
          </a:prstGeom>
          <a:solidFill>
            <a:srgbClr val="3F83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60960" y="0"/>
            <a:ext cx="12192000" cy="4349750"/>
          </a:xfrm>
          <a:prstGeom prst="rect">
            <a:avLst/>
          </a:prstGeom>
          <a:solidFill>
            <a:srgbClr val="A2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26" name="组合 25"/>
          <p:cNvGrpSpPr/>
          <p:nvPr/>
        </p:nvGrpSpPr>
        <p:grpSpPr>
          <a:xfrm>
            <a:off x="539115" y="1781810"/>
            <a:ext cx="2128520" cy="3979545"/>
            <a:chOff x="849" y="2806"/>
            <a:chExt cx="3352" cy="6267"/>
          </a:xfrm>
        </p:grpSpPr>
        <p:grpSp>
          <p:nvGrpSpPr>
            <p:cNvPr id="4" name="Group 9"/>
            <p:cNvGrpSpPr>
              <a:grpSpLocks noChangeAspect="1"/>
            </p:cNvGrpSpPr>
            <p:nvPr/>
          </p:nvGrpSpPr>
          <p:grpSpPr bwMode="auto">
            <a:xfrm>
              <a:off x="849" y="2806"/>
              <a:ext cx="3353" cy="3808"/>
              <a:chOff x="943" y="1372"/>
              <a:chExt cx="2237" cy="1862"/>
            </a:xfrm>
          </p:grpSpPr>
          <p:sp>
            <p:nvSpPr>
              <p:cNvPr id="5" name="Freeform 10"/>
              <p:cNvSpPr/>
              <p:nvPr/>
            </p:nvSpPr>
            <p:spPr bwMode="auto">
              <a:xfrm>
                <a:off x="1732" y="2895"/>
                <a:ext cx="661" cy="289"/>
              </a:xfrm>
              <a:custGeom>
                <a:avLst/>
                <a:gdLst>
                  <a:gd name="T0" fmla="*/ 30 w 279"/>
                  <a:gd name="T1" fmla="*/ 0 h 122"/>
                  <a:gd name="T2" fmla="*/ 0 w 279"/>
                  <a:gd name="T3" fmla="*/ 122 h 122"/>
                  <a:gd name="T4" fmla="*/ 279 w 279"/>
                  <a:gd name="T5" fmla="*/ 122 h 122"/>
                  <a:gd name="T6" fmla="*/ 249 w 279"/>
                  <a:gd name="T7" fmla="*/ 0 h 122"/>
                  <a:gd name="T8" fmla="*/ 30 w 279"/>
                  <a:gd name="T9" fmla="*/ 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9" h="122">
                    <a:moveTo>
                      <a:pt x="30" y="0"/>
                    </a:moveTo>
                    <a:cubicBezTo>
                      <a:pt x="20" y="41"/>
                      <a:pt x="10" y="81"/>
                      <a:pt x="0" y="122"/>
                    </a:cubicBezTo>
                    <a:cubicBezTo>
                      <a:pt x="93" y="122"/>
                      <a:pt x="186" y="122"/>
                      <a:pt x="279" y="122"/>
                    </a:cubicBezTo>
                    <a:cubicBezTo>
                      <a:pt x="269" y="81"/>
                      <a:pt x="259" y="41"/>
                      <a:pt x="249" y="0"/>
                    </a:cubicBezTo>
                    <a:cubicBezTo>
                      <a:pt x="176" y="0"/>
                      <a:pt x="103" y="0"/>
                      <a:pt x="30" y="0"/>
                    </a:cubicBezTo>
                    <a:close/>
                  </a:path>
                </a:pathLst>
              </a:custGeom>
              <a:solidFill>
                <a:srgbClr val="D1D3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" name="Freeform 11"/>
              <p:cNvSpPr/>
              <p:nvPr/>
            </p:nvSpPr>
            <p:spPr bwMode="auto">
              <a:xfrm>
                <a:off x="1657" y="3179"/>
                <a:ext cx="812" cy="55"/>
              </a:xfrm>
              <a:custGeom>
                <a:avLst/>
                <a:gdLst>
                  <a:gd name="T0" fmla="*/ 328 w 343"/>
                  <a:gd name="T1" fmla="*/ 0 h 23"/>
                  <a:gd name="T2" fmla="*/ 14 w 343"/>
                  <a:gd name="T3" fmla="*/ 0 h 23"/>
                  <a:gd name="T4" fmla="*/ 0 w 343"/>
                  <a:gd name="T5" fmla="*/ 17 h 23"/>
                  <a:gd name="T6" fmla="*/ 0 w 343"/>
                  <a:gd name="T7" fmla="*/ 23 h 23"/>
                  <a:gd name="T8" fmla="*/ 343 w 343"/>
                  <a:gd name="T9" fmla="*/ 23 h 23"/>
                  <a:gd name="T10" fmla="*/ 343 w 343"/>
                  <a:gd name="T11" fmla="*/ 17 h 23"/>
                  <a:gd name="T12" fmla="*/ 328 w 343"/>
                  <a:gd name="T13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3" h="23">
                    <a:moveTo>
                      <a:pt x="328" y="0"/>
                    </a:moveTo>
                    <a:cubicBezTo>
                      <a:pt x="14" y="0"/>
                      <a:pt x="14" y="0"/>
                      <a:pt x="14" y="0"/>
                    </a:cubicBezTo>
                    <a:cubicBezTo>
                      <a:pt x="6" y="0"/>
                      <a:pt x="0" y="8"/>
                      <a:pt x="0" y="17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343" y="23"/>
                      <a:pt x="343" y="23"/>
                      <a:pt x="343" y="23"/>
                    </a:cubicBezTo>
                    <a:cubicBezTo>
                      <a:pt x="343" y="17"/>
                      <a:pt x="343" y="17"/>
                      <a:pt x="343" y="17"/>
                    </a:cubicBezTo>
                    <a:cubicBezTo>
                      <a:pt x="343" y="8"/>
                      <a:pt x="336" y="0"/>
                      <a:pt x="3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" name="Freeform 12"/>
              <p:cNvSpPr/>
              <p:nvPr/>
            </p:nvSpPr>
            <p:spPr bwMode="auto">
              <a:xfrm>
                <a:off x="943" y="2781"/>
                <a:ext cx="2237" cy="216"/>
              </a:xfrm>
              <a:custGeom>
                <a:avLst/>
                <a:gdLst>
                  <a:gd name="T0" fmla="*/ 0 w 944"/>
                  <a:gd name="T1" fmla="*/ 0 h 91"/>
                  <a:gd name="T2" fmla="*/ 0 w 944"/>
                  <a:gd name="T3" fmla="*/ 68 h 91"/>
                  <a:gd name="T4" fmla="*/ 24 w 944"/>
                  <a:gd name="T5" fmla="*/ 91 h 91"/>
                  <a:gd name="T6" fmla="*/ 921 w 944"/>
                  <a:gd name="T7" fmla="*/ 91 h 91"/>
                  <a:gd name="T8" fmla="*/ 944 w 944"/>
                  <a:gd name="T9" fmla="*/ 68 h 91"/>
                  <a:gd name="T10" fmla="*/ 944 w 944"/>
                  <a:gd name="T11" fmla="*/ 0 h 91"/>
                  <a:gd name="T12" fmla="*/ 0 w 944"/>
                  <a:gd name="T13" fmla="*/ 0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4" h="91">
                    <a:moveTo>
                      <a:pt x="0" y="0"/>
                    </a:moveTo>
                    <a:cubicBezTo>
                      <a:pt x="0" y="68"/>
                      <a:pt x="0" y="68"/>
                      <a:pt x="0" y="68"/>
                    </a:cubicBezTo>
                    <a:cubicBezTo>
                      <a:pt x="0" y="81"/>
                      <a:pt x="11" y="91"/>
                      <a:pt x="24" y="91"/>
                    </a:cubicBezTo>
                    <a:cubicBezTo>
                      <a:pt x="921" y="91"/>
                      <a:pt x="921" y="91"/>
                      <a:pt x="921" y="91"/>
                    </a:cubicBezTo>
                    <a:cubicBezTo>
                      <a:pt x="934" y="91"/>
                      <a:pt x="944" y="81"/>
                      <a:pt x="944" y="68"/>
                    </a:cubicBezTo>
                    <a:cubicBezTo>
                      <a:pt x="944" y="0"/>
                      <a:pt x="944" y="0"/>
                      <a:pt x="944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" name="Freeform 13"/>
              <p:cNvSpPr/>
              <p:nvPr/>
            </p:nvSpPr>
            <p:spPr bwMode="auto">
              <a:xfrm>
                <a:off x="943" y="1372"/>
                <a:ext cx="2237" cy="1409"/>
              </a:xfrm>
              <a:custGeom>
                <a:avLst/>
                <a:gdLst>
                  <a:gd name="T0" fmla="*/ 944 w 944"/>
                  <a:gd name="T1" fmla="*/ 594 h 594"/>
                  <a:gd name="T2" fmla="*/ 944 w 944"/>
                  <a:gd name="T3" fmla="*/ 23 h 594"/>
                  <a:gd name="T4" fmla="*/ 921 w 944"/>
                  <a:gd name="T5" fmla="*/ 0 h 594"/>
                  <a:gd name="T6" fmla="*/ 24 w 944"/>
                  <a:gd name="T7" fmla="*/ 0 h 594"/>
                  <a:gd name="T8" fmla="*/ 0 w 944"/>
                  <a:gd name="T9" fmla="*/ 23 h 594"/>
                  <a:gd name="T10" fmla="*/ 0 w 944"/>
                  <a:gd name="T11" fmla="*/ 594 h 594"/>
                  <a:gd name="T12" fmla="*/ 944 w 944"/>
                  <a:gd name="T13" fmla="*/ 594 h 5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4" h="594">
                    <a:moveTo>
                      <a:pt x="944" y="594"/>
                    </a:moveTo>
                    <a:cubicBezTo>
                      <a:pt x="944" y="23"/>
                      <a:pt x="944" y="23"/>
                      <a:pt x="944" y="23"/>
                    </a:cubicBezTo>
                    <a:cubicBezTo>
                      <a:pt x="944" y="10"/>
                      <a:pt x="934" y="0"/>
                      <a:pt x="921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0"/>
                      <a:pt x="0" y="23"/>
                    </a:cubicBezTo>
                    <a:cubicBezTo>
                      <a:pt x="0" y="594"/>
                      <a:pt x="0" y="594"/>
                      <a:pt x="0" y="594"/>
                    </a:cubicBezTo>
                    <a:lnTo>
                      <a:pt x="944" y="594"/>
                    </a:lnTo>
                    <a:close/>
                  </a:path>
                </a:pathLst>
              </a:custGeom>
              <a:solidFill>
                <a:srgbClr val="1F36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" name="Rectangle 14"/>
              <p:cNvSpPr>
                <a:spLocks noChangeArrowheads="1"/>
              </p:cNvSpPr>
              <p:nvPr/>
            </p:nvSpPr>
            <p:spPr bwMode="auto">
              <a:xfrm>
                <a:off x="1036" y="1458"/>
                <a:ext cx="2054" cy="1231"/>
              </a:xfrm>
              <a:prstGeom prst="rect">
                <a:avLst/>
              </a:prstGeom>
              <a:solidFill>
                <a:srgbClr val="C4F0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805" y="5089"/>
              <a:ext cx="1440" cy="3985"/>
            </a:xfrm>
            <a:prstGeom prst="rect">
              <a:avLst/>
            </a:prstGeom>
          </p:spPr>
        </p:pic>
        <p:sp>
          <p:nvSpPr>
            <p:cNvPr id="25" name="Rectangle 10"/>
            <p:cNvSpPr>
              <a:spLocks noChangeArrowheads="1"/>
            </p:cNvSpPr>
            <p:nvPr/>
          </p:nvSpPr>
          <p:spPr bwMode="auto">
            <a:xfrm>
              <a:off x="988" y="3911"/>
              <a:ext cx="2919" cy="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en-US" sz="3200" b="1" i="0" u="none" strike="noStrike" cap="none" normalizeH="0" baseline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Bebas" pitchFamily="2" charset="0"/>
                </a:rPr>
                <a:t>销售经理</a:t>
              </a:r>
              <a:endParaRPr kumimoji="0" lang="zh-CN" altLang="zh-CN" sz="1200" b="1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</a:endParaRPr>
            </a:p>
          </p:txBody>
        </p:sp>
      </p:grpSp>
      <p:sp>
        <p:nvSpPr>
          <p:cNvPr id="38" name="标题 4"/>
          <p:cNvSpPr txBox="1"/>
          <p:nvPr/>
        </p:nvSpPr>
        <p:spPr>
          <a:xfrm>
            <a:off x="890149" y="517895"/>
            <a:ext cx="5764237" cy="4061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zh-CN"/>
            </a:defPPr>
            <a:lvl1pPr defTabSz="914400">
              <a:spcBef>
                <a:spcPct val="0"/>
              </a:spcBef>
              <a:buNone/>
              <a:defRPr sz="2800" b="1">
                <a:solidFill>
                  <a:srgbClr val="2C363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dirty="0"/>
              <a:t>岗位信息 </a:t>
            </a:r>
            <a:r>
              <a:rPr lang="en-US" altLang="zh-CN" dirty="0"/>
              <a:t>|  </a:t>
            </a:r>
            <a:endParaRPr lang="zh-CN" altLang="en-US" sz="2000" dirty="0"/>
          </a:p>
        </p:txBody>
      </p:sp>
      <p:grpSp>
        <p:nvGrpSpPr>
          <p:cNvPr id="41" name="组合 40"/>
          <p:cNvGrpSpPr/>
          <p:nvPr/>
        </p:nvGrpSpPr>
        <p:grpSpPr>
          <a:xfrm>
            <a:off x="2829560" y="1778000"/>
            <a:ext cx="2129155" cy="3980180"/>
            <a:chOff x="849" y="2806"/>
            <a:chExt cx="3353" cy="6268"/>
          </a:xfrm>
        </p:grpSpPr>
        <p:grpSp>
          <p:nvGrpSpPr>
            <p:cNvPr id="42" name="Group 9"/>
            <p:cNvGrpSpPr>
              <a:grpSpLocks noChangeAspect="1"/>
            </p:cNvGrpSpPr>
            <p:nvPr/>
          </p:nvGrpSpPr>
          <p:grpSpPr bwMode="auto">
            <a:xfrm>
              <a:off x="849" y="2806"/>
              <a:ext cx="3353" cy="3808"/>
              <a:chOff x="943" y="1372"/>
              <a:chExt cx="2237" cy="1862"/>
            </a:xfrm>
          </p:grpSpPr>
          <p:sp>
            <p:nvSpPr>
              <p:cNvPr id="43" name="Freeform 10"/>
              <p:cNvSpPr/>
              <p:nvPr/>
            </p:nvSpPr>
            <p:spPr bwMode="auto">
              <a:xfrm>
                <a:off x="1732" y="2895"/>
                <a:ext cx="661" cy="289"/>
              </a:xfrm>
              <a:custGeom>
                <a:avLst/>
                <a:gdLst>
                  <a:gd name="T0" fmla="*/ 30 w 279"/>
                  <a:gd name="T1" fmla="*/ 0 h 122"/>
                  <a:gd name="T2" fmla="*/ 0 w 279"/>
                  <a:gd name="T3" fmla="*/ 122 h 122"/>
                  <a:gd name="T4" fmla="*/ 279 w 279"/>
                  <a:gd name="T5" fmla="*/ 122 h 122"/>
                  <a:gd name="T6" fmla="*/ 249 w 279"/>
                  <a:gd name="T7" fmla="*/ 0 h 122"/>
                  <a:gd name="T8" fmla="*/ 30 w 279"/>
                  <a:gd name="T9" fmla="*/ 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9" h="122">
                    <a:moveTo>
                      <a:pt x="30" y="0"/>
                    </a:moveTo>
                    <a:cubicBezTo>
                      <a:pt x="20" y="41"/>
                      <a:pt x="10" y="81"/>
                      <a:pt x="0" y="122"/>
                    </a:cubicBezTo>
                    <a:cubicBezTo>
                      <a:pt x="93" y="122"/>
                      <a:pt x="186" y="122"/>
                      <a:pt x="279" y="122"/>
                    </a:cubicBezTo>
                    <a:cubicBezTo>
                      <a:pt x="269" y="81"/>
                      <a:pt x="259" y="41"/>
                      <a:pt x="249" y="0"/>
                    </a:cubicBezTo>
                    <a:cubicBezTo>
                      <a:pt x="176" y="0"/>
                      <a:pt x="103" y="0"/>
                      <a:pt x="30" y="0"/>
                    </a:cubicBezTo>
                    <a:close/>
                  </a:path>
                </a:pathLst>
              </a:custGeom>
              <a:solidFill>
                <a:srgbClr val="D1D3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" name="Freeform 11"/>
              <p:cNvSpPr/>
              <p:nvPr/>
            </p:nvSpPr>
            <p:spPr bwMode="auto">
              <a:xfrm>
                <a:off x="1657" y="3179"/>
                <a:ext cx="812" cy="55"/>
              </a:xfrm>
              <a:custGeom>
                <a:avLst/>
                <a:gdLst>
                  <a:gd name="T0" fmla="*/ 328 w 343"/>
                  <a:gd name="T1" fmla="*/ 0 h 23"/>
                  <a:gd name="T2" fmla="*/ 14 w 343"/>
                  <a:gd name="T3" fmla="*/ 0 h 23"/>
                  <a:gd name="T4" fmla="*/ 0 w 343"/>
                  <a:gd name="T5" fmla="*/ 17 h 23"/>
                  <a:gd name="T6" fmla="*/ 0 w 343"/>
                  <a:gd name="T7" fmla="*/ 23 h 23"/>
                  <a:gd name="T8" fmla="*/ 343 w 343"/>
                  <a:gd name="T9" fmla="*/ 23 h 23"/>
                  <a:gd name="T10" fmla="*/ 343 w 343"/>
                  <a:gd name="T11" fmla="*/ 17 h 23"/>
                  <a:gd name="T12" fmla="*/ 328 w 343"/>
                  <a:gd name="T13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3" h="23">
                    <a:moveTo>
                      <a:pt x="328" y="0"/>
                    </a:moveTo>
                    <a:cubicBezTo>
                      <a:pt x="14" y="0"/>
                      <a:pt x="14" y="0"/>
                      <a:pt x="14" y="0"/>
                    </a:cubicBezTo>
                    <a:cubicBezTo>
                      <a:pt x="6" y="0"/>
                      <a:pt x="0" y="8"/>
                      <a:pt x="0" y="17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343" y="23"/>
                      <a:pt x="343" y="23"/>
                      <a:pt x="343" y="23"/>
                    </a:cubicBezTo>
                    <a:cubicBezTo>
                      <a:pt x="343" y="17"/>
                      <a:pt x="343" y="17"/>
                      <a:pt x="343" y="17"/>
                    </a:cubicBezTo>
                    <a:cubicBezTo>
                      <a:pt x="343" y="8"/>
                      <a:pt x="336" y="0"/>
                      <a:pt x="3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" name="Freeform 12"/>
              <p:cNvSpPr/>
              <p:nvPr/>
            </p:nvSpPr>
            <p:spPr bwMode="auto">
              <a:xfrm>
                <a:off x="943" y="2781"/>
                <a:ext cx="2237" cy="216"/>
              </a:xfrm>
              <a:custGeom>
                <a:avLst/>
                <a:gdLst>
                  <a:gd name="T0" fmla="*/ 0 w 944"/>
                  <a:gd name="T1" fmla="*/ 0 h 91"/>
                  <a:gd name="T2" fmla="*/ 0 w 944"/>
                  <a:gd name="T3" fmla="*/ 68 h 91"/>
                  <a:gd name="T4" fmla="*/ 24 w 944"/>
                  <a:gd name="T5" fmla="*/ 91 h 91"/>
                  <a:gd name="T6" fmla="*/ 921 w 944"/>
                  <a:gd name="T7" fmla="*/ 91 h 91"/>
                  <a:gd name="T8" fmla="*/ 944 w 944"/>
                  <a:gd name="T9" fmla="*/ 68 h 91"/>
                  <a:gd name="T10" fmla="*/ 944 w 944"/>
                  <a:gd name="T11" fmla="*/ 0 h 91"/>
                  <a:gd name="T12" fmla="*/ 0 w 944"/>
                  <a:gd name="T13" fmla="*/ 0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4" h="91">
                    <a:moveTo>
                      <a:pt x="0" y="0"/>
                    </a:moveTo>
                    <a:cubicBezTo>
                      <a:pt x="0" y="68"/>
                      <a:pt x="0" y="68"/>
                      <a:pt x="0" y="68"/>
                    </a:cubicBezTo>
                    <a:cubicBezTo>
                      <a:pt x="0" y="81"/>
                      <a:pt x="11" y="91"/>
                      <a:pt x="24" y="91"/>
                    </a:cubicBezTo>
                    <a:cubicBezTo>
                      <a:pt x="921" y="91"/>
                      <a:pt x="921" y="91"/>
                      <a:pt x="921" y="91"/>
                    </a:cubicBezTo>
                    <a:cubicBezTo>
                      <a:pt x="934" y="91"/>
                      <a:pt x="944" y="81"/>
                      <a:pt x="944" y="68"/>
                    </a:cubicBezTo>
                    <a:cubicBezTo>
                      <a:pt x="944" y="0"/>
                      <a:pt x="944" y="0"/>
                      <a:pt x="944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" name="Freeform 13"/>
              <p:cNvSpPr/>
              <p:nvPr/>
            </p:nvSpPr>
            <p:spPr bwMode="auto">
              <a:xfrm>
                <a:off x="943" y="1372"/>
                <a:ext cx="2237" cy="1409"/>
              </a:xfrm>
              <a:custGeom>
                <a:avLst/>
                <a:gdLst>
                  <a:gd name="T0" fmla="*/ 944 w 944"/>
                  <a:gd name="T1" fmla="*/ 594 h 594"/>
                  <a:gd name="T2" fmla="*/ 944 w 944"/>
                  <a:gd name="T3" fmla="*/ 23 h 594"/>
                  <a:gd name="T4" fmla="*/ 921 w 944"/>
                  <a:gd name="T5" fmla="*/ 0 h 594"/>
                  <a:gd name="T6" fmla="*/ 24 w 944"/>
                  <a:gd name="T7" fmla="*/ 0 h 594"/>
                  <a:gd name="T8" fmla="*/ 0 w 944"/>
                  <a:gd name="T9" fmla="*/ 23 h 594"/>
                  <a:gd name="T10" fmla="*/ 0 w 944"/>
                  <a:gd name="T11" fmla="*/ 594 h 594"/>
                  <a:gd name="T12" fmla="*/ 944 w 944"/>
                  <a:gd name="T13" fmla="*/ 594 h 5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4" h="594">
                    <a:moveTo>
                      <a:pt x="944" y="594"/>
                    </a:moveTo>
                    <a:cubicBezTo>
                      <a:pt x="944" y="23"/>
                      <a:pt x="944" y="23"/>
                      <a:pt x="944" y="23"/>
                    </a:cubicBezTo>
                    <a:cubicBezTo>
                      <a:pt x="944" y="10"/>
                      <a:pt x="934" y="0"/>
                      <a:pt x="921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0"/>
                      <a:pt x="0" y="23"/>
                    </a:cubicBezTo>
                    <a:cubicBezTo>
                      <a:pt x="0" y="594"/>
                      <a:pt x="0" y="594"/>
                      <a:pt x="0" y="594"/>
                    </a:cubicBezTo>
                    <a:lnTo>
                      <a:pt x="944" y="594"/>
                    </a:lnTo>
                    <a:close/>
                  </a:path>
                </a:pathLst>
              </a:custGeom>
              <a:solidFill>
                <a:srgbClr val="1F36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" name="Rectangle 14"/>
              <p:cNvSpPr>
                <a:spLocks noChangeArrowheads="1"/>
              </p:cNvSpPr>
              <p:nvPr/>
            </p:nvSpPr>
            <p:spPr bwMode="auto">
              <a:xfrm>
                <a:off x="1036" y="1458"/>
                <a:ext cx="2054" cy="1231"/>
              </a:xfrm>
              <a:prstGeom prst="rect">
                <a:avLst/>
              </a:prstGeom>
              <a:solidFill>
                <a:srgbClr val="C4F0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pic>
          <p:nvPicPr>
            <p:cNvPr id="48" name="图片 47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805" y="5089"/>
              <a:ext cx="1440" cy="3985"/>
            </a:xfrm>
            <a:prstGeom prst="rect">
              <a:avLst/>
            </a:prstGeom>
          </p:spPr>
        </p:pic>
        <p:sp>
          <p:nvSpPr>
            <p:cNvPr id="49" name="Rectangle 10"/>
            <p:cNvSpPr>
              <a:spLocks noChangeArrowheads="1"/>
            </p:cNvSpPr>
            <p:nvPr/>
          </p:nvSpPr>
          <p:spPr bwMode="auto">
            <a:xfrm>
              <a:off x="988" y="3911"/>
              <a:ext cx="2919" cy="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en-US" sz="3200" b="1" i="0" u="none" strike="noStrike" cap="none" normalizeH="0" baseline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Bebas" pitchFamily="2" charset="0"/>
                </a:rPr>
                <a:t>商务助理</a:t>
              </a:r>
              <a:endParaRPr kumimoji="0" lang="zh-CN" altLang="zh-CN" sz="1200" b="1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5164455" y="1785620"/>
            <a:ext cx="2129155" cy="3980180"/>
            <a:chOff x="849" y="2806"/>
            <a:chExt cx="3353" cy="6268"/>
          </a:xfrm>
        </p:grpSpPr>
        <p:grpSp>
          <p:nvGrpSpPr>
            <p:cNvPr id="51" name="Group 9"/>
            <p:cNvGrpSpPr>
              <a:grpSpLocks noChangeAspect="1"/>
            </p:cNvGrpSpPr>
            <p:nvPr/>
          </p:nvGrpSpPr>
          <p:grpSpPr bwMode="auto">
            <a:xfrm>
              <a:off x="849" y="2806"/>
              <a:ext cx="3353" cy="3808"/>
              <a:chOff x="943" y="1372"/>
              <a:chExt cx="2237" cy="1862"/>
            </a:xfrm>
          </p:grpSpPr>
          <p:sp>
            <p:nvSpPr>
              <p:cNvPr id="52" name="Freeform 10"/>
              <p:cNvSpPr/>
              <p:nvPr/>
            </p:nvSpPr>
            <p:spPr bwMode="auto">
              <a:xfrm>
                <a:off x="1732" y="2895"/>
                <a:ext cx="661" cy="289"/>
              </a:xfrm>
              <a:custGeom>
                <a:avLst/>
                <a:gdLst>
                  <a:gd name="T0" fmla="*/ 30 w 279"/>
                  <a:gd name="T1" fmla="*/ 0 h 122"/>
                  <a:gd name="T2" fmla="*/ 0 w 279"/>
                  <a:gd name="T3" fmla="*/ 122 h 122"/>
                  <a:gd name="T4" fmla="*/ 279 w 279"/>
                  <a:gd name="T5" fmla="*/ 122 h 122"/>
                  <a:gd name="T6" fmla="*/ 249 w 279"/>
                  <a:gd name="T7" fmla="*/ 0 h 122"/>
                  <a:gd name="T8" fmla="*/ 30 w 279"/>
                  <a:gd name="T9" fmla="*/ 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9" h="122">
                    <a:moveTo>
                      <a:pt x="30" y="0"/>
                    </a:moveTo>
                    <a:cubicBezTo>
                      <a:pt x="20" y="41"/>
                      <a:pt x="10" y="81"/>
                      <a:pt x="0" y="122"/>
                    </a:cubicBezTo>
                    <a:cubicBezTo>
                      <a:pt x="93" y="122"/>
                      <a:pt x="186" y="122"/>
                      <a:pt x="279" y="122"/>
                    </a:cubicBezTo>
                    <a:cubicBezTo>
                      <a:pt x="269" y="81"/>
                      <a:pt x="259" y="41"/>
                      <a:pt x="249" y="0"/>
                    </a:cubicBezTo>
                    <a:cubicBezTo>
                      <a:pt x="176" y="0"/>
                      <a:pt x="103" y="0"/>
                      <a:pt x="30" y="0"/>
                    </a:cubicBezTo>
                    <a:close/>
                  </a:path>
                </a:pathLst>
              </a:custGeom>
              <a:solidFill>
                <a:srgbClr val="D1D3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" name="Freeform 11"/>
              <p:cNvSpPr/>
              <p:nvPr/>
            </p:nvSpPr>
            <p:spPr bwMode="auto">
              <a:xfrm>
                <a:off x="1657" y="3179"/>
                <a:ext cx="812" cy="55"/>
              </a:xfrm>
              <a:custGeom>
                <a:avLst/>
                <a:gdLst>
                  <a:gd name="T0" fmla="*/ 328 w 343"/>
                  <a:gd name="T1" fmla="*/ 0 h 23"/>
                  <a:gd name="T2" fmla="*/ 14 w 343"/>
                  <a:gd name="T3" fmla="*/ 0 h 23"/>
                  <a:gd name="T4" fmla="*/ 0 w 343"/>
                  <a:gd name="T5" fmla="*/ 17 h 23"/>
                  <a:gd name="T6" fmla="*/ 0 w 343"/>
                  <a:gd name="T7" fmla="*/ 23 h 23"/>
                  <a:gd name="T8" fmla="*/ 343 w 343"/>
                  <a:gd name="T9" fmla="*/ 23 h 23"/>
                  <a:gd name="T10" fmla="*/ 343 w 343"/>
                  <a:gd name="T11" fmla="*/ 17 h 23"/>
                  <a:gd name="T12" fmla="*/ 328 w 343"/>
                  <a:gd name="T13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3" h="23">
                    <a:moveTo>
                      <a:pt x="328" y="0"/>
                    </a:moveTo>
                    <a:cubicBezTo>
                      <a:pt x="14" y="0"/>
                      <a:pt x="14" y="0"/>
                      <a:pt x="14" y="0"/>
                    </a:cubicBezTo>
                    <a:cubicBezTo>
                      <a:pt x="6" y="0"/>
                      <a:pt x="0" y="8"/>
                      <a:pt x="0" y="17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343" y="23"/>
                      <a:pt x="343" y="23"/>
                      <a:pt x="343" y="23"/>
                    </a:cubicBezTo>
                    <a:cubicBezTo>
                      <a:pt x="343" y="17"/>
                      <a:pt x="343" y="17"/>
                      <a:pt x="343" y="17"/>
                    </a:cubicBezTo>
                    <a:cubicBezTo>
                      <a:pt x="343" y="8"/>
                      <a:pt x="336" y="0"/>
                      <a:pt x="3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4" name="Freeform 12"/>
              <p:cNvSpPr/>
              <p:nvPr/>
            </p:nvSpPr>
            <p:spPr bwMode="auto">
              <a:xfrm>
                <a:off x="943" y="2781"/>
                <a:ext cx="2237" cy="216"/>
              </a:xfrm>
              <a:custGeom>
                <a:avLst/>
                <a:gdLst>
                  <a:gd name="T0" fmla="*/ 0 w 944"/>
                  <a:gd name="T1" fmla="*/ 0 h 91"/>
                  <a:gd name="T2" fmla="*/ 0 w 944"/>
                  <a:gd name="T3" fmla="*/ 68 h 91"/>
                  <a:gd name="T4" fmla="*/ 24 w 944"/>
                  <a:gd name="T5" fmla="*/ 91 h 91"/>
                  <a:gd name="T6" fmla="*/ 921 w 944"/>
                  <a:gd name="T7" fmla="*/ 91 h 91"/>
                  <a:gd name="T8" fmla="*/ 944 w 944"/>
                  <a:gd name="T9" fmla="*/ 68 h 91"/>
                  <a:gd name="T10" fmla="*/ 944 w 944"/>
                  <a:gd name="T11" fmla="*/ 0 h 91"/>
                  <a:gd name="T12" fmla="*/ 0 w 944"/>
                  <a:gd name="T13" fmla="*/ 0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4" h="91">
                    <a:moveTo>
                      <a:pt x="0" y="0"/>
                    </a:moveTo>
                    <a:cubicBezTo>
                      <a:pt x="0" y="68"/>
                      <a:pt x="0" y="68"/>
                      <a:pt x="0" y="68"/>
                    </a:cubicBezTo>
                    <a:cubicBezTo>
                      <a:pt x="0" y="81"/>
                      <a:pt x="11" y="91"/>
                      <a:pt x="24" y="91"/>
                    </a:cubicBezTo>
                    <a:cubicBezTo>
                      <a:pt x="921" y="91"/>
                      <a:pt x="921" y="91"/>
                      <a:pt x="921" y="91"/>
                    </a:cubicBezTo>
                    <a:cubicBezTo>
                      <a:pt x="934" y="91"/>
                      <a:pt x="944" y="81"/>
                      <a:pt x="944" y="68"/>
                    </a:cubicBezTo>
                    <a:cubicBezTo>
                      <a:pt x="944" y="0"/>
                      <a:pt x="944" y="0"/>
                      <a:pt x="944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" name="Freeform 13"/>
              <p:cNvSpPr/>
              <p:nvPr/>
            </p:nvSpPr>
            <p:spPr bwMode="auto">
              <a:xfrm>
                <a:off x="943" y="1372"/>
                <a:ext cx="2237" cy="1409"/>
              </a:xfrm>
              <a:custGeom>
                <a:avLst/>
                <a:gdLst>
                  <a:gd name="T0" fmla="*/ 944 w 944"/>
                  <a:gd name="T1" fmla="*/ 594 h 594"/>
                  <a:gd name="T2" fmla="*/ 944 w 944"/>
                  <a:gd name="T3" fmla="*/ 23 h 594"/>
                  <a:gd name="T4" fmla="*/ 921 w 944"/>
                  <a:gd name="T5" fmla="*/ 0 h 594"/>
                  <a:gd name="T6" fmla="*/ 24 w 944"/>
                  <a:gd name="T7" fmla="*/ 0 h 594"/>
                  <a:gd name="T8" fmla="*/ 0 w 944"/>
                  <a:gd name="T9" fmla="*/ 23 h 594"/>
                  <a:gd name="T10" fmla="*/ 0 w 944"/>
                  <a:gd name="T11" fmla="*/ 594 h 594"/>
                  <a:gd name="T12" fmla="*/ 944 w 944"/>
                  <a:gd name="T13" fmla="*/ 594 h 5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4" h="594">
                    <a:moveTo>
                      <a:pt x="944" y="594"/>
                    </a:moveTo>
                    <a:cubicBezTo>
                      <a:pt x="944" y="23"/>
                      <a:pt x="944" y="23"/>
                      <a:pt x="944" y="23"/>
                    </a:cubicBezTo>
                    <a:cubicBezTo>
                      <a:pt x="944" y="10"/>
                      <a:pt x="934" y="0"/>
                      <a:pt x="921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0"/>
                      <a:pt x="0" y="23"/>
                    </a:cubicBezTo>
                    <a:cubicBezTo>
                      <a:pt x="0" y="594"/>
                      <a:pt x="0" y="594"/>
                      <a:pt x="0" y="594"/>
                    </a:cubicBezTo>
                    <a:lnTo>
                      <a:pt x="944" y="594"/>
                    </a:lnTo>
                    <a:close/>
                  </a:path>
                </a:pathLst>
              </a:custGeom>
              <a:solidFill>
                <a:srgbClr val="1F36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6" name="Rectangle 14"/>
              <p:cNvSpPr>
                <a:spLocks noChangeArrowheads="1"/>
              </p:cNvSpPr>
              <p:nvPr/>
            </p:nvSpPr>
            <p:spPr bwMode="auto">
              <a:xfrm>
                <a:off x="1036" y="1458"/>
                <a:ext cx="2054" cy="1231"/>
              </a:xfrm>
              <a:prstGeom prst="rect">
                <a:avLst/>
              </a:prstGeom>
              <a:solidFill>
                <a:srgbClr val="C4F0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pic>
          <p:nvPicPr>
            <p:cNvPr id="57" name="图片 56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805" y="5089"/>
              <a:ext cx="1440" cy="3985"/>
            </a:xfrm>
            <a:prstGeom prst="rect">
              <a:avLst/>
            </a:prstGeom>
          </p:spPr>
        </p:pic>
        <p:sp>
          <p:nvSpPr>
            <p:cNvPr id="58" name="Rectangle 10"/>
            <p:cNvSpPr>
              <a:spLocks noChangeArrowheads="1"/>
            </p:cNvSpPr>
            <p:nvPr/>
          </p:nvSpPr>
          <p:spPr bwMode="auto">
            <a:xfrm>
              <a:off x="988" y="3911"/>
              <a:ext cx="2919" cy="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en-US" sz="3200" b="1" i="0" u="none" strike="noStrike" cap="none" normalizeH="0" baseline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Bebas" pitchFamily="2" charset="0"/>
                </a:rPr>
                <a:t>人事助理</a:t>
              </a:r>
              <a:endParaRPr kumimoji="0" lang="zh-CN" altLang="zh-CN" sz="1200" b="1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</a:endParaRP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7479665" y="1785620"/>
            <a:ext cx="2129155" cy="3980180"/>
            <a:chOff x="849" y="2806"/>
            <a:chExt cx="3353" cy="6268"/>
          </a:xfrm>
        </p:grpSpPr>
        <p:grpSp>
          <p:nvGrpSpPr>
            <p:cNvPr id="60" name="Group 9"/>
            <p:cNvGrpSpPr>
              <a:grpSpLocks noChangeAspect="1"/>
            </p:cNvGrpSpPr>
            <p:nvPr/>
          </p:nvGrpSpPr>
          <p:grpSpPr bwMode="auto">
            <a:xfrm>
              <a:off x="849" y="2806"/>
              <a:ext cx="3353" cy="3808"/>
              <a:chOff x="943" y="1372"/>
              <a:chExt cx="2237" cy="1862"/>
            </a:xfrm>
          </p:grpSpPr>
          <p:sp>
            <p:nvSpPr>
              <p:cNvPr id="61" name="Freeform 10"/>
              <p:cNvSpPr/>
              <p:nvPr/>
            </p:nvSpPr>
            <p:spPr bwMode="auto">
              <a:xfrm>
                <a:off x="1732" y="2895"/>
                <a:ext cx="661" cy="289"/>
              </a:xfrm>
              <a:custGeom>
                <a:avLst/>
                <a:gdLst>
                  <a:gd name="T0" fmla="*/ 30 w 279"/>
                  <a:gd name="T1" fmla="*/ 0 h 122"/>
                  <a:gd name="T2" fmla="*/ 0 w 279"/>
                  <a:gd name="T3" fmla="*/ 122 h 122"/>
                  <a:gd name="T4" fmla="*/ 279 w 279"/>
                  <a:gd name="T5" fmla="*/ 122 h 122"/>
                  <a:gd name="T6" fmla="*/ 249 w 279"/>
                  <a:gd name="T7" fmla="*/ 0 h 122"/>
                  <a:gd name="T8" fmla="*/ 30 w 279"/>
                  <a:gd name="T9" fmla="*/ 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9" h="122">
                    <a:moveTo>
                      <a:pt x="30" y="0"/>
                    </a:moveTo>
                    <a:cubicBezTo>
                      <a:pt x="20" y="41"/>
                      <a:pt x="10" y="81"/>
                      <a:pt x="0" y="122"/>
                    </a:cubicBezTo>
                    <a:cubicBezTo>
                      <a:pt x="93" y="122"/>
                      <a:pt x="186" y="122"/>
                      <a:pt x="279" y="122"/>
                    </a:cubicBezTo>
                    <a:cubicBezTo>
                      <a:pt x="269" y="81"/>
                      <a:pt x="259" y="41"/>
                      <a:pt x="249" y="0"/>
                    </a:cubicBezTo>
                    <a:cubicBezTo>
                      <a:pt x="176" y="0"/>
                      <a:pt x="103" y="0"/>
                      <a:pt x="30" y="0"/>
                    </a:cubicBezTo>
                    <a:close/>
                  </a:path>
                </a:pathLst>
              </a:custGeom>
              <a:solidFill>
                <a:srgbClr val="D1D3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2" name="Freeform 11"/>
              <p:cNvSpPr/>
              <p:nvPr/>
            </p:nvSpPr>
            <p:spPr bwMode="auto">
              <a:xfrm>
                <a:off x="1657" y="3179"/>
                <a:ext cx="812" cy="55"/>
              </a:xfrm>
              <a:custGeom>
                <a:avLst/>
                <a:gdLst>
                  <a:gd name="T0" fmla="*/ 328 w 343"/>
                  <a:gd name="T1" fmla="*/ 0 h 23"/>
                  <a:gd name="T2" fmla="*/ 14 w 343"/>
                  <a:gd name="T3" fmla="*/ 0 h 23"/>
                  <a:gd name="T4" fmla="*/ 0 w 343"/>
                  <a:gd name="T5" fmla="*/ 17 h 23"/>
                  <a:gd name="T6" fmla="*/ 0 w 343"/>
                  <a:gd name="T7" fmla="*/ 23 h 23"/>
                  <a:gd name="T8" fmla="*/ 343 w 343"/>
                  <a:gd name="T9" fmla="*/ 23 h 23"/>
                  <a:gd name="T10" fmla="*/ 343 w 343"/>
                  <a:gd name="T11" fmla="*/ 17 h 23"/>
                  <a:gd name="T12" fmla="*/ 328 w 343"/>
                  <a:gd name="T13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3" h="23">
                    <a:moveTo>
                      <a:pt x="328" y="0"/>
                    </a:moveTo>
                    <a:cubicBezTo>
                      <a:pt x="14" y="0"/>
                      <a:pt x="14" y="0"/>
                      <a:pt x="14" y="0"/>
                    </a:cubicBezTo>
                    <a:cubicBezTo>
                      <a:pt x="6" y="0"/>
                      <a:pt x="0" y="8"/>
                      <a:pt x="0" y="17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343" y="23"/>
                      <a:pt x="343" y="23"/>
                      <a:pt x="343" y="23"/>
                    </a:cubicBezTo>
                    <a:cubicBezTo>
                      <a:pt x="343" y="17"/>
                      <a:pt x="343" y="17"/>
                      <a:pt x="343" y="17"/>
                    </a:cubicBezTo>
                    <a:cubicBezTo>
                      <a:pt x="343" y="8"/>
                      <a:pt x="336" y="0"/>
                      <a:pt x="3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3" name="Freeform 12"/>
              <p:cNvSpPr/>
              <p:nvPr/>
            </p:nvSpPr>
            <p:spPr bwMode="auto">
              <a:xfrm>
                <a:off x="943" y="2781"/>
                <a:ext cx="2237" cy="216"/>
              </a:xfrm>
              <a:custGeom>
                <a:avLst/>
                <a:gdLst>
                  <a:gd name="T0" fmla="*/ 0 w 944"/>
                  <a:gd name="T1" fmla="*/ 0 h 91"/>
                  <a:gd name="T2" fmla="*/ 0 w 944"/>
                  <a:gd name="T3" fmla="*/ 68 h 91"/>
                  <a:gd name="T4" fmla="*/ 24 w 944"/>
                  <a:gd name="T5" fmla="*/ 91 h 91"/>
                  <a:gd name="T6" fmla="*/ 921 w 944"/>
                  <a:gd name="T7" fmla="*/ 91 h 91"/>
                  <a:gd name="T8" fmla="*/ 944 w 944"/>
                  <a:gd name="T9" fmla="*/ 68 h 91"/>
                  <a:gd name="T10" fmla="*/ 944 w 944"/>
                  <a:gd name="T11" fmla="*/ 0 h 91"/>
                  <a:gd name="T12" fmla="*/ 0 w 944"/>
                  <a:gd name="T13" fmla="*/ 0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4" h="91">
                    <a:moveTo>
                      <a:pt x="0" y="0"/>
                    </a:moveTo>
                    <a:cubicBezTo>
                      <a:pt x="0" y="68"/>
                      <a:pt x="0" y="68"/>
                      <a:pt x="0" y="68"/>
                    </a:cubicBezTo>
                    <a:cubicBezTo>
                      <a:pt x="0" y="81"/>
                      <a:pt x="11" y="91"/>
                      <a:pt x="24" y="91"/>
                    </a:cubicBezTo>
                    <a:cubicBezTo>
                      <a:pt x="921" y="91"/>
                      <a:pt x="921" y="91"/>
                      <a:pt x="921" y="91"/>
                    </a:cubicBezTo>
                    <a:cubicBezTo>
                      <a:pt x="934" y="91"/>
                      <a:pt x="944" y="81"/>
                      <a:pt x="944" y="68"/>
                    </a:cubicBezTo>
                    <a:cubicBezTo>
                      <a:pt x="944" y="0"/>
                      <a:pt x="944" y="0"/>
                      <a:pt x="944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4" name="Freeform 13"/>
              <p:cNvSpPr/>
              <p:nvPr/>
            </p:nvSpPr>
            <p:spPr bwMode="auto">
              <a:xfrm>
                <a:off x="943" y="1372"/>
                <a:ext cx="2237" cy="1409"/>
              </a:xfrm>
              <a:custGeom>
                <a:avLst/>
                <a:gdLst>
                  <a:gd name="T0" fmla="*/ 944 w 944"/>
                  <a:gd name="T1" fmla="*/ 594 h 594"/>
                  <a:gd name="T2" fmla="*/ 944 w 944"/>
                  <a:gd name="T3" fmla="*/ 23 h 594"/>
                  <a:gd name="T4" fmla="*/ 921 w 944"/>
                  <a:gd name="T5" fmla="*/ 0 h 594"/>
                  <a:gd name="T6" fmla="*/ 24 w 944"/>
                  <a:gd name="T7" fmla="*/ 0 h 594"/>
                  <a:gd name="T8" fmla="*/ 0 w 944"/>
                  <a:gd name="T9" fmla="*/ 23 h 594"/>
                  <a:gd name="T10" fmla="*/ 0 w 944"/>
                  <a:gd name="T11" fmla="*/ 594 h 594"/>
                  <a:gd name="T12" fmla="*/ 944 w 944"/>
                  <a:gd name="T13" fmla="*/ 594 h 5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4" h="594">
                    <a:moveTo>
                      <a:pt x="944" y="594"/>
                    </a:moveTo>
                    <a:cubicBezTo>
                      <a:pt x="944" y="23"/>
                      <a:pt x="944" y="23"/>
                      <a:pt x="944" y="23"/>
                    </a:cubicBezTo>
                    <a:cubicBezTo>
                      <a:pt x="944" y="10"/>
                      <a:pt x="934" y="0"/>
                      <a:pt x="921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0"/>
                      <a:pt x="0" y="23"/>
                    </a:cubicBezTo>
                    <a:cubicBezTo>
                      <a:pt x="0" y="594"/>
                      <a:pt x="0" y="594"/>
                      <a:pt x="0" y="594"/>
                    </a:cubicBezTo>
                    <a:lnTo>
                      <a:pt x="944" y="594"/>
                    </a:lnTo>
                    <a:close/>
                  </a:path>
                </a:pathLst>
              </a:custGeom>
              <a:solidFill>
                <a:srgbClr val="1F36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5" name="Rectangle 14"/>
              <p:cNvSpPr>
                <a:spLocks noChangeArrowheads="1"/>
              </p:cNvSpPr>
              <p:nvPr/>
            </p:nvSpPr>
            <p:spPr bwMode="auto">
              <a:xfrm>
                <a:off x="1036" y="1458"/>
                <a:ext cx="2054" cy="1231"/>
              </a:xfrm>
              <a:prstGeom prst="rect">
                <a:avLst/>
              </a:prstGeom>
              <a:solidFill>
                <a:srgbClr val="C4F0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pic>
          <p:nvPicPr>
            <p:cNvPr id="66" name="图片 65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805" y="5089"/>
              <a:ext cx="1440" cy="3985"/>
            </a:xfrm>
            <a:prstGeom prst="rect">
              <a:avLst/>
            </a:prstGeom>
          </p:spPr>
        </p:pic>
        <p:sp>
          <p:nvSpPr>
            <p:cNvPr id="67" name="Rectangle 10"/>
            <p:cNvSpPr>
              <a:spLocks noChangeArrowheads="1"/>
            </p:cNvSpPr>
            <p:nvPr/>
          </p:nvSpPr>
          <p:spPr bwMode="auto">
            <a:xfrm>
              <a:off x="988" y="3911"/>
              <a:ext cx="2919" cy="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en-US" sz="3200" b="1" i="0" u="none" strike="noStrike" cap="none" normalizeH="0" baseline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Bebas" pitchFamily="2" charset="0"/>
                </a:rPr>
                <a:t>行政文员</a:t>
              </a:r>
              <a:endParaRPr kumimoji="0" lang="zh-CN" altLang="zh-CN" sz="1200" b="1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9857740" y="1781810"/>
            <a:ext cx="2129155" cy="3980180"/>
            <a:chOff x="849" y="2806"/>
            <a:chExt cx="3353" cy="6268"/>
          </a:xfrm>
        </p:grpSpPr>
        <p:grpSp>
          <p:nvGrpSpPr>
            <p:cNvPr id="11" name="Group 9"/>
            <p:cNvGrpSpPr>
              <a:grpSpLocks noChangeAspect="1"/>
            </p:cNvGrpSpPr>
            <p:nvPr/>
          </p:nvGrpSpPr>
          <p:grpSpPr bwMode="auto">
            <a:xfrm>
              <a:off x="849" y="2806"/>
              <a:ext cx="3353" cy="3808"/>
              <a:chOff x="943" y="1372"/>
              <a:chExt cx="2237" cy="1862"/>
            </a:xfrm>
          </p:grpSpPr>
          <p:sp>
            <p:nvSpPr>
              <p:cNvPr id="12" name="Freeform 10"/>
              <p:cNvSpPr/>
              <p:nvPr/>
            </p:nvSpPr>
            <p:spPr bwMode="auto">
              <a:xfrm>
                <a:off x="1732" y="2895"/>
                <a:ext cx="661" cy="289"/>
              </a:xfrm>
              <a:custGeom>
                <a:avLst/>
                <a:gdLst>
                  <a:gd name="T0" fmla="*/ 30 w 279"/>
                  <a:gd name="T1" fmla="*/ 0 h 122"/>
                  <a:gd name="T2" fmla="*/ 0 w 279"/>
                  <a:gd name="T3" fmla="*/ 122 h 122"/>
                  <a:gd name="T4" fmla="*/ 279 w 279"/>
                  <a:gd name="T5" fmla="*/ 122 h 122"/>
                  <a:gd name="T6" fmla="*/ 249 w 279"/>
                  <a:gd name="T7" fmla="*/ 0 h 122"/>
                  <a:gd name="T8" fmla="*/ 30 w 279"/>
                  <a:gd name="T9" fmla="*/ 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9" h="122">
                    <a:moveTo>
                      <a:pt x="30" y="0"/>
                    </a:moveTo>
                    <a:cubicBezTo>
                      <a:pt x="20" y="41"/>
                      <a:pt x="10" y="81"/>
                      <a:pt x="0" y="122"/>
                    </a:cubicBezTo>
                    <a:cubicBezTo>
                      <a:pt x="93" y="122"/>
                      <a:pt x="186" y="122"/>
                      <a:pt x="279" y="122"/>
                    </a:cubicBezTo>
                    <a:cubicBezTo>
                      <a:pt x="269" y="81"/>
                      <a:pt x="259" y="41"/>
                      <a:pt x="249" y="0"/>
                    </a:cubicBezTo>
                    <a:cubicBezTo>
                      <a:pt x="176" y="0"/>
                      <a:pt x="103" y="0"/>
                      <a:pt x="30" y="0"/>
                    </a:cubicBezTo>
                    <a:close/>
                  </a:path>
                </a:pathLst>
              </a:custGeom>
              <a:solidFill>
                <a:srgbClr val="D1D3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" name="Freeform 11"/>
              <p:cNvSpPr/>
              <p:nvPr/>
            </p:nvSpPr>
            <p:spPr bwMode="auto">
              <a:xfrm>
                <a:off x="1657" y="3179"/>
                <a:ext cx="812" cy="55"/>
              </a:xfrm>
              <a:custGeom>
                <a:avLst/>
                <a:gdLst>
                  <a:gd name="T0" fmla="*/ 328 w 343"/>
                  <a:gd name="T1" fmla="*/ 0 h 23"/>
                  <a:gd name="T2" fmla="*/ 14 w 343"/>
                  <a:gd name="T3" fmla="*/ 0 h 23"/>
                  <a:gd name="T4" fmla="*/ 0 w 343"/>
                  <a:gd name="T5" fmla="*/ 17 h 23"/>
                  <a:gd name="T6" fmla="*/ 0 w 343"/>
                  <a:gd name="T7" fmla="*/ 23 h 23"/>
                  <a:gd name="T8" fmla="*/ 343 w 343"/>
                  <a:gd name="T9" fmla="*/ 23 h 23"/>
                  <a:gd name="T10" fmla="*/ 343 w 343"/>
                  <a:gd name="T11" fmla="*/ 17 h 23"/>
                  <a:gd name="T12" fmla="*/ 328 w 343"/>
                  <a:gd name="T13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3" h="23">
                    <a:moveTo>
                      <a:pt x="328" y="0"/>
                    </a:moveTo>
                    <a:cubicBezTo>
                      <a:pt x="14" y="0"/>
                      <a:pt x="14" y="0"/>
                      <a:pt x="14" y="0"/>
                    </a:cubicBezTo>
                    <a:cubicBezTo>
                      <a:pt x="6" y="0"/>
                      <a:pt x="0" y="8"/>
                      <a:pt x="0" y="17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343" y="23"/>
                      <a:pt x="343" y="23"/>
                      <a:pt x="343" y="23"/>
                    </a:cubicBezTo>
                    <a:cubicBezTo>
                      <a:pt x="343" y="17"/>
                      <a:pt x="343" y="17"/>
                      <a:pt x="343" y="17"/>
                    </a:cubicBezTo>
                    <a:cubicBezTo>
                      <a:pt x="343" y="8"/>
                      <a:pt x="336" y="0"/>
                      <a:pt x="3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" name="Freeform 12"/>
              <p:cNvSpPr/>
              <p:nvPr/>
            </p:nvSpPr>
            <p:spPr bwMode="auto">
              <a:xfrm>
                <a:off x="943" y="2781"/>
                <a:ext cx="2237" cy="216"/>
              </a:xfrm>
              <a:custGeom>
                <a:avLst/>
                <a:gdLst>
                  <a:gd name="T0" fmla="*/ 0 w 944"/>
                  <a:gd name="T1" fmla="*/ 0 h 91"/>
                  <a:gd name="T2" fmla="*/ 0 w 944"/>
                  <a:gd name="T3" fmla="*/ 68 h 91"/>
                  <a:gd name="T4" fmla="*/ 24 w 944"/>
                  <a:gd name="T5" fmla="*/ 91 h 91"/>
                  <a:gd name="T6" fmla="*/ 921 w 944"/>
                  <a:gd name="T7" fmla="*/ 91 h 91"/>
                  <a:gd name="T8" fmla="*/ 944 w 944"/>
                  <a:gd name="T9" fmla="*/ 68 h 91"/>
                  <a:gd name="T10" fmla="*/ 944 w 944"/>
                  <a:gd name="T11" fmla="*/ 0 h 91"/>
                  <a:gd name="T12" fmla="*/ 0 w 944"/>
                  <a:gd name="T13" fmla="*/ 0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4" h="91">
                    <a:moveTo>
                      <a:pt x="0" y="0"/>
                    </a:moveTo>
                    <a:cubicBezTo>
                      <a:pt x="0" y="68"/>
                      <a:pt x="0" y="68"/>
                      <a:pt x="0" y="68"/>
                    </a:cubicBezTo>
                    <a:cubicBezTo>
                      <a:pt x="0" y="81"/>
                      <a:pt x="11" y="91"/>
                      <a:pt x="24" y="91"/>
                    </a:cubicBezTo>
                    <a:cubicBezTo>
                      <a:pt x="921" y="91"/>
                      <a:pt x="921" y="91"/>
                      <a:pt x="921" y="91"/>
                    </a:cubicBezTo>
                    <a:cubicBezTo>
                      <a:pt x="934" y="91"/>
                      <a:pt x="944" y="81"/>
                      <a:pt x="944" y="68"/>
                    </a:cubicBezTo>
                    <a:cubicBezTo>
                      <a:pt x="944" y="0"/>
                      <a:pt x="944" y="0"/>
                      <a:pt x="944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" name="Freeform 13"/>
              <p:cNvSpPr/>
              <p:nvPr/>
            </p:nvSpPr>
            <p:spPr bwMode="auto">
              <a:xfrm>
                <a:off x="943" y="1372"/>
                <a:ext cx="2237" cy="1409"/>
              </a:xfrm>
              <a:custGeom>
                <a:avLst/>
                <a:gdLst>
                  <a:gd name="T0" fmla="*/ 944 w 944"/>
                  <a:gd name="T1" fmla="*/ 594 h 594"/>
                  <a:gd name="T2" fmla="*/ 944 w 944"/>
                  <a:gd name="T3" fmla="*/ 23 h 594"/>
                  <a:gd name="T4" fmla="*/ 921 w 944"/>
                  <a:gd name="T5" fmla="*/ 0 h 594"/>
                  <a:gd name="T6" fmla="*/ 24 w 944"/>
                  <a:gd name="T7" fmla="*/ 0 h 594"/>
                  <a:gd name="T8" fmla="*/ 0 w 944"/>
                  <a:gd name="T9" fmla="*/ 23 h 594"/>
                  <a:gd name="T10" fmla="*/ 0 w 944"/>
                  <a:gd name="T11" fmla="*/ 594 h 594"/>
                  <a:gd name="T12" fmla="*/ 944 w 944"/>
                  <a:gd name="T13" fmla="*/ 594 h 5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4" h="594">
                    <a:moveTo>
                      <a:pt x="944" y="594"/>
                    </a:moveTo>
                    <a:cubicBezTo>
                      <a:pt x="944" y="23"/>
                      <a:pt x="944" y="23"/>
                      <a:pt x="944" y="23"/>
                    </a:cubicBezTo>
                    <a:cubicBezTo>
                      <a:pt x="944" y="10"/>
                      <a:pt x="934" y="0"/>
                      <a:pt x="921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0"/>
                      <a:pt x="0" y="23"/>
                    </a:cubicBezTo>
                    <a:cubicBezTo>
                      <a:pt x="0" y="594"/>
                      <a:pt x="0" y="594"/>
                      <a:pt x="0" y="594"/>
                    </a:cubicBezTo>
                    <a:lnTo>
                      <a:pt x="944" y="594"/>
                    </a:lnTo>
                    <a:close/>
                  </a:path>
                </a:pathLst>
              </a:custGeom>
              <a:solidFill>
                <a:srgbClr val="1F36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/>
            </p:nvSpPr>
            <p:spPr bwMode="auto">
              <a:xfrm>
                <a:off x="1036" y="1458"/>
                <a:ext cx="2054" cy="1231"/>
              </a:xfrm>
              <a:prstGeom prst="rect">
                <a:avLst/>
              </a:prstGeom>
              <a:solidFill>
                <a:srgbClr val="C4F0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805" y="5089"/>
              <a:ext cx="1440" cy="3985"/>
            </a:xfrm>
            <a:prstGeom prst="rect">
              <a:avLst/>
            </a:prstGeom>
          </p:spPr>
        </p:pic>
        <p:sp>
          <p:nvSpPr>
            <p:cNvPr id="18" name="Rectangle 10"/>
            <p:cNvSpPr>
              <a:spLocks noChangeArrowheads="1"/>
            </p:cNvSpPr>
            <p:nvPr/>
          </p:nvSpPr>
          <p:spPr bwMode="auto">
            <a:xfrm>
              <a:off x="988" y="3911"/>
              <a:ext cx="2919" cy="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en-US" sz="3200" b="1" i="0" u="none" strike="noStrike" cap="none" normalizeH="0" baseline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Bebas" pitchFamily="2" charset="0"/>
                </a:rPr>
                <a:t>财会助理</a:t>
              </a:r>
              <a:endParaRPr kumimoji="0" lang="zh-CN" altLang="zh-CN" sz="1200" b="1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Rectangle 6"/>
          <p:cNvSpPr>
            <a:spLocks noChangeArrowheads="1"/>
          </p:cNvSpPr>
          <p:nvPr/>
        </p:nvSpPr>
        <p:spPr bwMode="auto">
          <a:xfrm>
            <a:off x="0" y="5678832"/>
            <a:ext cx="12192000" cy="117916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" name="标题 4"/>
          <p:cNvSpPr txBox="1"/>
          <p:nvPr/>
        </p:nvSpPr>
        <p:spPr>
          <a:xfrm>
            <a:off x="890149" y="517895"/>
            <a:ext cx="5764237" cy="4061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zh-CN"/>
            </a:defPPr>
            <a:lvl1pPr defTabSz="914400">
              <a:spcBef>
                <a:spcPct val="0"/>
              </a:spcBef>
              <a:buNone/>
              <a:defRPr sz="2800" b="1">
                <a:solidFill>
                  <a:srgbClr val="2C363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dirty="0"/>
              <a:t>岗位描述 </a:t>
            </a:r>
            <a:r>
              <a:rPr lang="en-US" altLang="zh-CN" dirty="0"/>
              <a:t>|</a:t>
            </a:r>
            <a:r>
              <a:rPr lang="zh-CN" altLang="en-US" dirty="0"/>
              <a:t>销售经理（</a:t>
            </a:r>
            <a:r>
              <a:rPr lang="en-US" altLang="zh-CN" dirty="0"/>
              <a:t>3-4</a:t>
            </a:r>
            <a:r>
              <a:rPr lang="zh-CN" altLang="en-US" dirty="0"/>
              <a:t>人）</a:t>
            </a:r>
            <a:r>
              <a:rPr lang="en-US" altLang="zh-CN" dirty="0"/>
              <a:t> </a:t>
            </a:r>
            <a:endParaRPr lang="zh-CN" altLang="en-US" sz="2000" dirty="0"/>
          </a:p>
        </p:txBody>
      </p:sp>
      <p:sp>
        <p:nvSpPr>
          <p:cNvPr id="3" name="文本框 2"/>
          <p:cNvSpPr txBox="1"/>
          <p:nvPr/>
        </p:nvSpPr>
        <p:spPr>
          <a:xfrm>
            <a:off x="736600" y="1111250"/>
            <a:ext cx="5127625" cy="4092575"/>
          </a:xfrm>
          <a:prstGeom prst="rect">
            <a:avLst/>
          </a:prstGeom>
          <a:noFill/>
          <a:ln w="9525">
            <a:solidFill>
              <a:srgbClr val="FFC000"/>
            </a:solidFill>
          </a:ln>
        </p:spPr>
        <p:txBody>
          <a:bodyPr wrap="square">
            <a:spAutoFit/>
          </a:bodyPr>
          <a:p>
            <a:pPr marL="12700" marR="0" algn="just" defTabSz="227330" hangingPunct="0">
              <a:lnSpc>
                <a:spcPts val="28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sz="160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岗位描述：</a:t>
            </a:r>
            <a:endParaRPr sz="1600" noProof="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  <a:p>
            <a:pPr marL="12700" marR="0" algn="just" defTabSz="227330" hangingPunct="0">
              <a:lnSpc>
                <a:spcPts val="28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sz="160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1、在销售部工作，直接上级是销售部经理。</a:t>
            </a:r>
            <a:endParaRPr sz="1600" noProof="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  <a:p>
            <a:pPr marL="12700" marR="0" algn="just" defTabSz="227330" hangingPunct="0">
              <a:lnSpc>
                <a:spcPts val="28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sz="160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2、按照所辖区域的销售目标，制定工作计划和预算，并组织实施。</a:t>
            </a:r>
            <a:endParaRPr sz="1600" noProof="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  <a:p>
            <a:pPr marL="12700" marR="0" algn="just" defTabSz="227330" hangingPunct="0">
              <a:lnSpc>
                <a:spcPts val="28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sz="160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3、根据所辖区域特点，提出市场推广建议方案。</a:t>
            </a:r>
            <a:endParaRPr sz="1600" noProof="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  <a:p>
            <a:pPr marL="12700" marR="0" algn="just" defTabSz="227330" hangingPunct="0">
              <a:lnSpc>
                <a:spcPts val="28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sz="160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4、负责审核产品报价，参与合同谈判、合同签订等工作。</a:t>
            </a:r>
            <a:endParaRPr sz="1600" noProof="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  <a:p>
            <a:pPr marL="12700" marR="0" algn="just" defTabSz="227330" hangingPunct="0">
              <a:lnSpc>
                <a:spcPts val="28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sz="160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5、协调客户培训，退换货等售后服务工作。</a:t>
            </a:r>
            <a:endParaRPr sz="1600" noProof="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  <a:p>
            <a:pPr marL="12700" marR="0" algn="just" defTabSz="227330" hangingPunct="0">
              <a:lnSpc>
                <a:spcPts val="28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sz="160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6、及时清收货款，协助财务部完成结算工作。</a:t>
            </a:r>
            <a:endParaRPr sz="1600" noProof="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268085" y="1111250"/>
            <a:ext cx="5523865" cy="3246120"/>
          </a:xfrm>
          <a:prstGeom prst="rect">
            <a:avLst/>
          </a:prstGeom>
          <a:noFill/>
          <a:ln w="9525">
            <a:solidFill>
              <a:srgbClr val="FFC000"/>
            </a:solidFill>
          </a:ln>
        </p:spPr>
        <p:txBody>
          <a:bodyPr wrap="square">
            <a:spAutoFit/>
          </a:bodyPr>
          <a:p>
            <a:pPr marL="12700" marR="0" algn="just" defTabSz="227330" hangingPunct="0">
              <a:lnSpc>
                <a:spcPts val="28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sz="160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岗位要求</a:t>
            </a:r>
            <a:r>
              <a:rPr lang="zh-CN" sz="160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：</a:t>
            </a:r>
            <a:endParaRPr lang="zh-CN" sz="1600" noProof="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  <a:p>
            <a:pPr marL="12700" marR="0" algn="just" defTabSz="227330" hangingPunct="0">
              <a:lnSpc>
                <a:spcPts val="28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sz="160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1、男女不限。工作地点：</a:t>
            </a:r>
            <a:r>
              <a:rPr lang="zh-CN" sz="1600" noProof="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长沙</a:t>
            </a:r>
            <a:r>
              <a:rPr sz="160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。</a:t>
            </a:r>
            <a:endParaRPr sz="1600" noProof="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  <a:p>
            <a:pPr marL="12700" marR="0" algn="just" defTabSz="227330" hangingPunct="0">
              <a:lnSpc>
                <a:spcPts val="28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sz="160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2、大学本科以上学历</a:t>
            </a:r>
            <a:r>
              <a:rPr lang="zh-CN" sz="160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，</a:t>
            </a:r>
            <a:r>
              <a:rPr lang="zh-CN" sz="160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医学、市场营销、经济管理等相关专业</a:t>
            </a:r>
            <a:r>
              <a:rPr sz="160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。</a:t>
            </a:r>
            <a:endParaRPr lang="zh-CN" sz="1600" noProof="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  <a:p>
            <a:pPr marL="12700" marR="0" algn="just" defTabSz="227330" hangingPunct="0">
              <a:lnSpc>
                <a:spcPts val="28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sz="160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3、有良好的语言表达能力和沟通技巧。</a:t>
            </a:r>
            <a:endParaRPr sz="1600" noProof="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  <a:p>
            <a:pPr marL="12700" marR="0" algn="just" defTabSz="227330" hangingPunct="0">
              <a:lnSpc>
                <a:spcPts val="28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sz="160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4、有团队合作意识和服务意识。</a:t>
            </a:r>
            <a:endParaRPr sz="1600" noProof="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  <a:p>
            <a:pPr marL="12700" marR="0" algn="just" defTabSz="227330" hangingPunct="0">
              <a:lnSpc>
                <a:spcPts val="28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sz="160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5、有强烈的事业心和责任感。</a:t>
            </a:r>
            <a:endParaRPr sz="1600" noProof="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Rectangle 6"/>
          <p:cNvSpPr>
            <a:spLocks noChangeArrowheads="1"/>
          </p:cNvSpPr>
          <p:nvPr/>
        </p:nvSpPr>
        <p:spPr bwMode="auto">
          <a:xfrm>
            <a:off x="0" y="5678832"/>
            <a:ext cx="12192000" cy="117916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" name="标题 4"/>
          <p:cNvSpPr txBox="1"/>
          <p:nvPr/>
        </p:nvSpPr>
        <p:spPr>
          <a:xfrm>
            <a:off x="890149" y="517895"/>
            <a:ext cx="5764237" cy="4061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zh-CN"/>
            </a:defPPr>
            <a:lvl1pPr defTabSz="914400">
              <a:spcBef>
                <a:spcPct val="0"/>
              </a:spcBef>
              <a:buNone/>
              <a:defRPr sz="2800" b="1">
                <a:solidFill>
                  <a:srgbClr val="2C363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dirty="0"/>
              <a:t>岗位描述 </a:t>
            </a:r>
            <a:r>
              <a:rPr lang="en-US" altLang="zh-CN" dirty="0"/>
              <a:t>|</a:t>
            </a:r>
            <a:r>
              <a:rPr lang="zh-CN" altLang="en-US" dirty="0"/>
              <a:t>商务助理（</a:t>
            </a:r>
            <a:r>
              <a:rPr lang="en-US" altLang="zh-CN" dirty="0"/>
              <a:t>2-3</a:t>
            </a:r>
            <a:r>
              <a:rPr lang="zh-CN" altLang="en-US" dirty="0"/>
              <a:t>人）</a:t>
            </a:r>
            <a:r>
              <a:rPr lang="en-US" altLang="zh-CN" dirty="0"/>
              <a:t> </a:t>
            </a:r>
            <a:endParaRPr lang="zh-CN" altLang="en-US" sz="2000" dirty="0"/>
          </a:p>
        </p:txBody>
      </p:sp>
      <p:sp>
        <p:nvSpPr>
          <p:cNvPr id="3" name="文本框 2"/>
          <p:cNvSpPr txBox="1"/>
          <p:nvPr/>
        </p:nvSpPr>
        <p:spPr>
          <a:xfrm>
            <a:off x="736600" y="1111250"/>
            <a:ext cx="5462270" cy="4451350"/>
          </a:xfrm>
          <a:prstGeom prst="rect">
            <a:avLst/>
          </a:prstGeom>
          <a:noFill/>
          <a:ln w="9525">
            <a:solidFill>
              <a:srgbClr val="FFC000"/>
            </a:solidFill>
          </a:ln>
        </p:spPr>
        <p:txBody>
          <a:bodyPr wrap="square">
            <a:spAutoFit/>
          </a:bodyPr>
          <a:p>
            <a:pPr marL="12700" marR="0" algn="just" defTabSz="227330" hangingPunct="0">
              <a:lnSpc>
                <a:spcPts val="28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sz="160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岗位描述：</a:t>
            </a:r>
            <a:endParaRPr sz="1600" noProof="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  <a:p>
            <a:pPr marL="12700" marR="0" algn="just" defTabSz="227330" hangingPunct="0">
              <a:lnSpc>
                <a:spcPts val="28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sz="160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1、在商务部工作，直接上级是商务部经理。</a:t>
            </a:r>
            <a:endParaRPr sz="1600" noProof="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  <a:p>
            <a:pPr marL="12700" marR="0" algn="just" defTabSz="227330" hangingPunct="0">
              <a:lnSpc>
                <a:spcPts val="28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sz="160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2、承</a:t>
            </a:r>
            <a:r>
              <a:rPr lang="zh-CN" sz="160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担</a:t>
            </a:r>
            <a:r>
              <a:rPr sz="160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各种商务工作，包括市场调研、商务策划、品牌推广等。</a:t>
            </a:r>
            <a:endParaRPr lang="zh-CN" sz="1600" noProof="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  <a:p>
            <a:pPr marL="12700" marR="0" algn="just" defTabSz="227330" hangingPunct="0">
              <a:lnSpc>
                <a:spcPts val="28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sz="160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3、熟悉公司客户及合作伙伴信息，负责公司商务活动的接待安排。</a:t>
            </a:r>
            <a:endParaRPr sz="1600" noProof="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  <a:p>
            <a:pPr marL="12700" marR="0" algn="just" defTabSz="227330" hangingPunct="0">
              <a:lnSpc>
                <a:spcPts val="28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sz="160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4、负责项目信息整理，组织并参与招投标，制作标书，中标后订单的跟进。</a:t>
            </a:r>
            <a:endParaRPr sz="1600" noProof="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  <a:p>
            <a:pPr marL="12700" marR="0" algn="just" defTabSz="227330" hangingPunct="0">
              <a:lnSpc>
                <a:spcPts val="28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sz="160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5、协助销售部维护客户关系，每月走访客户不少于2次。</a:t>
            </a:r>
            <a:endParaRPr sz="1600" noProof="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  <a:p>
            <a:pPr marL="12700" marR="0" algn="just" defTabSz="227330" hangingPunct="0">
              <a:lnSpc>
                <a:spcPts val="28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sz="160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6、配合公司销售工作的开展，深度挖掘老客户需求。</a:t>
            </a:r>
            <a:endParaRPr sz="1600" noProof="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268085" y="1111250"/>
            <a:ext cx="5523865" cy="3246120"/>
          </a:xfrm>
          <a:prstGeom prst="rect">
            <a:avLst/>
          </a:prstGeom>
          <a:noFill/>
          <a:ln w="9525">
            <a:solidFill>
              <a:srgbClr val="FFC000"/>
            </a:solidFill>
          </a:ln>
        </p:spPr>
        <p:txBody>
          <a:bodyPr wrap="square">
            <a:spAutoFit/>
          </a:bodyPr>
          <a:p>
            <a:pPr marL="12700" marR="0" algn="just" defTabSz="227330" hangingPunct="0">
              <a:lnSpc>
                <a:spcPts val="28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sz="160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岗位要求</a:t>
            </a:r>
            <a:r>
              <a:rPr lang="zh-CN" sz="160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：</a:t>
            </a:r>
            <a:endParaRPr lang="zh-CN" sz="1600" noProof="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  <a:p>
            <a:pPr marL="12700" marR="0" algn="just" defTabSz="227330" hangingPunct="0">
              <a:lnSpc>
                <a:spcPts val="28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sz="160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1、形象气质佳，限女性。工作地点：</a:t>
            </a:r>
            <a:r>
              <a:rPr lang="zh-CN" sz="160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长沙</a:t>
            </a:r>
            <a:r>
              <a:rPr sz="160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。</a:t>
            </a:r>
            <a:endParaRPr sz="1600" noProof="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  <a:p>
            <a:pPr marL="12700" marR="0" algn="just" defTabSz="227330" hangingPunct="0">
              <a:lnSpc>
                <a:spcPts val="28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sz="160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2、大学本科以上学历</a:t>
            </a:r>
            <a:r>
              <a:rPr lang="zh-CN" sz="160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，中文、新闻、旅游管理、工商管理、播音主持、医学等相关专业</a:t>
            </a:r>
            <a:r>
              <a:rPr sz="160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。</a:t>
            </a:r>
            <a:endParaRPr sz="1600" noProof="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  <a:p>
            <a:pPr marL="12700" marR="0" algn="just" defTabSz="227330" hangingPunct="0">
              <a:lnSpc>
                <a:spcPts val="28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sz="160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3、有良好的语言表达能力和沟通技巧。</a:t>
            </a:r>
            <a:endParaRPr sz="1600" noProof="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  <a:p>
            <a:pPr marL="12700" marR="0" algn="just" defTabSz="227330" hangingPunct="0">
              <a:lnSpc>
                <a:spcPts val="28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sz="160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4、细心严谨，稳重大方，有事业心。</a:t>
            </a:r>
            <a:endParaRPr sz="1600" noProof="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  <a:p>
            <a:pPr marL="12700" marR="0" algn="just" defTabSz="227330" hangingPunct="0">
              <a:lnSpc>
                <a:spcPts val="28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sz="160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5、有团队合作意识和敬业精神。</a:t>
            </a:r>
            <a:endParaRPr sz="1600" noProof="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Rectangle 6"/>
          <p:cNvSpPr>
            <a:spLocks noChangeArrowheads="1"/>
          </p:cNvSpPr>
          <p:nvPr/>
        </p:nvSpPr>
        <p:spPr bwMode="auto">
          <a:xfrm>
            <a:off x="0" y="5678832"/>
            <a:ext cx="12192000" cy="117916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" name="标题 4"/>
          <p:cNvSpPr txBox="1"/>
          <p:nvPr/>
        </p:nvSpPr>
        <p:spPr>
          <a:xfrm>
            <a:off x="890149" y="517895"/>
            <a:ext cx="5764237" cy="4061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zh-CN"/>
            </a:defPPr>
            <a:lvl1pPr defTabSz="914400">
              <a:spcBef>
                <a:spcPct val="0"/>
              </a:spcBef>
              <a:buNone/>
              <a:defRPr sz="2800" b="1">
                <a:solidFill>
                  <a:srgbClr val="2C363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dirty="0"/>
              <a:t>岗位描述 </a:t>
            </a:r>
            <a:r>
              <a:rPr lang="en-US" altLang="zh-CN" dirty="0"/>
              <a:t>|</a:t>
            </a:r>
            <a:r>
              <a:rPr lang="zh-CN" altLang="en-US" dirty="0"/>
              <a:t>人事助理（</a:t>
            </a:r>
            <a:r>
              <a:rPr lang="en-US" altLang="zh-CN" dirty="0"/>
              <a:t>1-2</a:t>
            </a:r>
            <a:r>
              <a:rPr lang="zh-CN" altLang="en-US" dirty="0"/>
              <a:t>人）</a:t>
            </a:r>
            <a:r>
              <a:rPr lang="en-US" altLang="zh-CN" dirty="0"/>
              <a:t> </a:t>
            </a:r>
            <a:endParaRPr lang="zh-CN" altLang="en-US" sz="2000" dirty="0"/>
          </a:p>
        </p:txBody>
      </p:sp>
      <p:sp>
        <p:nvSpPr>
          <p:cNvPr id="3" name="文本框 2"/>
          <p:cNvSpPr txBox="1"/>
          <p:nvPr/>
        </p:nvSpPr>
        <p:spPr>
          <a:xfrm>
            <a:off x="736600" y="1111250"/>
            <a:ext cx="5127625" cy="3604895"/>
          </a:xfrm>
          <a:prstGeom prst="rect">
            <a:avLst/>
          </a:prstGeom>
          <a:noFill/>
          <a:ln w="9525">
            <a:solidFill>
              <a:srgbClr val="FFC000"/>
            </a:solidFill>
          </a:ln>
        </p:spPr>
        <p:txBody>
          <a:bodyPr wrap="square">
            <a:spAutoFit/>
          </a:bodyPr>
          <a:p>
            <a:pPr marL="12700" marR="0" algn="just" defTabSz="227330" hangingPunct="0">
              <a:lnSpc>
                <a:spcPts val="28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sz="160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岗位描述：</a:t>
            </a:r>
            <a:endParaRPr sz="1600" noProof="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  <a:p>
            <a:pPr marL="12700" marR="0" algn="just" defTabSz="227330" hangingPunct="0">
              <a:lnSpc>
                <a:spcPts val="28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sz="160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1、在行政人事部工作，直接上级是部门经理。</a:t>
            </a:r>
            <a:endParaRPr sz="1600" noProof="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  <a:p>
            <a:pPr marL="12700" marR="0" algn="just" defTabSz="227330" hangingPunct="0">
              <a:lnSpc>
                <a:spcPts val="28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sz="160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2、负责人力资源管理，为公司各项业务发展提供人员保障。</a:t>
            </a:r>
            <a:endParaRPr sz="1600" noProof="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  <a:p>
            <a:pPr marL="12700" marR="0" algn="just" defTabSz="227330" hangingPunct="0">
              <a:lnSpc>
                <a:spcPts val="28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sz="160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3、组织招聘、培训、绩效、薪酬等管理的具体实施工作。</a:t>
            </a:r>
            <a:endParaRPr sz="1600" noProof="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  <a:p>
            <a:pPr marL="12700" marR="0" algn="just" defTabSz="227330" hangingPunct="0">
              <a:lnSpc>
                <a:spcPts val="28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sz="160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4、负责员工人事档案的收集与管理工作。</a:t>
            </a:r>
            <a:endParaRPr sz="1600" noProof="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  <a:p>
            <a:pPr marL="12700" marR="0" algn="just" defTabSz="227330" hangingPunct="0">
              <a:lnSpc>
                <a:spcPts val="28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sz="160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5</a:t>
            </a:r>
            <a:r>
              <a:rPr lang="zh-CN" altLang="en-US" sz="160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、</a:t>
            </a:r>
            <a:r>
              <a:rPr sz="160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处理公司管理过程中的人事问题。</a:t>
            </a:r>
            <a:endParaRPr sz="1600" noProof="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268085" y="1111250"/>
            <a:ext cx="5523865" cy="2886710"/>
          </a:xfrm>
          <a:prstGeom prst="rect">
            <a:avLst/>
          </a:prstGeom>
          <a:noFill/>
          <a:ln w="9525">
            <a:solidFill>
              <a:srgbClr val="FFC000"/>
            </a:solidFill>
          </a:ln>
        </p:spPr>
        <p:txBody>
          <a:bodyPr wrap="square">
            <a:spAutoFit/>
          </a:bodyPr>
          <a:p>
            <a:pPr marL="12700" marR="0" algn="just" defTabSz="227330" hangingPunct="0">
              <a:lnSpc>
                <a:spcPts val="28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sz="160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岗位要求</a:t>
            </a:r>
            <a:r>
              <a:rPr lang="zh-CN" sz="160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：</a:t>
            </a:r>
            <a:endParaRPr lang="zh-CN" sz="1600" noProof="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  <a:p>
            <a:pPr marL="12700" marR="0" algn="just" defTabSz="227330" hangingPunct="0">
              <a:lnSpc>
                <a:spcPts val="28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sz="160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1、男女不限。工作地点：</a:t>
            </a:r>
            <a:r>
              <a:rPr lang="zh-CN" sz="160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长沙</a:t>
            </a:r>
            <a:r>
              <a:rPr sz="160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。</a:t>
            </a:r>
            <a:endParaRPr sz="1600" noProof="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  <a:p>
            <a:pPr marL="12700" marR="0" algn="just" defTabSz="227330" hangingPunct="0">
              <a:lnSpc>
                <a:spcPts val="28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sz="160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2、大学本科以上学历</a:t>
            </a:r>
            <a:r>
              <a:rPr lang="zh-CN" sz="160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，中文、人力资源管理等相关专业</a:t>
            </a:r>
            <a:r>
              <a:rPr sz="160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。</a:t>
            </a:r>
            <a:endParaRPr sz="1600" noProof="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  <a:p>
            <a:pPr marL="12700" marR="0" algn="just" defTabSz="227330" hangingPunct="0">
              <a:lnSpc>
                <a:spcPts val="28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sz="160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3、熟悉国家相关工作政策法规，了解人力资源管理知识。</a:t>
            </a:r>
            <a:endParaRPr sz="1600" noProof="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  <a:p>
            <a:pPr marL="12700" marR="0" algn="just" defTabSz="227330" hangingPunct="0">
              <a:lnSpc>
                <a:spcPts val="28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sz="160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4、工作细心严谨，责任心强。</a:t>
            </a:r>
            <a:endParaRPr sz="1600" noProof="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  <a:p>
            <a:pPr marL="12700" marR="0" algn="just" defTabSz="227330" hangingPunct="0">
              <a:lnSpc>
                <a:spcPts val="28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sz="160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5、能熟练运用各类办公自动化设备。</a:t>
            </a:r>
            <a:endParaRPr sz="1600" noProof="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Rectangle 6"/>
          <p:cNvSpPr>
            <a:spLocks noChangeArrowheads="1"/>
          </p:cNvSpPr>
          <p:nvPr/>
        </p:nvSpPr>
        <p:spPr bwMode="auto">
          <a:xfrm>
            <a:off x="0" y="5678832"/>
            <a:ext cx="12192000" cy="117916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" name="标题 4"/>
          <p:cNvSpPr txBox="1"/>
          <p:nvPr/>
        </p:nvSpPr>
        <p:spPr>
          <a:xfrm>
            <a:off x="890149" y="517895"/>
            <a:ext cx="5764237" cy="4061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zh-CN"/>
            </a:defPPr>
            <a:lvl1pPr defTabSz="914400">
              <a:spcBef>
                <a:spcPct val="0"/>
              </a:spcBef>
              <a:buNone/>
              <a:defRPr sz="2800" b="1">
                <a:solidFill>
                  <a:srgbClr val="2C363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dirty="0"/>
              <a:t>岗位描述 </a:t>
            </a:r>
            <a:r>
              <a:rPr lang="en-US" altLang="zh-CN" dirty="0"/>
              <a:t>|</a:t>
            </a:r>
            <a:r>
              <a:rPr lang="zh-CN" altLang="en-US" dirty="0"/>
              <a:t>行政文员</a:t>
            </a:r>
            <a:r>
              <a:rPr lang="en-US" altLang="zh-CN" dirty="0"/>
              <a:t> </a:t>
            </a:r>
            <a:r>
              <a:rPr lang="zh-CN" altLang="en-US" dirty="0"/>
              <a:t>（</a:t>
            </a:r>
            <a:r>
              <a:rPr lang="en-US" altLang="zh-CN" dirty="0"/>
              <a:t>1-2</a:t>
            </a:r>
            <a:r>
              <a:rPr lang="zh-CN" altLang="en-US" dirty="0"/>
              <a:t>人）</a:t>
            </a:r>
            <a:endParaRPr lang="zh-CN" altLang="en-US" sz="2000" dirty="0"/>
          </a:p>
        </p:txBody>
      </p:sp>
      <p:sp>
        <p:nvSpPr>
          <p:cNvPr id="3" name="文本框 2"/>
          <p:cNvSpPr txBox="1"/>
          <p:nvPr/>
        </p:nvSpPr>
        <p:spPr>
          <a:xfrm>
            <a:off x="736600" y="1111250"/>
            <a:ext cx="5127625" cy="3604895"/>
          </a:xfrm>
          <a:prstGeom prst="rect">
            <a:avLst/>
          </a:prstGeom>
          <a:noFill/>
          <a:ln w="9525">
            <a:solidFill>
              <a:srgbClr val="FFC000"/>
            </a:solidFill>
          </a:ln>
        </p:spPr>
        <p:txBody>
          <a:bodyPr wrap="square">
            <a:spAutoFit/>
          </a:bodyPr>
          <a:p>
            <a:pPr marL="12700" marR="0" algn="just" defTabSz="227330" hangingPunct="0">
              <a:lnSpc>
                <a:spcPts val="28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sz="160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岗位描述：</a:t>
            </a:r>
            <a:endParaRPr sz="1600" noProof="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  <a:p>
            <a:pPr marL="12700" marR="0" algn="just" defTabSz="227330" hangingPunct="0">
              <a:lnSpc>
                <a:spcPts val="28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sz="160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1、在行政人事部工作，直接上级是部门经理。</a:t>
            </a:r>
            <a:endParaRPr sz="1600" noProof="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  <a:p>
            <a:pPr marL="12700" marR="0" algn="just" defTabSz="227330" hangingPunct="0">
              <a:lnSpc>
                <a:spcPts val="28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sz="160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2、负责文字资料的起草和文件资料的整理。</a:t>
            </a:r>
            <a:endParaRPr sz="1600" noProof="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  <a:p>
            <a:pPr marL="12700" marR="0" algn="just" defTabSz="227330" hangingPunct="0">
              <a:lnSpc>
                <a:spcPts val="28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sz="160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3、负责会议管理工作（包括会议服务、会议记录、会议纪要等）。</a:t>
            </a:r>
            <a:endParaRPr sz="1600" noProof="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  <a:p>
            <a:pPr marL="12700" marR="0" algn="just" defTabSz="227330" hangingPunct="0">
              <a:lnSpc>
                <a:spcPts val="28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sz="160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4、负责档案管理工作（包括文书档案、技术档案和照片视频等）。</a:t>
            </a:r>
            <a:endParaRPr sz="1600" noProof="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  <a:p>
            <a:pPr marL="12700" marR="0" algn="just" defTabSz="227330" hangingPunct="0">
              <a:lnSpc>
                <a:spcPts val="28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sz="160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5</a:t>
            </a:r>
            <a:r>
              <a:rPr lang="zh-CN" altLang="en-US" sz="160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、</a:t>
            </a:r>
            <a:r>
              <a:rPr sz="160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负责公司前台接待和保密工作。</a:t>
            </a:r>
            <a:endParaRPr sz="1600" noProof="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268085" y="1111250"/>
            <a:ext cx="5523865" cy="3246120"/>
          </a:xfrm>
          <a:prstGeom prst="rect">
            <a:avLst/>
          </a:prstGeom>
          <a:noFill/>
          <a:ln w="9525">
            <a:solidFill>
              <a:srgbClr val="FFC000"/>
            </a:solidFill>
          </a:ln>
        </p:spPr>
        <p:txBody>
          <a:bodyPr wrap="square">
            <a:spAutoFit/>
          </a:bodyPr>
          <a:p>
            <a:pPr marL="12700" marR="0" algn="just" defTabSz="227330" hangingPunct="0">
              <a:lnSpc>
                <a:spcPts val="28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sz="160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岗位要求</a:t>
            </a:r>
            <a:r>
              <a:rPr lang="zh-CN" sz="160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：</a:t>
            </a:r>
            <a:endParaRPr lang="zh-CN" sz="1600" noProof="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  <a:p>
            <a:pPr marL="12700" marR="0" algn="just" defTabSz="227330" hangingPunct="0">
              <a:lnSpc>
                <a:spcPts val="28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sz="160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1、形象气质佳，限女性。工作地点：</a:t>
            </a:r>
            <a:r>
              <a:rPr lang="zh-CN" sz="160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长沙</a:t>
            </a:r>
            <a:r>
              <a:rPr sz="160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。</a:t>
            </a:r>
            <a:endParaRPr sz="1600" noProof="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  <a:p>
            <a:pPr marL="12700" marR="0" algn="just" defTabSz="227330" hangingPunct="0">
              <a:lnSpc>
                <a:spcPts val="28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sz="160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2、大学本科以上学历，中文</a:t>
            </a:r>
            <a:r>
              <a:rPr lang="zh-CN" sz="160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、新闻、工商管理等相关</a:t>
            </a:r>
            <a:r>
              <a:rPr sz="160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专业。</a:t>
            </a:r>
            <a:endParaRPr sz="1600" noProof="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  <a:p>
            <a:pPr marL="12700" marR="0" algn="just" defTabSz="227330" hangingPunct="0">
              <a:lnSpc>
                <a:spcPts val="28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sz="160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3、能熟练运用各类办公自动化设备。</a:t>
            </a:r>
            <a:endParaRPr sz="1600" noProof="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  <a:p>
            <a:pPr marL="12700" marR="0" algn="just" defTabSz="227330" hangingPunct="0">
              <a:lnSpc>
                <a:spcPts val="28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sz="160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4、有良好的文字组织和语言表达能力。</a:t>
            </a:r>
            <a:endParaRPr sz="1600" noProof="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  <a:p>
            <a:pPr marL="12700" marR="0" algn="just" defTabSz="227330" hangingPunct="0">
              <a:lnSpc>
                <a:spcPts val="28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sz="160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5、工作细心严谨，责任心强。</a:t>
            </a:r>
            <a:endParaRPr sz="1600" noProof="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Rectangle 6"/>
          <p:cNvSpPr>
            <a:spLocks noChangeArrowheads="1"/>
          </p:cNvSpPr>
          <p:nvPr/>
        </p:nvSpPr>
        <p:spPr bwMode="auto">
          <a:xfrm>
            <a:off x="0" y="5678832"/>
            <a:ext cx="12192000" cy="117916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" name="标题 4"/>
          <p:cNvSpPr txBox="1"/>
          <p:nvPr/>
        </p:nvSpPr>
        <p:spPr>
          <a:xfrm>
            <a:off x="890149" y="517895"/>
            <a:ext cx="5764237" cy="4061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zh-CN"/>
            </a:defPPr>
            <a:lvl1pPr defTabSz="914400">
              <a:spcBef>
                <a:spcPct val="0"/>
              </a:spcBef>
              <a:buNone/>
              <a:defRPr sz="2800" b="1">
                <a:solidFill>
                  <a:srgbClr val="2C363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dirty="0"/>
              <a:t>岗位描述 </a:t>
            </a:r>
            <a:r>
              <a:rPr lang="en-US" altLang="zh-CN" dirty="0"/>
              <a:t>|</a:t>
            </a:r>
            <a:r>
              <a:rPr lang="zh-CN" altLang="en-US" dirty="0"/>
              <a:t>财会助理</a:t>
            </a:r>
            <a:r>
              <a:rPr lang="en-US" altLang="zh-CN" dirty="0"/>
              <a:t> </a:t>
            </a:r>
            <a:r>
              <a:rPr lang="zh-CN" altLang="en-US" dirty="0"/>
              <a:t>（</a:t>
            </a:r>
            <a:r>
              <a:rPr lang="en-US" altLang="zh-CN" dirty="0"/>
              <a:t>2-3</a:t>
            </a:r>
            <a:r>
              <a:rPr lang="zh-CN" altLang="en-US" dirty="0"/>
              <a:t>人）</a:t>
            </a:r>
            <a:endParaRPr lang="zh-CN" altLang="en-US" sz="2000" dirty="0"/>
          </a:p>
        </p:txBody>
      </p:sp>
      <p:sp>
        <p:nvSpPr>
          <p:cNvPr id="3" name="文本框 2"/>
          <p:cNvSpPr txBox="1"/>
          <p:nvPr/>
        </p:nvSpPr>
        <p:spPr>
          <a:xfrm>
            <a:off x="736600" y="1111250"/>
            <a:ext cx="5127625" cy="2886710"/>
          </a:xfrm>
          <a:prstGeom prst="rect">
            <a:avLst/>
          </a:prstGeom>
          <a:noFill/>
          <a:ln w="9525">
            <a:solidFill>
              <a:srgbClr val="FFC000"/>
            </a:solidFill>
          </a:ln>
        </p:spPr>
        <p:txBody>
          <a:bodyPr wrap="square">
            <a:spAutoFit/>
          </a:bodyPr>
          <a:p>
            <a:pPr marL="12700" marR="0" algn="just" defTabSz="227330" hangingPunct="0">
              <a:lnSpc>
                <a:spcPts val="28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sz="160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岗位描述：</a:t>
            </a:r>
            <a:endParaRPr sz="1600" noProof="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  <a:p>
            <a:pPr marL="12700" marR="0" algn="just" defTabSz="227330" hangingPunct="0">
              <a:lnSpc>
                <a:spcPts val="28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sz="160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1、在</a:t>
            </a:r>
            <a:r>
              <a:rPr lang="zh-CN" sz="160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财务部</a:t>
            </a:r>
            <a:r>
              <a:rPr sz="160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工作，直接上级是部门经理。</a:t>
            </a:r>
            <a:endParaRPr sz="1600" noProof="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  <a:p>
            <a:pPr marL="12700" marR="0" algn="just" defTabSz="227330" hangingPunct="0">
              <a:lnSpc>
                <a:spcPts val="28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sz="160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2、负责</a:t>
            </a:r>
            <a:r>
              <a:rPr lang="zh-CN" sz="160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一般纳税人报表填制</a:t>
            </a:r>
            <a:r>
              <a:rPr sz="160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。</a:t>
            </a:r>
            <a:endParaRPr sz="1600" noProof="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  <a:p>
            <a:pPr marL="12700" marR="0" algn="just" defTabSz="227330" hangingPunct="0">
              <a:lnSpc>
                <a:spcPts val="28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sz="160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3、负责</a:t>
            </a:r>
            <a:r>
              <a:rPr lang="zh-CN" sz="160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税务部门及相关人员的对接</a:t>
            </a:r>
            <a:r>
              <a:rPr sz="160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。</a:t>
            </a:r>
            <a:endParaRPr sz="1600" noProof="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  <a:p>
            <a:pPr marL="12700" marR="0" algn="just" defTabSz="227330" hangingPunct="0">
              <a:lnSpc>
                <a:spcPts val="28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sz="160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4、负责</a:t>
            </a:r>
            <a:r>
              <a:rPr lang="zh-CN" sz="160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公司基础财务工作的处理</a:t>
            </a:r>
            <a:r>
              <a:rPr sz="160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。</a:t>
            </a:r>
            <a:endParaRPr sz="1600" noProof="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  <a:p>
            <a:pPr marL="12700" marR="0" algn="just" defTabSz="227330" hangingPunct="0">
              <a:lnSpc>
                <a:spcPts val="28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sz="160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5</a:t>
            </a:r>
            <a:r>
              <a:rPr lang="zh-CN" altLang="en-US" sz="160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、</a:t>
            </a:r>
            <a:r>
              <a:rPr sz="160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负责公司</a:t>
            </a:r>
            <a:r>
              <a:rPr lang="zh-CN" sz="160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投融资资料的准备</a:t>
            </a:r>
            <a:r>
              <a:rPr sz="160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。</a:t>
            </a:r>
            <a:endParaRPr sz="1600" noProof="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268085" y="1111250"/>
            <a:ext cx="5523865" cy="3246120"/>
          </a:xfrm>
          <a:prstGeom prst="rect">
            <a:avLst/>
          </a:prstGeom>
          <a:noFill/>
          <a:ln w="9525">
            <a:solidFill>
              <a:srgbClr val="FFC000"/>
            </a:solidFill>
          </a:ln>
        </p:spPr>
        <p:txBody>
          <a:bodyPr wrap="square">
            <a:spAutoFit/>
          </a:bodyPr>
          <a:p>
            <a:pPr marL="12700" marR="0" algn="just" defTabSz="227330" hangingPunct="0">
              <a:lnSpc>
                <a:spcPts val="28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sz="160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岗位要求</a:t>
            </a:r>
            <a:r>
              <a:rPr lang="zh-CN" sz="160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：</a:t>
            </a:r>
            <a:endParaRPr lang="zh-CN" sz="1600" noProof="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  <a:p>
            <a:pPr marL="12700" marR="0" algn="just" defTabSz="227330" hangingPunct="0">
              <a:lnSpc>
                <a:spcPts val="28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sz="160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1、</a:t>
            </a:r>
            <a:r>
              <a:rPr lang="zh-CN" sz="160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男女不限</a:t>
            </a:r>
            <a:r>
              <a:rPr sz="160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。工作地点：</a:t>
            </a:r>
            <a:r>
              <a:rPr lang="zh-CN" sz="160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长沙</a:t>
            </a:r>
            <a:r>
              <a:rPr sz="160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。</a:t>
            </a:r>
            <a:endParaRPr sz="1600" noProof="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  <a:p>
            <a:pPr marL="12700" marR="0" algn="just" defTabSz="227330" hangingPunct="0">
              <a:lnSpc>
                <a:spcPts val="28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sz="160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2、大学本科以上学历，</a:t>
            </a:r>
            <a:r>
              <a:rPr lang="zh-CN" sz="160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财务、会计、金融、经济管理等相关</a:t>
            </a:r>
            <a:r>
              <a:rPr sz="160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专业。</a:t>
            </a:r>
            <a:endParaRPr sz="1600" noProof="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  <a:p>
            <a:pPr marL="12700" marR="0" algn="just" defTabSz="227330" hangingPunct="0">
              <a:lnSpc>
                <a:spcPts val="28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sz="160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3、能熟练运用各类办公自动化设备。</a:t>
            </a:r>
            <a:endParaRPr sz="1600" noProof="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  <a:p>
            <a:pPr marL="12700" marR="0" algn="just" defTabSz="227330" hangingPunct="0">
              <a:lnSpc>
                <a:spcPts val="28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sz="160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4、有</a:t>
            </a:r>
            <a:r>
              <a:rPr lang="zh-CN" sz="160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团队合作精神和较强的人际关系处理能力</a:t>
            </a:r>
            <a:r>
              <a:rPr sz="160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。</a:t>
            </a:r>
            <a:endParaRPr sz="1600" noProof="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  <a:p>
            <a:pPr marL="12700" marR="0" algn="just" defTabSz="227330" hangingPunct="0">
              <a:lnSpc>
                <a:spcPts val="28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sz="160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5、工作细心严谨，责任心强。</a:t>
            </a:r>
            <a:endParaRPr sz="1600" noProof="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Rectangle 6"/>
          <p:cNvSpPr>
            <a:spLocks noChangeArrowheads="1"/>
          </p:cNvSpPr>
          <p:nvPr/>
        </p:nvSpPr>
        <p:spPr bwMode="auto">
          <a:xfrm>
            <a:off x="0" y="5678832"/>
            <a:ext cx="12192000" cy="117916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5" name="图片 4" descr="招聘表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18530" y="93345"/>
            <a:ext cx="3966210" cy="558546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694055" y="342900"/>
            <a:ext cx="3804920" cy="5844540"/>
            <a:chOff x="1210" y="516"/>
            <a:chExt cx="5992" cy="9204"/>
          </a:xfrm>
        </p:grpSpPr>
        <p:grpSp>
          <p:nvGrpSpPr>
            <p:cNvPr id="159" name="组合 158"/>
            <p:cNvGrpSpPr/>
            <p:nvPr/>
          </p:nvGrpSpPr>
          <p:grpSpPr>
            <a:xfrm>
              <a:off x="4408" y="516"/>
              <a:ext cx="2794" cy="2794"/>
              <a:chOff x="2799165" y="327737"/>
              <a:chExt cx="1774210" cy="1774210"/>
            </a:xfrm>
          </p:grpSpPr>
          <p:sp>
            <p:nvSpPr>
              <p:cNvPr id="153" name="椭圆 152"/>
              <p:cNvSpPr/>
              <p:nvPr/>
            </p:nvSpPr>
            <p:spPr>
              <a:xfrm>
                <a:off x="2799165" y="327737"/>
                <a:ext cx="1774210" cy="177421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31" name="组合 30"/>
              <p:cNvGrpSpPr/>
              <p:nvPr/>
            </p:nvGrpSpPr>
            <p:grpSpPr>
              <a:xfrm>
                <a:off x="3463017" y="1724112"/>
                <a:ext cx="473037" cy="120525"/>
                <a:chOff x="2672309" y="2256923"/>
                <a:chExt cx="473037" cy="120525"/>
              </a:xfrm>
            </p:grpSpPr>
            <p:sp>
              <p:nvSpPr>
                <p:cNvPr id="33" name="Oval 35"/>
                <p:cNvSpPr>
                  <a:spLocks noChangeArrowheads="1"/>
                </p:cNvSpPr>
                <p:nvPr/>
              </p:nvSpPr>
              <p:spPr bwMode="auto">
                <a:xfrm>
                  <a:off x="2672309" y="2256923"/>
                  <a:ext cx="117786" cy="120525"/>
                </a:xfrm>
                <a:prstGeom prst="ellipse">
                  <a:avLst/>
                </a:prstGeom>
                <a:solidFill>
                  <a:srgbClr val="84848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4" name="Oval 36"/>
                <p:cNvSpPr>
                  <a:spLocks noChangeArrowheads="1"/>
                </p:cNvSpPr>
                <p:nvPr/>
              </p:nvSpPr>
              <p:spPr bwMode="auto">
                <a:xfrm>
                  <a:off x="3026190" y="2256923"/>
                  <a:ext cx="119156" cy="120525"/>
                </a:xfrm>
                <a:prstGeom prst="ellipse">
                  <a:avLst/>
                </a:prstGeom>
                <a:solidFill>
                  <a:srgbClr val="84848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  <p:sp>
            <p:nvSpPr>
              <p:cNvPr id="46" name="标题 4"/>
              <p:cNvSpPr txBox="1"/>
              <p:nvPr/>
            </p:nvSpPr>
            <p:spPr>
              <a:xfrm>
                <a:off x="2895373" y="1010157"/>
                <a:ext cx="1608306" cy="406144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  <a:scene3d>
                  <a:camera prst="orthographicFront"/>
                  <a:lightRig rig="threePt" dir="t"/>
                </a:scene3d>
              </a:bodyPr>
              <a:lstStyle>
                <a:defPPr>
                  <a:defRPr lang="zh-CN"/>
                </a:defPPr>
                <a:lvl1pPr defTabSz="914400">
                  <a:spcBef>
                    <a:spcPct val="0"/>
                  </a:spcBef>
                  <a:buNone/>
                  <a:defRPr sz="2800" b="1">
                    <a:solidFill>
                      <a:srgbClr val="2C3637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j-cs"/>
                  </a:defRPr>
                </a:lvl1pPr>
              </a:lstStyle>
              <a:p>
                <a:pPr algn="ctr"/>
                <a:r>
                  <a:rPr lang="zh-CN" altLang="en-US" sz="2400" b="0" dirty="0"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简历模板</a:t>
                </a:r>
                <a:endParaRPr lang="zh-CN" altLang="en-US" sz="2400" b="0" dirty="0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47" name="标题 4"/>
              <p:cNvSpPr txBox="1"/>
              <p:nvPr/>
            </p:nvSpPr>
            <p:spPr>
              <a:xfrm>
                <a:off x="2863623" y="1177045"/>
                <a:ext cx="1608306" cy="406144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defPPr>
                  <a:defRPr lang="zh-CN"/>
                </a:defPPr>
                <a:lvl1pPr defTabSz="914400">
                  <a:spcBef>
                    <a:spcPct val="0"/>
                  </a:spcBef>
                  <a:buNone/>
                  <a:defRPr sz="2800" b="1">
                    <a:solidFill>
                      <a:srgbClr val="2C3637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j-cs"/>
                  </a:defRPr>
                </a:lvl1pPr>
              </a:lstStyle>
              <a:p>
                <a:pPr algn="ctr"/>
                <a:endParaRPr lang="zh-CN" altLang="en-US" sz="1400" dirty="0"/>
              </a:p>
            </p:txBody>
          </p:sp>
        </p:grpSp>
        <p:grpSp>
          <p:nvGrpSpPr>
            <p:cNvPr id="118" name="组合 117"/>
            <p:cNvGrpSpPr/>
            <p:nvPr/>
          </p:nvGrpSpPr>
          <p:grpSpPr>
            <a:xfrm flipH="1">
              <a:off x="1210" y="2462"/>
              <a:ext cx="3585" cy="7258"/>
              <a:chOff x="6577013" y="1066800"/>
              <a:chExt cx="2276475" cy="4608513"/>
            </a:xfrm>
          </p:grpSpPr>
          <p:sp>
            <p:nvSpPr>
              <p:cNvPr id="120" name="Freeform 59"/>
              <p:cNvSpPr/>
              <p:nvPr/>
            </p:nvSpPr>
            <p:spPr bwMode="auto">
              <a:xfrm>
                <a:off x="7778750" y="3754438"/>
                <a:ext cx="838200" cy="1728788"/>
              </a:xfrm>
              <a:custGeom>
                <a:avLst/>
                <a:gdLst>
                  <a:gd name="T0" fmla="*/ 348 w 528"/>
                  <a:gd name="T1" fmla="*/ 0 h 1089"/>
                  <a:gd name="T2" fmla="*/ 178 w 528"/>
                  <a:gd name="T3" fmla="*/ 0 h 1089"/>
                  <a:gd name="T4" fmla="*/ 0 w 528"/>
                  <a:gd name="T5" fmla="*/ 0 h 1089"/>
                  <a:gd name="T6" fmla="*/ 0 w 528"/>
                  <a:gd name="T7" fmla="*/ 158 h 1089"/>
                  <a:gd name="T8" fmla="*/ 0 w 528"/>
                  <a:gd name="T9" fmla="*/ 1089 h 1089"/>
                  <a:gd name="T10" fmla="*/ 178 w 528"/>
                  <a:gd name="T11" fmla="*/ 1089 h 1089"/>
                  <a:gd name="T12" fmla="*/ 178 w 528"/>
                  <a:gd name="T13" fmla="*/ 158 h 1089"/>
                  <a:gd name="T14" fmla="*/ 348 w 528"/>
                  <a:gd name="T15" fmla="*/ 158 h 1089"/>
                  <a:gd name="T16" fmla="*/ 348 w 528"/>
                  <a:gd name="T17" fmla="*/ 1089 h 1089"/>
                  <a:gd name="T18" fmla="*/ 528 w 528"/>
                  <a:gd name="T19" fmla="*/ 1089 h 1089"/>
                  <a:gd name="T20" fmla="*/ 528 w 528"/>
                  <a:gd name="T21" fmla="*/ 158 h 1089"/>
                  <a:gd name="T22" fmla="*/ 528 w 528"/>
                  <a:gd name="T23" fmla="*/ 0 h 1089"/>
                  <a:gd name="T24" fmla="*/ 348 w 528"/>
                  <a:gd name="T25" fmla="*/ 0 h 10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28" h="1089">
                    <a:moveTo>
                      <a:pt x="348" y="0"/>
                    </a:moveTo>
                    <a:lnTo>
                      <a:pt x="178" y="0"/>
                    </a:lnTo>
                    <a:lnTo>
                      <a:pt x="0" y="0"/>
                    </a:lnTo>
                    <a:lnTo>
                      <a:pt x="0" y="158"/>
                    </a:lnTo>
                    <a:lnTo>
                      <a:pt x="0" y="1089"/>
                    </a:lnTo>
                    <a:lnTo>
                      <a:pt x="178" y="1089"/>
                    </a:lnTo>
                    <a:lnTo>
                      <a:pt x="178" y="158"/>
                    </a:lnTo>
                    <a:lnTo>
                      <a:pt x="348" y="158"/>
                    </a:lnTo>
                    <a:lnTo>
                      <a:pt x="348" y="1089"/>
                    </a:lnTo>
                    <a:lnTo>
                      <a:pt x="528" y="1089"/>
                    </a:lnTo>
                    <a:lnTo>
                      <a:pt x="528" y="158"/>
                    </a:lnTo>
                    <a:lnTo>
                      <a:pt x="528" y="0"/>
                    </a:lnTo>
                    <a:lnTo>
                      <a:pt x="348" y="0"/>
                    </a:lnTo>
                    <a:close/>
                  </a:path>
                </a:pathLst>
              </a:custGeom>
              <a:solidFill>
                <a:srgbClr val="2282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1" name="Freeform 60"/>
              <p:cNvSpPr/>
              <p:nvPr/>
            </p:nvSpPr>
            <p:spPr bwMode="auto">
              <a:xfrm>
                <a:off x="7550150" y="5483225"/>
                <a:ext cx="511175" cy="192088"/>
              </a:xfrm>
              <a:custGeom>
                <a:avLst/>
                <a:gdLst>
                  <a:gd name="T0" fmla="*/ 136 w 136"/>
                  <a:gd name="T1" fmla="*/ 0 h 51"/>
                  <a:gd name="T2" fmla="*/ 61 w 136"/>
                  <a:gd name="T3" fmla="*/ 0 h 51"/>
                  <a:gd name="T4" fmla="*/ 17 w 136"/>
                  <a:gd name="T5" fmla="*/ 51 h 51"/>
                  <a:gd name="T6" fmla="*/ 136 w 136"/>
                  <a:gd name="T7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6" h="51">
                    <a:moveTo>
                      <a:pt x="136" y="0"/>
                    </a:moveTo>
                    <a:cubicBezTo>
                      <a:pt x="61" y="0"/>
                      <a:pt x="61" y="0"/>
                      <a:pt x="61" y="0"/>
                    </a:cubicBezTo>
                    <a:cubicBezTo>
                      <a:pt x="61" y="0"/>
                      <a:pt x="0" y="36"/>
                      <a:pt x="17" y="51"/>
                    </a:cubicBezTo>
                    <a:cubicBezTo>
                      <a:pt x="136" y="51"/>
                      <a:pt x="136" y="51"/>
                      <a:pt x="136" y="51"/>
                    </a:cubicBezTo>
                  </a:path>
                </a:pathLst>
              </a:custGeom>
              <a:solidFill>
                <a:srgbClr val="1763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2" name="Freeform 61"/>
              <p:cNvSpPr/>
              <p:nvPr/>
            </p:nvSpPr>
            <p:spPr bwMode="auto">
              <a:xfrm>
                <a:off x="8331200" y="5483225"/>
                <a:ext cx="514350" cy="192088"/>
              </a:xfrm>
              <a:custGeom>
                <a:avLst/>
                <a:gdLst>
                  <a:gd name="T0" fmla="*/ 0 w 137"/>
                  <a:gd name="T1" fmla="*/ 0 h 51"/>
                  <a:gd name="T2" fmla="*/ 76 w 137"/>
                  <a:gd name="T3" fmla="*/ 0 h 51"/>
                  <a:gd name="T4" fmla="*/ 120 w 137"/>
                  <a:gd name="T5" fmla="*/ 51 h 51"/>
                  <a:gd name="T6" fmla="*/ 0 w 137"/>
                  <a:gd name="T7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7" h="51">
                    <a:moveTo>
                      <a:pt x="0" y="0"/>
                    </a:moveTo>
                    <a:cubicBezTo>
                      <a:pt x="76" y="0"/>
                      <a:pt x="76" y="0"/>
                      <a:pt x="76" y="0"/>
                    </a:cubicBezTo>
                    <a:cubicBezTo>
                      <a:pt x="76" y="0"/>
                      <a:pt x="137" y="36"/>
                      <a:pt x="120" y="51"/>
                    </a:cubicBezTo>
                    <a:cubicBezTo>
                      <a:pt x="0" y="51"/>
                      <a:pt x="0" y="51"/>
                      <a:pt x="0" y="51"/>
                    </a:cubicBezTo>
                  </a:path>
                </a:pathLst>
              </a:custGeom>
              <a:solidFill>
                <a:srgbClr val="1763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3" name="Freeform 62"/>
              <p:cNvSpPr/>
              <p:nvPr/>
            </p:nvSpPr>
            <p:spPr bwMode="auto">
              <a:xfrm>
                <a:off x="6892925" y="2243138"/>
                <a:ext cx="1116013" cy="560388"/>
              </a:xfrm>
              <a:custGeom>
                <a:avLst/>
                <a:gdLst>
                  <a:gd name="T0" fmla="*/ 297 w 297"/>
                  <a:gd name="T1" fmla="*/ 52 h 149"/>
                  <a:gd name="T2" fmla="*/ 187 w 297"/>
                  <a:gd name="T3" fmla="*/ 83 h 149"/>
                  <a:gd name="T4" fmla="*/ 28 w 297"/>
                  <a:gd name="T5" fmla="*/ 0 h 149"/>
                  <a:gd name="T6" fmla="*/ 0 w 297"/>
                  <a:gd name="T7" fmla="*/ 23 h 149"/>
                  <a:gd name="T8" fmla="*/ 279 w 297"/>
                  <a:gd name="T9" fmla="*/ 109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7" h="149">
                    <a:moveTo>
                      <a:pt x="297" y="52"/>
                    </a:moveTo>
                    <a:cubicBezTo>
                      <a:pt x="275" y="61"/>
                      <a:pt x="213" y="82"/>
                      <a:pt x="187" y="83"/>
                    </a:cubicBezTo>
                    <a:cubicBezTo>
                      <a:pt x="101" y="84"/>
                      <a:pt x="85" y="70"/>
                      <a:pt x="28" y="0"/>
                    </a:cubicBezTo>
                    <a:cubicBezTo>
                      <a:pt x="22" y="4"/>
                      <a:pt x="3" y="20"/>
                      <a:pt x="0" y="23"/>
                    </a:cubicBezTo>
                    <a:cubicBezTo>
                      <a:pt x="60" y="149"/>
                      <a:pt x="171" y="129"/>
                      <a:pt x="279" y="109"/>
                    </a:cubicBezTo>
                  </a:path>
                </a:pathLst>
              </a:custGeom>
              <a:solidFill>
                <a:srgbClr val="F4F4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4" name="Freeform 63"/>
              <p:cNvSpPr/>
              <p:nvPr/>
            </p:nvSpPr>
            <p:spPr bwMode="auto">
              <a:xfrm>
                <a:off x="6704013" y="1938338"/>
                <a:ext cx="161925" cy="188913"/>
              </a:xfrm>
              <a:custGeom>
                <a:avLst/>
                <a:gdLst>
                  <a:gd name="T0" fmla="*/ 4 w 43"/>
                  <a:gd name="T1" fmla="*/ 2 h 50"/>
                  <a:gd name="T2" fmla="*/ 4 w 43"/>
                  <a:gd name="T3" fmla="*/ 2 h 50"/>
                  <a:gd name="T4" fmla="*/ 2 w 43"/>
                  <a:gd name="T5" fmla="*/ 10 h 50"/>
                  <a:gd name="T6" fmla="*/ 31 w 43"/>
                  <a:gd name="T7" fmla="*/ 47 h 50"/>
                  <a:gd name="T8" fmla="*/ 40 w 43"/>
                  <a:gd name="T9" fmla="*/ 48 h 50"/>
                  <a:gd name="T10" fmla="*/ 41 w 43"/>
                  <a:gd name="T11" fmla="*/ 40 h 50"/>
                  <a:gd name="T12" fmla="*/ 13 w 43"/>
                  <a:gd name="T13" fmla="*/ 3 h 50"/>
                  <a:gd name="T14" fmla="*/ 4 w 43"/>
                  <a:gd name="T15" fmla="*/ 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3" h="50">
                    <a:moveTo>
                      <a:pt x="4" y="2"/>
                    </a:moveTo>
                    <a:cubicBezTo>
                      <a:pt x="4" y="2"/>
                      <a:pt x="4" y="2"/>
                      <a:pt x="4" y="2"/>
                    </a:cubicBezTo>
                    <a:cubicBezTo>
                      <a:pt x="1" y="4"/>
                      <a:pt x="0" y="7"/>
                      <a:pt x="2" y="10"/>
                    </a:cubicBezTo>
                    <a:cubicBezTo>
                      <a:pt x="31" y="47"/>
                      <a:pt x="31" y="47"/>
                      <a:pt x="31" y="47"/>
                    </a:cubicBezTo>
                    <a:cubicBezTo>
                      <a:pt x="33" y="49"/>
                      <a:pt x="37" y="50"/>
                      <a:pt x="40" y="48"/>
                    </a:cubicBezTo>
                    <a:cubicBezTo>
                      <a:pt x="43" y="46"/>
                      <a:pt x="43" y="43"/>
                      <a:pt x="41" y="40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1" y="1"/>
                      <a:pt x="7" y="0"/>
                      <a:pt x="4" y="2"/>
                    </a:cubicBezTo>
                    <a:close/>
                  </a:path>
                </a:pathLst>
              </a:custGeom>
              <a:solidFill>
                <a:srgbClr val="F4DD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5" name="Freeform 64"/>
              <p:cNvSpPr/>
              <p:nvPr/>
            </p:nvSpPr>
            <p:spPr bwMode="auto">
              <a:xfrm>
                <a:off x="6738938" y="2044700"/>
                <a:ext cx="239713" cy="269875"/>
              </a:xfrm>
              <a:custGeom>
                <a:avLst/>
                <a:gdLst>
                  <a:gd name="T0" fmla="*/ 64 w 64"/>
                  <a:gd name="T1" fmla="*/ 56 h 72"/>
                  <a:gd name="T2" fmla="*/ 43 w 64"/>
                  <a:gd name="T3" fmla="*/ 72 h 72"/>
                  <a:gd name="T4" fmla="*/ 23 w 64"/>
                  <a:gd name="T5" fmla="*/ 57 h 72"/>
                  <a:gd name="T6" fmla="*/ 0 w 64"/>
                  <a:gd name="T7" fmla="*/ 6 h 72"/>
                  <a:gd name="T8" fmla="*/ 19 w 64"/>
                  <a:gd name="T9" fmla="*/ 0 h 72"/>
                  <a:gd name="T10" fmla="*/ 56 w 64"/>
                  <a:gd name="T11" fmla="*/ 25 h 72"/>
                  <a:gd name="T12" fmla="*/ 64 w 64"/>
                  <a:gd name="T13" fmla="*/ 56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" h="72">
                    <a:moveTo>
                      <a:pt x="64" y="56"/>
                    </a:moveTo>
                    <a:cubicBezTo>
                      <a:pt x="43" y="72"/>
                      <a:pt x="43" y="72"/>
                      <a:pt x="43" y="72"/>
                    </a:cubicBezTo>
                    <a:cubicBezTo>
                      <a:pt x="23" y="57"/>
                      <a:pt x="23" y="57"/>
                      <a:pt x="23" y="57"/>
                    </a:cubicBezTo>
                    <a:cubicBezTo>
                      <a:pt x="13" y="49"/>
                      <a:pt x="4" y="19"/>
                      <a:pt x="0" y="6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56" y="25"/>
                      <a:pt x="56" y="25"/>
                      <a:pt x="56" y="25"/>
                    </a:cubicBezTo>
                    <a:lnTo>
                      <a:pt x="64" y="56"/>
                    </a:lnTo>
                    <a:close/>
                  </a:path>
                </a:pathLst>
              </a:custGeom>
              <a:solidFill>
                <a:srgbClr val="EDC8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6" name="Freeform 65"/>
              <p:cNvSpPr/>
              <p:nvPr/>
            </p:nvSpPr>
            <p:spPr bwMode="auto">
              <a:xfrm>
                <a:off x="6577013" y="1401763"/>
                <a:ext cx="379413" cy="1000125"/>
              </a:xfrm>
              <a:custGeom>
                <a:avLst/>
                <a:gdLst>
                  <a:gd name="T0" fmla="*/ 9 w 239"/>
                  <a:gd name="T1" fmla="*/ 0 h 630"/>
                  <a:gd name="T2" fmla="*/ 0 w 239"/>
                  <a:gd name="T3" fmla="*/ 2 h 630"/>
                  <a:gd name="T4" fmla="*/ 213 w 239"/>
                  <a:gd name="T5" fmla="*/ 630 h 630"/>
                  <a:gd name="T6" fmla="*/ 239 w 239"/>
                  <a:gd name="T7" fmla="*/ 620 h 630"/>
                  <a:gd name="T8" fmla="*/ 9 w 239"/>
                  <a:gd name="T9" fmla="*/ 0 h 6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9" h="630">
                    <a:moveTo>
                      <a:pt x="9" y="0"/>
                    </a:moveTo>
                    <a:lnTo>
                      <a:pt x="0" y="2"/>
                    </a:lnTo>
                    <a:lnTo>
                      <a:pt x="213" y="630"/>
                    </a:lnTo>
                    <a:lnTo>
                      <a:pt x="239" y="62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7" name="Freeform 66"/>
              <p:cNvSpPr/>
              <p:nvPr/>
            </p:nvSpPr>
            <p:spPr bwMode="auto">
              <a:xfrm>
                <a:off x="6813550" y="1995488"/>
                <a:ext cx="142875" cy="184150"/>
              </a:xfrm>
              <a:custGeom>
                <a:avLst/>
                <a:gdLst>
                  <a:gd name="T0" fmla="*/ 35 w 38"/>
                  <a:gd name="T1" fmla="*/ 46 h 49"/>
                  <a:gd name="T2" fmla="*/ 31 w 38"/>
                  <a:gd name="T3" fmla="*/ 49 h 49"/>
                  <a:gd name="T4" fmla="*/ 28 w 38"/>
                  <a:gd name="T5" fmla="*/ 45 h 49"/>
                  <a:gd name="T6" fmla="*/ 3 w 38"/>
                  <a:gd name="T7" fmla="*/ 16 h 49"/>
                  <a:gd name="T8" fmla="*/ 1 w 38"/>
                  <a:gd name="T9" fmla="*/ 7 h 49"/>
                  <a:gd name="T10" fmla="*/ 7 w 38"/>
                  <a:gd name="T11" fmla="*/ 2 h 49"/>
                  <a:gd name="T12" fmla="*/ 35 w 38"/>
                  <a:gd name="T13" fmla="*/ 35 h 49"/>
                  <a:gd name="T14" fmla="*/ 35 w 38"/>
                  <a:gd name="T15" fmla="*/ 4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" h="49">
                    <a:moveTo>
                      <a:pt x="35" y="46"/>
                    </a:moveTo>
                    <a:cubicBezTo>
                      <a:pt x="31" y="49"/>
                      <a:pt x="31" y="49"/>
                      <a:pt x="31" y="49"/>
                    </a:cubicBezTo>
                    <a:cubicBezTo>
                      <a:pt x="28" y="45"/>
                      <a:pt x="28" y="45"/>
                      <a:pt x="28" y="45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0" y="13"/>
                      <a:pt x="0" y="10"/>
                      <a:pt x="1" y="7"/>
                    </a:cubicBezTo>
                    <a:cubicBezTo>
                      <a:pt x="2" y="4"/>
                      <a:pt x="6" y="0"/>
                      <a:pt x="7" y="2"/>
                    </a:cubicBezTo>
                    <a:cubicBezTo>
                      <a:pt x="35" y="35"/>
                      <a:pt x="35" y="35"/>
                      <a:pt x="35" y="35"/>
                    </a:cubicBezTo>
                    <a:cubicBezTo>
                      <a:pt x="38" y="38"/>
                      <a:pt x="37" y="43"/>
                      <a:pt x="35" y="46"/>
                    </a:cubicBezTo>
                    <a:close/>
                  </a:path>
                </a:pathLst>
              </a:custGeom>
              <a:solidFill>
                <a:srgbClr val="F4DD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8" name="Freeform 67"/>
              <p:cNvSpPr/>
              <p:nvPr/>
            </p:nvSpPr>
            <p:spPr bwMode="auto">
              <a:xfrm>
                <a:off x="6780213" y="2168525"/>
                <a:ext cx="74613" cy="55563"/>
              </a:xfrm>
              <a:custGeom>
                <a:avLst/>
                <a:gdLst>
                  <a:gd name="T0" fmla="*/ 2 w 20"/>
                  <a:gd name="T1" fmla="*/ 3 h 15"/>
                  <a:gd name="T2" fmla="*/ 2 w 20"/>
                  <a:gd name="T3" fmla="*/ 3 h 15"/>
                  <a:gd name="T4" fmla="*/ 3 w 20"/>
                  <a:gd name="T5" fmla="*/ 9 h 15"/>
                  <a:gd name="T6" fmla="*/ 11 w 20"/>
                  <a:gd name="T7" fmla="*/ 14 h 15"/>
                  <a:gd name="T8" fmla="*/ 19 w 20"/>
                  <a:gd name="T9" fmla="*/ 12 h 15"/>
                  <a:gd name="T10" fmla="*/ 18 w 20"/>
                  <a:gd name="T11" fmla="*/ 6 h 15"/>
                  <a:gd name="T12" fmla="*/ 10 w 20"/>
                  <a:gd name="T13" fmla="*/ 1 h 15"/>
                  <a:gd name="T14" fmla="*/ 2 w 20"/>
                  <a:gd name="T15" fmla="*/ 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" h="15">
                    <a:moveTo>
                      <a:pt x="2" y="3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0" y="5"/>
                      <a:pt x="1" y="8"/>
                      <a:pt x="3" y="9"/>
                    </a:cubicBezTo>
                    <a:cubicBezTo>
                      <a:pt x="11" y="14"/>
                      <a:pt x="11" y="14"/>
                      <a:pt x="11" y="14"/>
                    </a:cubicBezTo>
                    <a:cubicBezTo>
                      <a:pt x="13" y="15"/>
                      <a:pt x="17" y="15"/>
                      <a:pt x="19" y="12"/>
                    </a:cubicBezTo>
                    <a:cubicBezTo>
                      <a:pt x="20" y="10"/>
                      <a:pt x="20" y="7"/>
                      <a:pt x="18" y="6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7" y="0"/>
                      <a:pt x="4" y="0"/>
                      <a:pt x="2" y="3"/>
                    </a:cubicBezTo>
                    <a:close/>
                  </a:path>
                </a:pathLst>
              </a:custGeom>
              <a:solidFill>
                <a:srgbClr val="F4DD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9" name="Freeform 68"/>
              <p:cNvSpPr/>
              <p:nvPr/>
            </p:nvSpPr>
            <p:spPr bwMode="auto">
              <a:xfrm>
                <a:off x="6757988" y="2100263"/>
                <a:ext cx="82550" cy="68263"/>
              </a:xfrm>
              <a:custGeom>
                <a:avLst/>
                <a:gdLst>
                  <a:gd name="T0" fmla="*/ 2 w 22"/>
                  <a:gd name="T1" fmla="*/ 4 h 18"/>
                  <a:gd name="T2" fmla="*/ 2 w 22"/>
                  <a:gd name="T3" fmla="*/ 4 h 18"/>
                  <a:gd name="T4" fmla="*/ 3 w 22"/>
                  <a:gd name="T5" fmla="*/ 12 h 18"/>
                  <a:gd name="T6" fmla="*/ 11 w 22"/>
                  <a:gd name="T7" fmla="*/ 16 h 18"/>
                  <a:gd name="T8" fmla="*/ 20 w 22"/>
                  <a:gd name="T9" fmla="*/ 14 h 18"/>
                  <a:gd name="T10" fmla="*/ 19 w 22"/>
                  <a:gd name="T11" fmla="*/ 7 h 18"/>
                  <a:gd name="T12" fmla="*/ 11 w 22"/>
                  <a:gd name="T13" fmla="*/ 2 h 18"/>
                  <a:gd name="T14" fmla="*/ 2 w 22"/>
                  <a:gd name="T15" fmla="*/ 4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" h="18">
                    <a:moveTo>
                      <a:pt x="2" y="4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0" y="7"/>
                      <a:pt x="0" y="10"/>
                      <a:pt x="3" y="12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4" y="18"/>
                      <a:pt x="18" y="17"/>
                      <a:pt x="20" y="14"/>
                    </a:cubicBezTo>
                    <a:cubicBezTo>
                      <a:pt x="22" y="12"/>
                      <a:pt x="21" y="8"/>
                      <a:pt x="19" y="7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8" y="0"/>
                      <a:pt x="4" y="1"/>
                      <a:pt x="2" y="4"/>
                    </a:cubicBezTo>
                    <a:close/>
                  </a:path>
                </a:pathLst>
              </a:custGeom>
              <a:solidFill>
                <a:srgbClr val="F4DD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0" name="Freeform 69"/>
              <p:cNvSpPr/>
              <p:nvPr/>
            </p:nvSpPr>
            <p:spPr bwMode="auto">
              <a:xfrm>
                <a:off x="6734175" y="2036763"/>
                <a:ext cx="82550" cy="63500"/>
              </a:xfrm>
              <a:custGeom>
                <a:avLst/>
                <a:gdLst>
                  <a:gd name="T0" fmla="*/ 2 w 22"/>
                  <a:gd name="T1" fmla="*/ 3 h 17"/>
                  <a:gd name="T2" fmla="*/ 2 w 22"/>
                  <a:gd name="T3" fmla="*/ 3 h 17"/>
                  <a:gd name="T4" fmla="*/ 3 w 22"/>
                  <a:gd name="T5" fmla="*/ 11 h 17"/>
                  <a:gd name="T6" fmla="*/ 11 w 22"/>
                  <a:gd name="T7" fmla="*/ 16 h 17"/>
                  <a:gd name="T8" fmla="*/ 20 w 22"/>
                  <a:gd name="T9" fmla="*/ 14 h 17"/>
                  <a:gd name="T10" fmla="*/ 19 w 22"/>
                  <a:gd name="T11" fmla="*/ 6 h 17"/>
                  <a:gd name="T12" fmla="*/ 11 w 22"/>
                  <a:gd name="T13" fmla="*/ 1 h 17"/>
                  <a:gd name="T14" fmla="*/ 2 w 22"/>
                  <a:gd name="T15" fmla="*/ 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" h="17">
                    <a:moveTo>
                      <a:pt x="2" y="3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0" y="6"/>
                      <a:pt x="1" y="9"/>
                      <a:pt x="3" y="11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4" y="17"/>
                      <a:pt x="18" y="16"/>
                      <a:pt x="20" y="14"/>
                    </a:cubicBezTo>
                    <a:cubicBezTo>
                      <a:pt x="22" y="11"/>
                      <a:pt x="22" y="8"/>
                      <a:pt x="19" y="6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8" y="0"/>
                      <a:pt x="4" y="1"/>
                      <a:pt x="2" y="3"/>
                    </a:cubicBezTo>
                    <a:close/>
                  </a:path>
                </a:pathLst>
              </a:custGeom>
              <a:solidFill>
                <a:srgbClr val="F4DD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1" name="Freeform 70"/>
              <p:cNvSpPr/>
              <p:nvPr/>
            </p:nvSpPr>
            <p:spPr bwMode="auto">
              <a:xfrm>
                <a:off x="6843713" y="2116138"/>
                <a:ext cx="134938" cy="179388"/>
              </a:xfrm>
              <a:custGeom>
                <a:avLst/>
                <a:gdLst>
                  <a:gd name="T0" fmla="*/ 36 w 36"/>
                  <a:gd name="T1" fmla="*/ 37 h 48"/>
                  <a:gd name="T2" fmla="*/ 21 w 36"/>
                  <a:gd name="T3" fmla="*/ 48 h 48"/>
                  <a:gd name="T4" fmla="*/ 13 w 36"/>
                  <a:gd name="T5" fmla="*/ 4 h 48"/>
                  <a:gd name="T6" fmla="*/ 18 w 36"/>
                  <a:gd name="T7" fmla="*/ 0 h 48"/>
                  <a:gd name="T8" fmla="*/ 28 w 36"/>
                  <a:gd name="T9" fmla="*/ 6 h 48"/>
                  <a:gd name="T10" fmla="*/ 36 w 36"/>
                  <a:gd name="T11" fmla="*/ 37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" h="48">
                    <a:moveTo>
                      <a:pt x="36" y="37"/>
                    </a:moveTo>
                    <a:cubicBezTo>
                      <a:pt x="21" y="48"/>
                      <a:pt x="21" y="48"/>
                      <a:pt x="21" y="48"/>
                    </a:cubicBezTo>
                    <a:cubicBezTo>
                      <a:pt x="12" y="37"/>
                      <a:pt x="0" y="15"/>
                      <a:pt x="13" y="4"/>
                    </a:cubicBezTo>
                    <a:cubicBezTo>
                      <a:pt x="15" y="2"/>
                      <a:pt x="16" y="1"/>
                      <a:pt x="18" y="0"/>
                    </a:cubicBezTo>
                    <a:cubicBezTo>
                      <a:pt x="28" y="6"/>
                      <a:pt x="28" y="6"/>
                      <a:pt x="28" y="6"/>
                    </a:cubicBezTo>
                    <a:lnTo>
                      <a:pt x="36" y="37"/>
                    </a:lnTo>
                    <a:close/>
                  </a:path>
                </a:pathLst>
              </a:custGeom>
              <a:solidFill>
                <a:srgbClr val="F4DD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2" name="Freeform 71"/>
              <p:cNvSpPr/>
              <p:nvPr/>
            </p:nvSpPr>
            <p:spPr bwMode="auto">
              <a:xfrm>
                <a:off x="7778750" y="2424113"/>
                <a:ext cx="838200" cy="1330325"/>
              </a:xfrm>
              <a:custGeom>
                <a:avLst/>
                <a:gdLst>
                  <a:gd name="T0" fmla="*/ 0 w 223"/>
                  <a:gd name="T1" fmla="*/ 354 h 354"/>
                  <a:gd name="T2" fmla="*/ 0 w 223"/>
                  <a:gd name="T3" fmla="*/ 84 h 354"/>
                  <a:gd name="T4" fmla="*/ 83 w 223"/>
                  <a:gd name="T5" fmla="*/ 0 h 354"/>
                  <a:gd name="T6" fmla="*/ 139 w 223"/>
                  <a:gd name="T7" fmla="*/ 0 h 354"/>
                  <a:gd name="T8" fmla="*/ 223 w 223"/>
                  <a:gd name="T9" fmla="*/ 84 h 354"/>
                  <a:gd name="T10" fmla="*/ 223 w 223"/>
                  <a:gd name="T11" fmla="*/ 354 h 3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3" h="354">
                    <a:moveTo>
                      <a:pt x="0" y="354"/>
                    </a:moveTo>
                    <a:cubicBezTo>
                      <a:pt x="0" y="84"/>
                      <a:pt x="0" y="84"/>
                      <a:pt x="0" y="84"/>
                    </a:cubicBezTo>
                    <a:cubicBezTo>
                      <a:pt x="0" y="38"/>
                      <a:pt x="37" y="0"/>
                      <a:pt x="83" y="0"/>
                    </a:cubicBezTo>
                    <a:cubicBezTo>
                      <a:pt x="139" y="0"/>
                      <a:pt x="139" y="0"/>
                      <a:pt x="139" y="0"/>
                    </a:cubicBezTo>
                    <a:cubicBezTo>
                      <a:pt x="186" y="0"/>
                      <a:pt x="223" y="38"/>
                      <a:pt x="223" y="84"/>
                    </a:cubicBezTo>
                    <a:cubicBezTo>
                      <a:pt x="223" y="354"/>
                      <a:pt x="223" y="354"/>
                      <a:pt x="223" y="354"/>
                    </a:cubicBezTo>
                  </a:path>
                </a:pathLst>
              </a:custGeom>
              <a:solidFill>
                <a:srgbClr val="FFFE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3" name="Freeform 72"/>
              <p:cNvSpPr/>
              <p:nvPr/>
            </p:nvSpPr>
            <p:spPr bwMode="auto">
              <a:xfrm>
                <a:off x="8015288" y="2424113"/>
                <a:ext cx="180975" cy="165100"/>
              </a:xfrm>
              <a:custGeom>
                <a:avLst/>
                <a:gdLst>
                  <a:gd name="T0" fmla="*/ 48 w 48"/>
                  <a:gd name="T1" fmla="*/ 0 h 44"/>
                  <a:gd name="T2" fmla="*/ 0 w 48"/>
                  <a:gd name="T3" fmla="*/ 39 h 44"/>
                  <a:gd name="T4" fmla="*/ 3 w 48"/>
                  <a:gd name="T5" fmla="*/ 0 h 44"/>
                  <a:gd name="T6" fmla="*/ 48 w 48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44">
                    <a:moveTo>
                      <a:pt x="48" y="0"/>
                    </a:moveTo>
                    <a:cubicBezTo>
                      <a:pt x="48" y="0"/>
                      <a:pt x="0" y="44"/>
                      <a:pt x="0" y="39"/>
                    </a:cubicBezTo>
                    <a:cubicBezTo>
                      <a:pt x="0" y="34"/>
                      <a:pt x="3" y="0"/>
                      <a:pt x="3" y="0"/>
                    </a:cubicBez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4" name="Freeform 73"/>
              <p:cNvSpPr/>
              <p:nvPr/>
            </p:nvSpPr>
            <p:spPr bwMode="auto">
              <a:xfrm>
                <a:off x="8196263" y="2424113"/>
                <a:ext cx="180975" cy="165100"/>
              </a:xfrm>
              <a:custGeom>
                <a:avLst/>
                <a:gdLst>
                  <a:gd name="T0" fmla="*/ 0 w 48"/>
                  <a:gd name="T1" fmla="*/ 0 h 44"/>
                  <a:gd name="T2" fmla="*/ 48 w 48"/>
                  <a:gd name="T3" fmla="*/ 39 h 44"/>
                  <a:gd name="T4" fmla="*/ 45 w 48"/>
                  <a:gd name="T5" fmla="*/ 0 h 44"/>
                  <a:gd name="T6" fmla="*/ 0 w 48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44">
                    <a:moveTo>
                      <a:pt x="0" y="0"/>
                    </a:moveTo>
                    <a:cubicBezTo>
                      <a:pt x="0" y="0"/>
                      <a:pt x="48" y="44"/>
                      <a:pt x="48" y="39"/>
                    </a:cubicBezTo>
                    <a:cubicBezTo>
                      <a:pt x="48" y="34"/>
                      <a:pt x="45" y="0"/>
                      <a:pt x="45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5" name="Freeform 74"/>
              <p:cNvSpPr/>
              <p:nvPr/>
            </p:nvSpPr>
            <p:spPr bwMode="auto">
              <a:xfrm>
                <a:off x="8113713" y="2424113"/>
                <a:ext cx="165100" cy="946150"/>
              </a:xfrm>
              <a:custGeom>
                <a:avLst/>
                <a:gdLst>
                  <a:gd name="T0" fmla="*/ 44 w 44"/>
                  <a:gd name="T1" fmla="*/ 20 h 252"/>
                  <a:gd name="T2" fmla="*/ 22 w 44"/>
                  <a:gd name="T3" fmla="*/ 0 h 252"/>
                  <a:gd name="T4" fmla="*/ 0 w 44"/>
                  <a:gd name="T5" fmla="*/ 20 h 252"/>
                  <a:gd name="T6" fmla="*/ 16 w 44"/>
                  <a:gd name="T7" fmla="*/ 39 h 252"/>
                  <a:gd name="T8" fmla="*/ 7 w 44"/>
                  <a:gd name="T9" fmla="*/ 252 h 252"/>
                  <a:gd name="T10" fmla="*/ 36 w 44"/>
                  <a:gd name="T11" fmla="*/ 252 h 252"/>
                  <a:gd name="T12" fmla="*/ 28 w 44"/>
                  <a:gd name="T13" fmla="*/ 39 h 252"/>
                  <a:gd name="T14" fmla="*/ 44 w 44"/>
                  <a:gd name="T15" fmla="*/ 20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4" h="252">
                    <a:moveTo>
                      <a:pt x="44" y="20"/>
                    </a:moveTo>
                    <a:cubicBezTo>
                      <a:pt x="22" y="0"/>
                      <a:pt x="22" y="0"/>
                      <a:pt x="22" y="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7" y="39"/>
                      <a:pt x="16" y="39"/>
                    </a:cubicBezTo>
                    <a:cubicBezTo>
                      <a:pt x="16" y="39"/>
                      <a:pt x="6" y="235"/>
                      <a:pt x="7" y="252"/>
                    </a:cubicBezTo>
                    <a:cubicBezTo>
                      <a:pt x="36" y="252"/>
                      <a:pt x="36" y="252"/>
                      <a:pt x="36" y="252"/>
                    </a:cubicBezTo>
                    <a:cubicBezTo>
                      <a:pt x="36" y="252"/>
                      <a:pt x="36" y="67"/>
                      <a:pt x="28" y="39"/>
                    </a:cubicBezTo>
                    <a:cubicBezTo>
                      <a:pt x="28" y="39"/>
                      <a:pt x="43" y="35"/>
                      <a:pt x="44" y="20"/>
                    </a:cubicBezTo>
                    <a:close/>
                  </a:path>
                </a:pathLst>
              </a:custGeom>
              <a:solidFill>
                <a:srgbClr val="FD7A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6" name="Freeform 75"/>
              <p:cNvSpPr/>
              <p:nvPr/>
            </p:nvSpPr>
            <p:spPr bwMode="auto">
              <a:xfrm>
                <a:off x="7929563" y="2735263"/>
                <a:ext cx="530225" cy="782638"/>
              </a:xfrm>
              <a:custGeom>
                <a:avLst/>
                <a:gdLst>
                  <a:gd name="T0" fmla="*/ 141 w 141"/>
                  <a:gd name="T1" fmla="*/ 187 h 208"/>
                  <a:gd name="T2" fmla="*/ 120 w 141"/>
                  <a:gd name="T3" fmla="*/ 208 h 208"/>
                  <a:gd name="T4" fmla="*/ 21 w 141"/>
                  <a:gd name="T5" fmla="*/ 208 h 208"/>
                  <a:gd name="T6" fmla="*/ 0 w 141"/>
                  <a:gd name="T7" fmla="*/ 187 h 208"/>
                  <a:gd name="T8" fmla="*/ 0 w 141"/>
                  <a:gd name="T9" fmla="*/ 21 h 208"/>
                  <a:gd name="T10" fmla="*/ 21 w 141"/>
                  <a:gd name="T11" fmla="*/ 0 h 208"/>
                  <a:gd name="T12" fmla="*/ 120 w 141"/>
                  <a:gd name="T13" fmla="*/ 0 h 208"/>
                  <a:gd name="T14" fmla="*/ 141 w 141"/>
                  <a:gd name="T15" fmla="*/ 21 h 208"/>
                  <a:gd name="T16" fmla="*/ 141 w 141"/>
                  <a:gd name="T17" fmla="*/ 187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1" h="208">
                    <a:moveTo>
                      <a:pt x="141" y="187"/>
                    </a:moveTo>
                    <a:cubicBezTo>
                      <a:pt x="141" y="198"/>
                      <a:pt x="131" y="208"/>
                      <a:pt x="120" y="208"/>
                    </a:cubicBezTo>
                    <a:cubicBezTo>
                      <a:pt x="21" y="208"/>
                      <a:pt x="21" y="208"/>
                      <a:pt x="21" y="208"/>
                    </a:cubicBezTo>
                    <a:cubicBezTo>
                      <a:pt x="10" y="208"/>
                      <a:pt x="0" y="198"/>
                      <a:pt x="0" y="187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10"/>
                      <a:pt x="10" y="0"/>
                      <a:pt x="21" y="0"/>
                    </a:cubicBezTo>
                    <a:cubicBezTo>
                      <a:pt x="120" y="0"/>
                      <a:pt x="120" y="0"/>
                      <a:pt x="120" y="0"/>
                    </a:cubicBezTo>
                    <a:cubicBezTo>
                      <a:pt x="131" y="0"/>
                      <a:pt x="141" y="10"/>
                      <a:pt x="141" y="21"/>
                    </a:cubicBezTo>
                    <a:lnTo>
                      <a:pt x="141" y="187"/>
                    </a:lnTo>
                    <a:close/>
                  </a:path>
                </a:pathLst>
              </a:custGeom>
              <a:solidFill>
                <a:srgbClr val="EFCA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7" name="Freeform 76"/>
              <p:cNvSpPr/>
              <p:nvPr/>
            </p:nvSpPr>
            <p:spPr bwMode="auto">
              <a:xfrm>
                <a:off x="8102600" y="2800350"/>
                <a:ext cx="184150" cy="77788"/>
              </a:xfrm>
              <a:custGeom>
                <a:avLst/>
                <a:gdLst>
                  <a:gd name="T0" fmla="*/ 31 w 116"/>
                  <a:gd name="T1" fmla="*/ 0 h 49"/>
                  <a:gd name="T2" fmla="*/ 83 w 116"/>
                  <a:gd name="T3" fmla="*/ 0 h 49"/>
                  <a:gd name="T4" fmla="*/ 90 w 116"/>
                  <a:gd name="T5" fmla="*/ 18 h 49"/>
                  <a:gd name="T6" fmla="*/ 116 w 116"/>
                  <a:gd name="T7" fmla="*/ 26 h 49"/>
                  <a:gd name="T8" fmla="*/ 116 w 116"/>
                  <a:gd name="T9" fmla="*/ 49 h 49"/>
                  <a:gd name="T10" fmla="*/ 0 w 116"/>
                  <a:gd name="T11" fmla="*/ 49 h 49"/>
                  <a:gd name="T12" fmla="*/ 0 w 116"/>
                  <a:gd name="T13" fmla="*/ 26 h 49"/>
                  <a:gd name="T14" fmla="*/ 24 w 116"/>
                  <a:gd name="T15" fmla="*/ 18 h 49"/>
                  <a:gd name="T16" fmla="*/ 31 w 116"/>
                  <a:gd name="T17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" h="49">
                    <a:moveTo>
                      <a:pt x="31" y="0"/>
                    </a:moveTo>
                    <a:lnTo>
                      <a:pt x="83" y="0"/>
                    </a:lnTo>
                    <a:lnTo>
                      <a:pt x="90" y="18"/>
                    </a:lnTo>
                    <a:lnTo>
                      <a:pt x="116" y="26"/>
                    </a:lnTo>
                    <a:lnTo>
                      <a:pt x="116" y="49"/>
                    </a:lnTo>
                    <a:lnTo>
                      <a:pt x="0" y="49"/>
                    </a:lnTo>
                    <a:lnTo>
                      <a:pt x="0" y="26"/>
                    </a:lnTo>
                    <a:lnTo>
                      <a:pt x="24" y="18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E5B8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8" name="Freeform 77"/>
              <p:cNvSpPr/>
              <p:nvPr/>
            </p:nvSpPr>
            <p:spPr bwMode="auto">
              <a:xfrm>
                <a:off x="8177213" y="3062288"/>
                <a:ext cx="236538" cy="180975"/>
              </a:xfrm>
              <a:custGeom>
                <a:avLst/>
                <a:gdLst>
                  <a:gd name="T0" fmla="*/ 39 w 63"/>
                  <a:gd name="T1" fmla="*/ 16 h 48"/>
                  <a:gd name="T2" fmla="*/ 47 w 63"/>
                  <a:gd name="T3" fmla="*/ 19 h 48"/>
                  <a:gd name="T4" fmla="*/ 40 w 63"/>
                  <a:gd name="T5" fmla="*/ 9 h 48"/>
                  <a:gd name="T6" fmla="*/ 44 w 63"/>
                  <a:gd name="T7" fmla="*/ 1 h 48"/>
                  <a:gd name="T8" fmla="*/ 61 w 63"/>
                  <a:gd name="T9" fmla="*/ 23 h 48"/>
                  <a:gd name="T10" fmla="*/ 61 w 63"/>
                  <a:gd name="T11" fmla="*/ 37 h 48"/>
                  <a:gd name="T12" fmla="*/ 33 w 63"/>
                  <a:gd name="T13" fmla="*/ 45 h 48"/>
                  <a:gd name="T14" fmla="*/ 9 w 63"/>
                  <a:gd name="T15" fmla="*/ 40 h 48"/>
                  <a:gd name="T16" fmla="*/ 11 w 63"/>
                  <a:gd name="T17" fmla="*/ 33 h 48"/>
                  <a:gd name="T18" fmla="*/ 27 w 63"/>
                  <a:gd name="T19" fmla="*/ 37 h 48"/>
                  <a:gd name="T20" fmla="*/ 27 w 63"/>
                  <a:gd name="T21" fmla="*/ 36 h 48"/>
                  <a:gd name="T22" fmla="*/ 5 w 63"/>
                  <a:gd name="T23" fmla="*/ 29 h 48"/>
                  <a:gd name="T24" fmla="*/ 7 w 63"/>
                  <a:gd name="T25" fmla="*/ 22 h 48"/>
                  <a:gd name="T26" fmla="*/ 27 w 63"/>
                  <a:gd name="T27" fmla="*/ 28 h 48"/>
                  <a:gd name="T28" fmla="*/ 28 w 63"/>
                  <a:gd name="T29" fmla="*/ 27 h 48"/>
                  <a:gd name="T30" fmla="*/ 5 w 63"/>
                  <a:gd name="T31" fmla="*/ 18 h 48"/>
                  <a:gd name="T32" fmla="*/ 8 w 63"/>
                  <a:gd name="T33" fmla="*/ 12 h 48"/>
                  <a:gd name="T34" fmla="*/ 32 w 63"/>
                  <a:gd name="T35" fmla="*/ 21 h 48"/>
                  <a:gd name="T36" fmla="*/ 33 w 63"/>
                  <a:gd name="T37" fmla="*/ 20 h 48"/>
                  <a:gd name="T38" fmla="*/ 11 w 63"/>
                  <a:gd name="T39" fmla="*/ 9 h 48"/>
                  <a:gd name="T40" fmla="*/ 14 w 63"/>
                  <a:gd name="T41" fmla="*/ 3 h 48"/>
                  <a:gd name="T42" fmla="*/ 39 w 63"/>
                  <a:gd name="T43" fmla="*/ 16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63" h="48">
                    <a:moveTo>
                      <a:pt x="39" y="16"/>
                    </a:moveTo>
                    <a:cubicBezTo>
                      <a:pt x="41" y="17"/>
                      <a:pt x="44" y="18"/>
                      <a:pt x="47" y="19"/>
                    </a:cubicBezTo>
                    <a:cubicBezTo>
                      <a:pt x="40" y="9"/>
                      <a:pt x="40" y="9"/>
                      <a:pt x="40" y="9"/>
                    </a:cubicBezTo>
                    <a:cubicBezTo>
                      <a:pt x="38" y="5"/>
                      <a:pt x="41" y="1"/>
                      <a:pt x="44" y="1"/>
                    </a:cubicBezTo>
                    <a:cubicBezTo>
                      <a:pt x="61" y="23"/>
                      <a:pt x="61" y="23"/>
                      <a:pt x="61" y="23"/>
                    </a:cubicBezTo>
                    <a:cubicBezTo>
                      <a:pt x="63" y="26"/>
                      <a:pt x="63" y="32"/>
                      <a:pt x="61" y="37"/>
                    </a:cubicBezTo>
                    <a:cubicBezTo>
                      <a:pt x="57" y="47"/>
                      <a:pt x="48" y="48"/>
                      <a:pt x="33" y="45"/>
                    </a:cubicBezTo>
                    <a:cubicBezTo>
                      <a:pt x="9" y="40"/>
                      <a:pt x="9" y="40"/>
                      <a:pt x="9" y="40"/>
                    </a:cubicBezTo>
                    <a:cubicBezTo>
                      <a:pt x="4" y="39"/>
                      <a:pt x="6" y="32"/>
                      <a:pt x="11" y="33"/>
                    </a:cubicBezTo>
                    <a:cubicBezTo>
                      <a:pt x="27" y="37"/>
                      <a:pt x="27" y="37"/>
                      <a:pt x="27" y="37"/>
                    </a:cubicBezTo>
                    <a:cubicBezTo>
                      <a:pt x="27" y="36"/>
                      <a:pt x="27" y="36"/>
                      <a:pt x="27" y="36"/>
                    </a:cubicBezTo>
                    <a:cubicBezTo>
                      <a:pt x="5" y="29"/>
                      <a:pt x="5" y="29"/>
                      <a:pt x="5" y="29"/>
                    </a:cubicBezTo>
                    <a:cubicBezTo>
                      <a:pt x="0" y="27"/>
                      <a:pt x="3" y="21"/>
                      <a:pt x="7" y="22"/>
                    </a:cubicBezTo>
                    <a:cubicBezTo>
                      <a:pt x="27" y="28"/>
                      <a:pt x="27" y="28"/>
                      <a:pt x="27" y="28"/>
                    </a:cubicBezTo>
                    <a:cubicBezTo>
                      <a:pt x="28" y="27"/>
                      <a:pt x="28" y="27"/>
                      <a:pt x="28" y="27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1" y="17"/>
                      <a:pt x="4" y="10"/>
                      <a:pt x="8" y="12"/>
                    </a:cubicBezTo>
                    <a:cubicBezTo>
                      <a:pt x="32" y="21"/>
                      <a:pt x="32" y="21"/>
                      <a:pt x="32" y="21"/>
                    </a:cubicBezTo>
                    <a:cubicBezTo>
                      <a:pt x="33" y="20"/>
                      <a:pt x="33" y="20"/>
                      <a:pt x="33" y="20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7" y="7"/>
                      <a:pt x="10" y="0"/>
                      <a:pt x="14" y="3"/>
                    </a:cubicBezTo>
                    <a:lnTo>
                      <a:pt x="39" y="16"/>
                    </a:lnTo>
                    <a:close/>
                  </a:path>
                </a:pathLst>
              </a:custGeom>
              <a:solidFill>
                <a:srgbClr val="F4DD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9" name="Freeform 78"/>
              <p:cNvSpPr/>
              <p:nvPr/>
            </p:nvSpPr>
            <p:spPr bwMode="auto">
              <a:xfrm>
                <a:off x="8377238" y="2449513"/>
                <a:ext cx="476250" cy="887413"/>
              </a:xfrm>
              <a:custGeom>
                <a:avLst/>
                <a:gdLst>
                  <a:gd name="T0" fmla="*/ 12 w 127"/>
                  <a:gd name="T1" fmla="*/ 0 h 236"/>
                  <a:gd name="T2" fmla="*/ 125 w 127"/>
                  <a:gd name="T3" fmla="*/ 143 h 236"/>
                  <a:gd name="T4" fmla="*/ 0 w 127"/>
                  <a:gd name="T5" fmla="*/ 215 h 236"/>
                  <a:gd name="T6" fmla="*/ 5 w 127"/>
                  <a:gd name="T7" fmla="*/ 182 h 236"/>
                  <a:gd name="T8" fmla="*/ 87 w 127"/>
                  <a:gd name="T9" fmla="*/ 159 h 236"/>
                  <a:gd name="T10" fmla="*/ 64 w 127"/>
                  <a:gd name="T11" fmla="*/ 86 h 236"/>
                  <a:gd name="T12" fmla="*/ 12 w 127"/>
                  <a:gd name="T13" fmla="*/ 0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" h="236">
                    <a:moveTo>
                      <a:pt x="12" y="0"/>
                    </a:moveTo>
                    <a:cubicBezTo>
                      <a:pt x="12" y="0"/>
                      <a:pt x="122" y="42"/>
                      <a:pt x="125" y="143"/>
                    </a:cubicBezTo>
                    <a:cubicBezTo>
                      <a:pt x="127" y="226"/>
                      <a:pt x="64" y="236"/>
                      <a:pt x="0" y="215"/>
                    </a:cubicBezTo>
                    <a:cubicBezTo>
                      <a:pt x="5" y="182"/>
                      <a:pt x="5" y="182"/>
                      <a:pt x="5" y="182"/>
                    </a:cubicBezTo>
                    <a:cubicBezTo>
                      <a:pt x="37" y="199"/>
                      <a:pt x="72" y="198"/>
                      <a:pt x="87" y="159"/>
                    </a:cubicBezTo>
                    <a:cubicBezTo>
                      <a:pt x="96" y="138"/>
                      <a:pt x="77" y="103"/>
                      <a:pt x="64" y="86"/>
                    </a:cubicBezTo>
                    <a:cubicBezTo>
                      <a:pt x="64" y="86"/>
                      <a:pt x="64" y="33"/>
                      <a:pt x="12" y="0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" name="Freeform 79"/>
              <p:cNvSpPr/>
              <p:nvPr/>
            </p:nvSpPr>
            <p:spPr bwMode="auto">
              <a:xfrm>
                <a:off x="7448550" y="1066800"/>
                <a:ext cx="1303338" cy="681038"/>
              </a:xfrm>
              <a:custGeom>
                <a:avLst/>
                <a:gdLst>
                  <a:gd name="T0" fmla="*/ 347 w 347"/>
                  <a:gd name="T1" fmla="*/ 124 h 181"/>
                  <a:gd name="T2" fmla="*/ 223 w 347"/>
                  <a:gd name="T3" fmla="*/ 0 h 181"/>
                  <a:gd name="T4" fmla="*/ 198 w 347"/>
                  <a:gd name="T5" fmla="*/ 2 h 181"/>
                  <a:gd name="T6" fmla="*/ 198 w 347"/>
                  <a:gd name="T7" fmla="*/ 2 h 181"/>
                  <a:gd name="T8" fmla="*/ 198 w 347"/>
                  <a:gd name="T9" fmla="*/ 2 h 181"/>
                  <a:gd name="T10" fmla="*/ 154 w 347"/>
                  <a:gd name="T11" fmla="*/ 21 h 181"/>
                  <a:gd name="T12" fmla="*/ 154 w 347"/>
                  <a:gd name="T13" fmla="*/ 21 h 181"/>
                  <a:gd name="T14" fmla="*/ 0 w 347"/>
                  <a:gd name="T15" fmla="*/ 79 h 181"/>
                  <a:gd name="T16" fmla="*/ 74 w 347"/>
                  <a:gd name="T17" fmla="*/ 124 h 181"/>
                  <a:gd name="T18" fmla="*/ 98 w 347"/>
                  <a:gd name="T19" fmla="*/ 129 h 181"/>
                  <a:gd name="T20" fmla="*/ 113 w 347"/>
                  <a:gd name="T21" fmla="*/ 131 h 181"/>
                  <a:gd name="T22" fmla="*/ 260 w 347"/>
                  <a:gd name="T23" fmla="*/ 96 h 181"/>
                  <a:gd name="T24" fmla="*/ 322 w 347"/>
                  <a:gd name="T25" fmla="*/ 176 h 181"/>
                  <a:gd name="T26" fmla="*/ 322 w 347"/>
                  <a:gd name="T27" fmla="*/ 161 h 181"/>
                  <a:gd name="T28" fmla="*/ 327 w 347"/>
                  <a:gd name="T29" fmla="*/ 160 h 181"/>
                  <a:gd name="T30" fmla="*/ 347 w 347"/>
                  <a:gd name="T31" fmla="*/ 181 h 181"/>
                  <a:gd name="T32" fmla="*/ 347 w 347"/>
                  <a:gd name="T33" fmla="*/ 176 h 181"/>
                  <a:gd name="T34" fmla="*/ 347 w 347"/>
                  <a:gd name="T35" fmla="*/ 124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47" h="181">
                    <a:moveTo>
                      <a:pt x="347" y="124"/>
                    </a:moveTo>
                    <a:cubicBezTo>
                      <a:pt x="347" y="55"/>
                      <a:pt x="291" y="0"/>
                      <a:pt x="223" y="0"/>
                    </a:cubicBezTo>
                    <a:cubicBezTo>
                      <a:pt x="214" y="0"/>
                      <a:pt x="206" y="1"/>
                      <a:pt x="198" y="2"/>
                    </a:cubicBezTo>
                    <a:cubicBezTo>
                      <a:pt x="198" y="2"/>
                      <a:pt x="198" y="2"/>
                      <a:pt x="198" y="2"/>
                    </a:cubicBezTo>
                    <a:cubicBezTo>
                      <a:pt x="198" y="2"/>
                      <a:pt x="198" y="2"/>
                      <a:pt x="198" y="2"/>
                    </a:cubicBezTo>
                    <a:cubicBezTo>
                      <a:pt x="182" y="6"/>
                      <a:pt x="167" y="12"/>
                      <a:pt x="154" y="21"/>
                    </a:cubicBezTo>
                    <a:cubicBezTo>
                      <a:pt x="154" y="21"/>
                      <a:pt x="154" y="21"/>
                      <a:pt x="154" y="21"/>
                    </a:cubicBezTo>
                    <a:cubicBezTo>
                      <a:pt x="154" y="21"/>
                      <a:pt x="83" y="65"/>
                      <a:pt x="0" y="79"/>
                    </a:cubicBezTo>
                    <a:cubicBezTo>
                      <a:pt x="0" y="79"/>
                      <a:pt x="25" y="110"/>
                      <a:pt x="74" y="124"/>
                    </a:cubicBezTo>
                    <a:cubicBezTo>
                      <a:pt x="81" y="126"/>
                      <a:pt x="89" y="128"/>
                      <a:pt x="98" y="129"/>
                    </a:cubicBezTo>
                    <a:cubicBezTo>
                      <a:pt x="103" y="130"/>
                      <a:pt x="108" y="131"/>
                      <a:pt x="113" y="131"/>
                    </a:cubicBezTo>
                    <a:cubicBezTo>
                      <a:pt x="193" y="139"/>
                      <a:pt x="260" y="96"/>
                      <a:pt x="260" y="96"/>
                    </a:cubicBezTo>
                    <a:cubicBezTo>
                      <a:pt x="288" y="145"/>
                      <a:pt x="322" y="176"/>
                      <a:pt x="322" y="176"/>
                    </a:cubicBezTo>
                    <a:cubicBezTo>
                      <a:pt x="322" y="172"/>
                      <a:pt x="322" y="166"/>
                      <a:pt x="322" y="161"/>
                    </a:cubicBezTo>
                    <a:cubicBezTo>
                      <a:pt x="323" y="160"/>
                      <a:pt x="325" y="160"/>
                      <a:pt x="327" y="160"/>
                    </a:cubicBezTo>
                    <a:cubicBezTo>
                      <a:pt x="337" y="160"/>
                      <a:pt x="346" y="169"/>
                      <a:pt x="347" y="181"/>
                    </a:cubicBezTo>
                    <a:cubicBezTo>
                      <a:pt x="347" y="179"/>
                      <a:pt x="347" y="178"/>
                      <a:pt x="347" y="176"/>
                    </a:cubicBezTo>
                    <a:lnTo>
                      <a:pt x="347" y="124"/>
                    </a:lnTo>
                    <a:close/>
                  </a:path>
                </a:pathLst>
              </a:custGeom>
              <a:solidFill>
                <a:srgbClr val="9063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1" name="Freeform 80"/>
              <p:cNvSpPr/>
              <p:nvPr/>
            </p:nvSpPr>
            <p:spPr bwMode="auto">
              <a:xfrm>
                <a:off x="7712075" y="1533525"/>
                <a:ext cx="104775" cy="149225"/>
              </a:xfrm>
              <a:custGeom>
                <a:avLst/>
                <a:gdLst>
                  <a:gd name="T0" fmla="*/ 28 w 28"/>
                  <a:gd name="T1" fmla="*/ 5 h 40"/>
                  <a:gd name="T2" fmla="*/ 4 w 28"/>
                  <a:gd name="T3" fmla="*/ 0 h 40"/>
                  <a:gd name="T4" fmla="*/ 8 w 28"/>
                  <a:gd name="T5" fmla="*/ 36 h 40"/>
                  <a:gd name="T6" fmla="*/ 19 w 28"/>
                  <a:gd name="T7" fmla="*/ 40 h 40"/>
                  <a:gd name="T8" fmla="*/ 28 w 28"/>
                  <a:gd name="T9" fmla="*/ 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40">
                    <a:moveTo>
                      <a:pt x="28" y="5"/>
                    </a:moveTo>
                    <a:cubicBezTo>
                      <a:pt x="19" y="4"/>
                      <a:pt x="11" y="2"/>
                      <a:pt x="4" y="0"/>
                    </a:cubicBezTo>
                    <a:cubicBezTo>
                      <a:pt x="0" y="25"/>
                      <a:pt x="8" y="36"/>
                      <a:pt x="8" y="36"/>
                    </a:cubicBezTo>
                    <a:cubicBezTo>
                      <a:pt x="12" y="36"/>
                      <a:pt x="16" y="37"/>
                      <a:pt x="19" y="40"/>
                    </a:cubicBezTo>
                    <a:cubicBezTo>
                      <a:pt x="20" y="28"/>
                      <a:pt x="23" y="16"/>
                      <a:pt x="28" y="5"/>
                    </a:cubicBezTo>
                    <a:close/>
                  </a:path>
                </a:pathLst>
              </a:custGeom>
              <a:solidFill>
                <a:srgbClr val="8254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2" name="Freeform 81"/>
              <p:cNvSpPr/>
              <p:nvPr/>
            </p:nvSpPr>
            <p:spPr bwMode="auto">
              <a:xfrm>
                <a:off x="8655050" y="1668463"/>
                <a:ext cx="96838" cy="274638"/>
              </a:xfrm>
              <a:custGeom>
                <a:avLst/>
                <a:gdLst>
                  <a:gd name="T0" fmla="*/ 6 w 26"/>
                  <a:gd name="T1" fmla="*/ 0 h 73"/>
                  <a:gd name="T2" fmla="*/ 1 w 26"/>
                  <a:gd name="T3" fmla="*/ 1 h 73"/>
                  <a:gd name="T4" fmla="*/ 1 w 26"/>
                  <a:gd name="T5" fmla="*/ 16 h 73"/>
                  <a:gd name="T6" fmla="*/ 1 w 26"/>
                  <a:gd name="T7" fmla="*/ 57 h 73"/>
                  <a:gd name="T8" fmla="*/ 0 w 26"/>
                  <a:gd name="T9" fmla="*/ 72 h 73"/>
                  <a:gd name="T10" fmla="*/ 2 w 26"/>
                  <a:gd name="T11" fmla="*/ 72 h 73"/>
                  <a:gd name="T12" fmla="*/ 6 w 26"/>
                  <a:gd name="T13" fmla="*/ 73 h 73"/>
                  <a:gd name="T14" fmla="*/ 26 w 26"/>
                  <a:gd name="T15" fmla="*/ 49 h 73"/>
                  <a:gd name="T16" fmla="*/ 26 w 26"/>
                  <a:gd name="T17" fmla="*/ 24 h 73"/>
                  <a:gd name="T18" fmla="*/ 26 w 26"/>
                  <a:gd name="T19" fmla="*/ 21 h 73"/>
                  <a:gd name="T20" fmla="*/ 6 w 26"/>
                  <a:gd name="T21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6" h="73">
                    <a:moveTo>
                      <a:pt x="6" y="0"/>
                    </a:moveTo>
                    <a:cubicBezTo>
                      <a:pt x="4" y="0"/>
                      <a:pt x="2" y="0"/>
                      <a:pt x="1" y="1"/>
                    </a:cubicBezTo>
                    <a:cubicBezTo>
                      <a:pt x="1" y="6"/>
                      <a:pt x="1" y="12"/>
                      <a:pt x="1" y="16"/>
                    </a:cubicBezTo>
                    <a:cubicBezTo>
                      <a:pt x="1" y="57"/>
                      <a:pt x="1" y="57"/>
                      <a:pt x="1" y="57"/>
                    </a:cubicBezTo>
                    <a:cubicBezTo>
                      <a:pt x="1" y="62"/>
                      <a:pt x="0" y="67"/>
                      <a:pt x="0" y="72"/>
                    </a:cubicBezTo>
                    <a:cubicBezTo>
                      <a:pt x="0" y="72"/>
                      <a:pt x="1" y="72"/>
                      <a:pt x="2" y="72"/>
                    </a:cubicBezTo>
                    <a:cubicBezTo>
                      <a:pt x="3" y="73"/>
                      <a:pt x="4" y="73"/>
                      <a:pt x="6" y="73"/>
                    </a:cubicBezTo>
                    <a:cubicBezTo>
                      <a:pt x="17" y="73"/>
                      <a:pt x="26" y="62"/>
                      <a:pt x="26" y="49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3"/>
                      <a:pt x="26" y="22"/>
                      <a:pt x="26" y="21"/>
                    </a:cubicBezTo>
                    <a:cubicBezTo>
                      <a:pt x="25" y="9"/>
                      <a:pt x="16" y="0"/>
                      <a:pt x="6" y="0"/>
                    </a:cubicBezTo>
                    <a:close/>
                  </a:path>
                </a:pathLst>
              </a:custGeom>
              <a:solidFill>
                <a:srgbClr val="EDC8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3" name="Freeform 82"/>
              <p:cNvSpPr/>
              <p:nvPr/>
            </p:nvSpPr>
            <p:spPr bwMode="auto">
              <a:xfrm>
                <a:off x="7666038" y="1668463"/>
                <a:ext cx="117475" cy="274638"/>
              </a:xfrm>
              <a:custGeom>
                <a:avLst/>
                <a:gdLst>
                  <a:gd name="T0" fmla="*/ 30 w 31"/>
                  <a:gd name="T1" fmla="*/ 16 h 73"/>
                  <a:gd name="T2" fmla="*/ 31 w 31"/>
                  <a:gd name="T3" fmla="*/ 4 h 73"/>
                  <a:gd name="T4" fmla="*/ 20 w 31"/>
                  <a:gd name="T5" fmla="*/ 0 h 73"/>
                  <a:gd name="T6" fmla="*/ 20 w 31"/>
                  <a:gd name="T7" fmla="*/ 0 h 73"/>
                  <a:gd name="T8" fmla="*/ 0 w 31"/>
                  <a:gd name="T9" fmla="*/ 24 h 73"/>
                  <a:gd name="T10" fmla="*/ 0 w 31"/>
                  <a:gd name="T11" fmla="*/ 49 h 73"/>
                  <a:gd name="T12" fmla="*/ 20 w 31"/>
                  <a:gd name="T13" fmla="*/ 73 h 73"/>
                  <a:gd name="T14" fmla="*/ 31 w 31"/>
                  <a:gd name="T15" fmla="*/ 69 h 73"/>
                  <a:gd name="T16" fmla="*/ 30 w 31"/>
                  <a:gd name="T17" fmla="*/ 57 h 73"/>
                  <a:gd name="T18" fmla="*/ 30 w 31"/>
                  <a:gd name="T19" fmla="*/ 16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1" h="73">
                    <a:moveTo>
                      <a:pt x="30" y="16"/>
                    </a:moveTo>
                    <a:cubicBezTo>
                      <a:pt x="30" y="12"/>
                      <a:pt x="31" y="8"/>
                      <a:pt x="31" y="4"/>
                    </a:cubicBezTo>
                    <a:cubicBezTo>
                      <a:pt x="28" y="1"/>
                      <a:pt x="24" y="0"/>
                      <a:pt x="20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9" y="0"/>
                      <a:pt x="0" y="11"/>
                      <a:pt x="0" y="24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62"/>
                      <a:pt x="9" y="73"/>
                      <a:pt x="20" y="73"/>
                    </a:cubicBezTo>
                    <a:cubicBezTo>
                      <a:pt x="24" y="73"/>
                      <a:pt x="28" y="71"/>
                      <a:pt x="31" y="69"/>
                    </a:cubicBezTo>
                    <a:cubicBezTo>
                      <a:pt x="31" y="65"/>
                      <a:pt x="30" y="61"/>
                      <a:pt x="30" y="57"/>
                    </a:cubicBezTo>
                    <a:lnTo>
                      <a:pt x="30" y="16"/>
                    </a:lnTo>
                    <a:close/>
                  </a:path>
                </a:pathLst>
              </a:custGeom>
              <a:solidFill>
                <a:srgbClr val="EDC8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4" name="Freeform 83"/>
              <p:cNvSpPr/>
              <p:nvPr/>
            </p:nvSpPr>
            <p:spPr bwMode="auto">
              <a:xfrm>
                <a:off x="7778750" y="1427163"/>
                <a:ext cx="879475" cy="895350"/>
              </a:xfrm>
              <a:custGeom>
                <a:avLst/>
                <a:gdLst>
                  <a:gd name="T0" fmla="*/ 234 w 234"/>
                  <a:gd name="T1" fmla="*/ 121 h 238"/>
                  <a:gd name="T2" fmla="*/ 234 w 234"/>
                  <a:gd name="T3" fmla="*/ 80 h 238"/>
                  <a:gd name="T4" fmla="*/ 172 w 234"/>
                  <a:gd name="T5" fmla="*/ 0 h 238"/>
                  <a:gd name="T6" fmla="*/ 25 w 234"/>
                  <a:gd name="T7" fmla="*/ 35 h 238"/>
                  <a:gd name="T8" fmla="*/ 10 w 234"/>
                  <a:gd name="T9" fmla="*/ 33 h 238"/>
                  <a:gd name="T10" fmla="*/ 1 w 234"/>
                  <a:gd name="T11" fmla="*/ 68 h 238"/>
                  <a:gd name="T12" fmla="*/ 0 w 234"/>
                  <a:gd name="T13" fmla="*/ 80 h 238"/>
                  <a:gd name="T14" fmla="*/ 0 w 234"/>
                  <a:gd name="T15" fmla="*/ 121 h 238"/>
                  <a:gd name="T16" fmla="*/ 1 w 234"/>
                  <a:gd name="T17" fmla="*/ 133 h 238"/>
                  <a:gd name="T18" fmla="*/ 117 w 234"/>
                  <a:gd name="T19" fmla="*/ 238 h 238"/>
                  <a:gd name="T20" fmla="*/ 233 w 234"/>
                  <a:gd name="T21" fmla="*/ 138 h 238"/>
                  <a:gd name="T22" fmla="*/ 233 w 234"/>
                  <a:gd name="T23" fmla="*/ 136 h 238"/>
                  <a:gd name="T24" fmla="*/ 234 w 234"/>
                  <a:gd name="T25" fmla="*/ 121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34" h="238">
                    <a:moveTo>
                      <a:pt x="234" y="121"/>
                    </a:moveTo>
                    <a:cubicBezTo>
                      <a:pt x="234" y="80"/>
                      <a:pt x="234" y="80"/>
                      <a:pt x="234" y="80"/>
                    </a:cubicBezTo>
                    <a:cubicBezTo>
                      <a:pt x="234" y="80"/>
                      <a:pt x="200" y="49"/>
                      <a:pt x="172" y="0"/>
                    </a:cubicBezTo>
                    <a:cubicBezTo>
                      <a:pt x="172" y="0"/>
                      <a:pt x="105" y="43"/>
                      <a:pt x="25" y="35"/>
                    </a:cubicBezTo>
                    <a:cubicBezTo>
                      <a:pt x="20" y="35"/>
                      <a:pt x="15" y="34"/>
                      <a:pt x="10" y="33"/>
                    </a:cubicBezTo>
                    <a:cubicBezTo>
                      <a:pt x="5" y="44"/>
                      <a:pt x="2" y="56"/>
                      <a:pt x="1" y="68"/>
                    </a:cubicBezTo>
                    <a:cubicBezTo>
                      <a:pt x="1" y="72"/>
                      <a:pt x="0" y="76"/>
                      <a:pt x="0" y="80"/>
                    </a:cubicBezTo>
                    <a:cubicBezTo>
                      <a:pt x="0" y="121"/>
                      <a:pt x="0" y="121"/>
                      <a:pt x="0" y="121"/>
                    </a:cubicBezTo>
                    <a:cubicBezTo>
                      <a:pt x="0" y="125"/>
                      <a:pt x="1" y="129"/>
                      <a:pt x="1" y="133"/>
                    </a:cubicBezTo>
                    <a:cubicBezTo>
                      <a:pt x="7" y="192"/>
                      <a:pt x="57" y="238"/>
                      <a:pt x="117" y="238"/>
                    </a:cubicBezTo>
                    <a:cubicBezTo>
                      <a:pt x="176" y="238"/>
                      <a:pt x="224" y="194"/>
                      <a:pt x="233" y="138"/>
                    </a:cubicBezTo>
                    <a:cubicBezTo>
                      <a:pt x="233" y="137"/>
                      <a:pt x="233" y="136"/>
                      <a:pt x="233" y="136"/>
                    </a:cubicBezTo>
                    <a:cubicBezTo>
                      <a:pt x="233" y="131"/>
                      <a:pt x="234" y="126"/>
                      <a:pt x="234" y="121"/>
                    </a:cubicBezTo>
                    <a:close/>
                  </a:path>
                </a:pathLst>
              </a:custGeom>
              <a:solidFill>
                <a:srgbClr val="F4DD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5" name="Rectangle 84"/>
              <p:cNvSpPr>
                <a:spLocks noChangeArrowheads="1"/>
              </p:cNvSpPr>
              <p:nvPr/>
            </p:nvSpPr>
            <p:spPr bwMode="auto">
              <a:xfrm>
                <a:off x="8097838" y="2243138"/>
                <a:ext cx="214313" cy="180975"/>
              </a:xfrm>
              <a:prstGeom prst="rect">
                <a:avLst/>
              </a:prstGeom>
              <a:solidFill>
                <a:srgbClr val="F4DD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6" name="Oval 85"/>
              <p:cNvSpPr>
                <a:spLocks noChangeArrowheads="1"/>
              </p:cNvSpPr>
              <p:nvPr/>
            </p:nvSpPr>
            <p:spPr bwMode="auto">
              <a:xfrm>
                <a:off x="7956550" y="1668463"/>
                <a:ext cx="119063" cy="120650"/>
              </a:xfrm>
              <a:prstGeom prst="ellipse">
                <a:avLst/>
              </a:prstGeom>
              <a:solidFill>
                <a:srgbClr val="3A38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7" name="Oval 86"/>
              <p:cNvSpPr>
                <a:spLocks noChangeArrowheads="1"/>
              </p:cNvSpPr>
              <p:nvPr/>
            </p:nvSpPr>
            <p:spPr bwMode="auto">
              <a:xfrm>
                <a:off x="8339138" y="1668463"/>
                <a:ext cx="120650" cy="120650"/>
              </a:xfrm>
              <a:prstGeom prst="ellipse">
                <a:avLst/>
              </a:prstGeom>
              <a:solidFill>
                <a:srgbClr val="3A38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8" name="Freeform 87"/>
              <p:cNvSpPr/>
              <p:nvPr/>
            </p:nvSpPr>
            <p:spPr bwMode="auto">
              <a:xfrm>
                <a:off x="8072438" y="1701800"/>
                <a:ext cx="206375" cy="342900"/>
              </a:xfrm>
              <a:custGeom>
                <a:avLst/>
                <a:gdLst>
                  <a:gd name="T0" fmla="*/ 35 w 55"/>
                  <a:gd name="T1" fmla="*/ 0 h 91"/>
                  <a:gd name="T2" fmla="*/ 10 w 55"/>
                  <a:gd name="T3" fmla="*/ 61 h 91"/>
                  <a:gd name="T4" fmla="*/ 36 w 55"/>
                  <a:gd name="T5" fmla="*/ 76 h 91"/>
                  <a:gd name="T6" fmla="*/ 35 w 55"/>
                  <a:gd name="T7" fmla="*/ 0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5" h="91">
                    <a:moveTo>
                      <a:pt x="35" y="0"/>
                    </a:moveTo>
                    <a:cubicBezTo>
                      <a:pt x="35" y="0"/>
                      <a:pt x="27" y="42"/>
                      <a:pt x="10" y="61"/>
                    </a:cubicBezTo>
                    <a:cubicBezTo>
                      <a:pt x="0" y="73"/>
                      <a:pt x="14" y="91"/>
                      <a:pt x="36" y="76"/>
                    </a:cubicBezTo>
                    <a:cubicBezTo>
                      <a:pt x="47" y="69"/>
                      <a:pt x="55" y="41"/>
                      <a:pt x="35" y="0"/>
                    </a:cubicBezTo>
                    <a:close/>
                  </a:path>
                </a:pathLst>
              </a:custGeom>
              <a:solidFill>
                <a:srgbClr val="EDC8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9" name="Freeform 88"/>
              <p:cNvSpPr/>
              <p:nvPr/>
            </p:nvSpPr>
            <p:spPr bwMode="auto">
              <a:xfrm>
                <a:off x="8056563" y="2092325"/>
                <a:ext cx="274638" cy="166688"/>
              </a:xfrm>
              <a:custGeom>
                <a:avLst/>
                <a:gdLst>
                  <a:gd name="T0" fmla="*/ 73 w 73"/>
                  <a:gd name="T1" fmla="*/ 0 h 44"/>
                  <a:gd name="T2" fmla="*/ 0 w 73"/>
                  <a:gd name="T3" fmla="*/ 0 h 44"/>
                  <a:gd name="T4" fmla="*/ 73 w 73"/>
                  <a:gd name="T5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3" h="44">
                    <a:moveTo>
                      <a:pt x="73" y="0"/>
                    </a:moveTo>
                    <a:cubicBezTo>
                      <a:pt x="30" y="44"/>
                      <a:pt x="0" y="0"/>
                      <a:pt x="0" y="0"/>
                    </a:cubicBezTo>
                    <a:lnTo>
                      <a:pt x="73" y="0"/>
                    </a:lnTo>
                    <a:close/>
                  </a:path>
                </a:pathLst>
              </a:custGeom>
              <a:solidFill>
                <a:srgbClr val="3A38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0" name="Freeform 89"/>
              <p:cNvSpPr/>
              <p:nvPr/>
            </p:nvSpPr>
            <p:spPr bwMode="auto">
              <a:xfrm>
                <a:off x="8105775" y="2092325"/>
                <a:ext cx="206375" cy="128588"/>
              </a:xfrm>
              <a:custGeom>
                <a:avLst/>
                <a:gdLst>
                  <a:gd name="T0" fmla="*/ 0 w 55"/>
                  <a:gd name="T1" fmla="*/ 12 h 34"/>
                  <a:gd name="T2" fmla="*/ 55 w 55"/>
                  <a:gd name="T3" fmla="*/ 4 h 34"/>
                  <a:gd name="T4" fmla="*/ 0 w 55"/>
                  <a:gd name="T5" fmla="*/ 12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5" h="34">
                    <a:moveTo>
                      <a:pt x="0" y="12"/>
                    </a:moveTo>
                    <a:cubicBezTo>
                      <a:pt x="0" y="12"/>
                      <a:pt x="21" y="0"/>
                      <a:pt x="55" y="4"/>
                    </a:cubicBezTo>
                    <a:cubicBezTo>
                      <a:pt x="55" y="4"/>
                      <a:pt x="28" y="34"/>
                      <a:pt x="0" y="12"/>
                    </a:cubicBezTo>
                    <a:close/>
                  </a:path>
                </a:pathLst>
              </a:custGeom>
              <a:solidFill>
                <a:srgbClr val="FD7A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pic>
            <p:nvPicPr>
              <p:cNvPr id="151" name="Picture 90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08975" y="1878013"/>
                <a:ext cx="206375" cy="128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2" name="Picture 9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50188" y="1878013"/>
                <a:ext cx="206375" cy="128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976489" y="-1080398"/>
            <a:ext cx="1446213" cy="4694758"/>
            <a:chOff x="3549141" y="0"/>
            <a:chExt cx="1446213" cy="4694758"/>
          </a:xfrm>
        </p:grpSpPr>
        <p:grpSp>
          <p:nvGrpSpPr>
            <p:cNvPr id="3" name="组合 2"/>
            <p:cNvGrpSpPr/>
            <p:nvPr/>
          </p:nvGrpSpPr>
          <p:grpSpPr>
            <a:xfrm>
              <a:off x="3549141" y="0"/>
              <a:ext cx="1446213" cy="4694758"/>
              <a:chOff x="3549141" y="0"/>
              <a:chExt cx="1446213" cy="4694758"/>
            </a:xfrm>
          </p:grpSpPr>
          <p:sp>
            <p:nvSpPr>
              <p:cNvPr id="5" name="Freeform 109"/>
              <p:cNvSpPr/>
              <p:nvPr/>
            </p:nvSpPr>
            <p:spPr bwMode="auto">
              <a:xfrm>
                <a:off x="3773086" y="3212230"/>
                <a:ext cx="1008234" cy="1246726"/>
              </a:xfrm>
              <a:custGeom>
                <a:avLst/>
                <a:gdLst>
                  <a:gd name="T0" fmla="*/ 168 w 335"/>
                  <a:gd name="T1" fmla="*/ 415 h 415"/>
                  <a:gd name="T2" fmla="*/ 335 w 335"/>
                  <a:gd name="T3" fmla="*/ 247 h 415"/>
                  <a:gd name="T4" fmla="*/ 313 w 335"/>
                  <a:gd name="T5" fmla="*/ 164 h 415"/>
                  <a:gd name="T6" fmla="*/ 254 w 335"/>
                  <a:gd name="T7" fmla="*/ 41 h 415"/>
                  <a:gd name="T8" fmla="*/ 215 w 335"/>
                  <a:gd name="T9" fmla="*/ 0 h 415"/>
                  <a:gd name="T10" fmla="*/ 168 w 335"/>
                  <a:gd name="T11" fmla="*/ 0 h 415"/>
                  <a:gd name="T12" fmla="*/ 120 w 335"/>
                  <a:gd name="T13" fmla="*/ 0 h 415"/>
                  <a:gd name="T14" fmla="*/ 81 w 335"/>
                  <a:gd name="T15" fmla="*/ 41 h 415"/>
                  <a:gd name="T16" fmla="*/ 23 w 335"/>
                  <a:gd name="T17" fmla="*/ 164 h 415"/>
                  <a:gd name="T18" fmla="*/ 0 w 335"/>
                  <a:gd name="T19" fmla="*/ 247 h 415"/>
                  <a:gd name="T20" fmla="*/ 168 w 335"/>
                  <a:gd name="T21" fmla="*/ 415 h 4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35" h="415">
                    <a:moveTo>
                      <a:pt x="168" y="415"/>
                    </a:moveTo>
                    <a:cubicBezTo>
                      <a:pt x="260" y="415"/>
                      <a:pt x="335" y="340"/>
                      <a:pt x="335" y="247"/>
                    </a:cubicBezTo>
                    <a:cubicBezTo>
                      <a:pt x="335" y="217"/>
                      <a:pt x="326" y="189"/>
                      <a:pt x="313" y="164"/>
                    </a:cubicBezTo>
                    <a:cubicBezTo>
                      <a:pt x="272" y="90"/>
                      <a:pt x="261" y="82"/>
                      <a:pt x="254" y="41"/>
                    </a:cubicBezTo>
                    <a:cubicBezTo>
                      <a:pt x="248" y="8"/>
                      <a:pt x="241" y="0"/>
                      <a:pt x="215" y="0"/>
                    </a:cubicBezTo>
                    <a:cubicBezTo>
                      <a:pt x="204" y="0"/>
                      <a:pt x="186" y="0"/>
                      <a:pt x="168" y="0"/>
                    </a:cubicBezTo>
                    <a:cubicBezTo>
                      <a:pt x="149" y="0"/>
                      <a:pt x="131" y="0"/>
                      <a:pt x="120" y="0"/>
                    </a:cubicBezTo>
                    <a:cubicBezTo>
                      <a:pt x="95" y="0"/>
                      <a:pt x="87" y="8"/>
                      <a:pt x="81" y="41"/>
                    </a:cubicBezTo>
                    <a:cubicBezTo>
                      <a:pt x="75" y="82"/>
                      <a:pt x="64" y="90"/>
                      <a:pt x="23" y="164"/>
                    </a:cubicBezTo>
                    <a:cubicBezTo>
                      <a:pt x="9" y="188"/>
                      <a:pt x="0" y="217"/>
                      <a:pt x="0" y="247"/>
                    </a:cubicBezTo>
                    <a:cubicBezTo>
                      <a:pt x="0" y="340"/>
                      <a:pt x="75" y="415"/>
                      <a:pt x="168" y="415"/>
                    </a:cubicBezTo>
                    <a:close/>
                  </a:path>
                </a:pathLst>
              </a:custGeom>
              <a:solidFill>
                <a:srgbClr val="F3F3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5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cxnSp>
            <p:nvCxnSpPr>
              <p:cNvPr id="6" name="直接连接符 5"/>
              <p:cNvCxnSpPr/>
              <p:nvPr/>
            </p:nvCxnSpPr>
            <p:spPr>
              <a:xfrm flipV="1">
                <a:off x="4312763" y="11905"/>
                <a:ext cx="170497" cy="2829446"/>
              </a:xfrm>
              <a:prstGeom prst="line">
                <a:avLst/>
              </a:prstGeom>
              <a:ln w="44450">
                <a:solidFill>
                  <a:schemeClr val="bg1">
                    <a:alpha val="32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" name="组合 6"/>
              <p:cNvGrpSpPr/>
              <p:nvPr/>
            </p:nvGrpSpPr>
            <p:grpSpPr>
              <a:xfrm>
                <a:off x="3549141" y="3612083"/>
                <a:ext cx="1446213" cy="1082675"/>
                <a:chOff x="1651000" y="3035300"/>
                <a:chExt cx="1446213" cy="1082675"/>
              </a:xfrm>
            </p:grpSpPr>
            <p:sp>
              <p:nvSpPr>
                <p:cNvPr id="17" name="Freeform 51"/>
                <p:cNvSpPr/>
                <p:nvPr/>
              </p:nvSpPr>
              <p:spPr bwMode="auto">
                <a:xfrm>
                  <a:off x="1651000" y="3370263"/>
                  <a:ext cx="188913" cy="33338"/>
                </a:xfrm>
                <a:custGeom>
                  <a:avLst/>
                  <a:gdLst>
                    <a:gd name="T0" fmla="*/ 46 w 50"/>
                    <a:gd name="T1" fmla="*/ 0 h 9"/>
                    <a:gd name="T2" fmla="*/ 5 w 50"/>
                    <a:gd name="T3" fmla="*/ 0 h 9"/>
                    <a:gd name="T4" fmla="*/ 5 w 50"/>
                    <a:gd name="T5" fmla="*/ 0 h 9"/>
                    <a:gd name="T6" fmla="*/ 0 w 50"/>
                    <a:gd name="T7" fmla="*/ 4 h 9"/>
                    <a:gd name="T8" fmla="*/ 5 w 50"/>
                    <a:gd name="T9" fmla="*/ 9 h 9"/>
                    <a:gd name="T10" fmla="*/ 46 w 50"/>
                    <a:gd name="T11" fmla="*/ 9 h 9"/>
                    <a:gd name="T12" fmla="*/ 50 w 50"/>
                    <a:gd name="T13" fmla="*/ 4 h 9"/>
                    <a:gd name="T14" fmla="*/ 46 w 50"/>
                    <a:gd name="T15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50" h="9">
                      <a:moveTo>
                        <a:pt x="46" y="0"/>
                      </a:move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2" y="0"/>
                        <a:pt x="0" y="2"/>
                        <a:pt x="0" y="4"/>
                      </a:cubicBezTo>
                      <a:cubicBezTo>
                        <a:pt x="0" y="7"/>
                        <a:pt x="2" y="9"/>
                        <a:pt x="5" y="9"/>
                      </a:cubicBezTo>
                      <a:cubicBezTo>
                        <a:pt x="46" y="9"/>
                        <a:pt x="46" y="9"/>
                        <a:pt x="46" y="9"/>
                      </a:cubicBezTo>
                      <a:cubicBezTo>
                        <a:pt x="48" y="9"/>
                        <a:pt x="50" y="7"/>
                        <a:pt x="50" y="4"/>
                      </a:cubicBezTo>
                      <a:cubicBezTo>
                        <a:pt x="50" y="2"/>
                        <a:pt x="48" y="0"/>
                        <a:pt x="46" y="0"/>
                      </a:cubicBezTo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540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  <p:sp>
              <p:nvSpPr>
                <p:cNvPr id="18" name="Freeform 52"/>
                <p:cNvSpPr/>
                <p:nvPr/>
              </p:nvSpPr>
              <p:spPr bwMode="auto">
                <a:xfrm>
                  <a:off x="1722438" y="3625850"/>
                  <a:ext cx="169863" cy="112713"/>
                </a:xfrm>
                <a:custGeom>
                  <a:avLst/>
                  <a:gdLst>
                    <a:gd name="T0" fmla="*/ 40 w 45"/>
                    <a:gd name="T1" fmla="*/ 0 h 30"/>
                    <a:gd name="T2" fmla="*/ 38 w 45"/>
                    <a:gd name="T3" fmla="*/ 1 h 30"/>
                    <a:gd name="T4" fmla="*/ 2 w 45"/>
                    <a:gd name="T5" fmla="*/ 21 h 30"/>
                    <a:gd name="T6" fmla="*/ 1 w 45"/>
                    <a:gd name="T7" fmla="*/ 28 h 30"/>
                    <a:gd name="T8" fmla="*/ 5 w 45"/>
                    <a:gd name="T9" fmla="*/ 30 h 30"/>
                    <a:gd name="T10" fmla="*/ 7 w 45"/>
                    <a:gd name="T11" fmla="*/ 29 h 30"/>
                    <a:gd name="T12" fmla="*/ 42 w 45"/>
                    <a:gd name="T13" fmla="*/ 9 h 30"/>
                    <a:gd name="T14" fmla="*/ 44 w 45"/>
                    <a:gd name="T15" fmla="*/ 2 h 30"/>
                    <a:gd name="T16" fmla="*/ 40 w 45"/>
                    <a:gd name="T17" fmla="*/ 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5" h="30">
                      <a:moveTo>
                        <a:pt x="40" y="0"/>
                      </a:moveTo>
                      <a:cubicBezTo>
                        <a:pt x="39" y="0"/>
                        <a:pt x="38" y="0"/>
                        <a:pt x="38" y="1"/>
                      </a:cubicBezTo>
                      <a:cubicBezTo>
                        <a:pt x="2" y="21"/>
                        <a:pt x="2" y="21"/>
                        <a:pt x="2" y="21"/>
                      </a:cubicBezTo>
                      <a:cubicBezTo>
                        <a:pt x="0" y="23"/>
                        <a:pt x="0" y="25"/>
                        <a:pt x="1" y="28"/>
                      </a:cubicBezTo>
                      <a:cubicBezTo>
                        <a:pt x="2" y="29"/>
                        <a:pt x="3" y="30"/>
                        <a:pt x="5" y="30"/>
                      </a:cubicBezTo>
                      <a:cubicBezTo>
                        <a:pt x="5" y="30"/>
                        <a:pt x="6" y="30"/>
                        <a:pt x="7" y="29"/>
                      </a:cubicBezTo>
                      <a:cubicBezTo>
                        <a:pt x="42" y="9"/>
                        <a:pt x="42" y="9"/>
                        <a:pt x="42" y="9"/>
                      </a:cubicBezTo>
                      <a:cubicBezTo>
                        <a:pt x="44" y="7"/>
                        <a:pt x="45" y="5"/>
                        <a:pt x="44" y="2"/>
                      </a:cubicBezTo>
                      <a:cubicBezTo>
                        <a:pt x="43" y="1"/>
                        <a:pt x="42" y="0"/>
                        <a:pt x="40" y="0"/>
                      </a:cubicBezTo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540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  <p:sp>
              <p:nvSpPr>
                <p:cNvPr id="19" name="Freeform 53"/>
                <p:cNvSpPr/>
                <p:nvPr/>
              </p:nvSpPr>
              <p:spPr bwMode="auto">
                <a:xfrm>
                  <a:off x="1979613" y="3851275"/>
                  <a:ext cx="117475" cy="168275"/>
                </a:xfrm>
                <a:custGeom>
                  <a:avLst/>
                  <a:gdLst>
                    <a:gd name="T0" fmla="*/ 26 w 31"/>
                    <a:gd name="T1" fmla="*/ 0 h 45"/>
                    <a:gd name="T2" fmla="*/ 22 w 31"/>
                    <a:gd name="T3" fmla="*/ 3 h 45"/>
                    <a:gd name="T4" fmla="*/ 2 w 31"/>
                    <a:gd name="T5" fmla="*/ 38 h 45"/>
                    <a:gd name="T6" fmla="*/ 3 w 31"/>
                    <a:gd name="T7" fmla="*/ 44 h 45"/>
                    <a:gd name="T8" fmla="*/ 5 w 31"/>
                    <a:gd name="T9" fmla="*/ 45 h 45"/>
                    <a:gd name="T10" fmla="*/ 9 w 31"/>
                    <a:gd name="T11" fmla="*/ 43 h 45"/>
                    <a:gd name="T12" fmla="*/ 30 w 31"/>
                    <a:gd name="T13" fmla="*/ 7 h 45"/>
                    <a:gd name="T14" fmla="*/ 28 w 31"/>
                    <a:gd name="T15" fmla="*/ 1 h 45"/>
                    <a:gd name="T16" fmla="*/ 26 w 31"/>
                    <a:gd name="T17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1" h="45">
                      <a:moveTo>
                        <a:pt x="26" y="0"/>
                      </a:moveTo>
                      <a:cubicBezTo>
                        <a:pt x="24" y="0"/>
                        <a:pt x="23" y="1"/>
                        <a:pt x="22" y="3"/>
                      </a:cubicBezTo>
                      <a:cubicBezTo>
                        <a:pt x="2" y="38"/>
                        <a:pt x="2" y="38"/>
                        <a:pt x="2" y="38"/>
                      </a:cubicBezTo>
                      <a:cubicBezTo>
                        <a:pt x="0" y="40"/>
                        <a:pt x="1" y="43"/>
                        <a:pt x="3" y="44"/>
                      </a:cubicBezTo>
                      <a:cubicBezTo>
                        <a:pt x="4" y="45"/>
                        <a:pt x="5" y="45"/>
                        <a:pt x="5" y="45"/>
                      </a:cubicBezTo>
                      <a:cubicBezTo>
                        <a:pt x="7" y="45"/>
                        <a:pt x="8" y="44"/>
                        <a:pt x="9" y="43"/>
                      </a:cubicBezTo>
                      <a:cubicBezTo>
                        <a:pt x="30" y="7"/>
                        <a:pt x="30" y="7"/>
                        <a:pt x="30" y="7"/>
                      </a:cubicBezTo>
                      <a:cubicBezTo>
                        <a:pt x="31" y="5"/>
                        <a:pt x="30" y="2"/>
                        <a:pt x="28" y="1"/>
                      </a:cubicBezTo>
                      <a:cubicBezTo>
                        <a:pt x="27" y="1"/>
                        <a:pt x="26" y="0"/>
                        <a:pt x="26" y="0"/>
                      </a:cubicBezTo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540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  <p:sp>
              <p:nvSpPr>
                <p:cNvPr id="20" name="Freeform 54"/>
                <p:cNvSpPr/>
                <p:nvPr/>
              </p:nvSpPr>
              <p:spPr bwMode="auto">
                <a:xfrm>
                  <a:off x="2886075" y="3640138"/>
                  <a:ext cx="174625" cy="112713"/>
                </a:xfrm>
                <a:custGeom>
                  <a:avLst/>
                  <a:gdLst>
                    <a:gd name="T0" fmla="*/ 5 w 46"/>
                    <a:gd name="T1" fmla="*/ 0 h 30"/>
                    <a:gd name="T2" fmla="*/ 1 w 46"/>
                    <a:gd name="T3" fmla="*/ 2 h 30"/>
                    <a:gd name="T4" fmla="*/ 3 w 46"/>
                    <a:gd name="T5" fmla="*/ 9 h 30"/>
                    <a:gd name="T6" fmla="*/ 38 w 46"/>
                    <a:gd name="T7" fmla="*/ 29 h 30"/>
                    <a:gd name="T8" fmla="*/ 41 w 46"/>
                    <a:gd name="T9" fmla="*/ 30 h 30"/>
                    <a:gd name="T10" fmla="*/ 44 w 46"/>
                    <a:gd name="T11" fmla="*/ 28 h 30"/>
                    <a:gd name="T12" fmla="*/ 43 w 46"/>
                    <a:gd name="T13" fmla="*/ 21 h 30"/>
                    <a:gd name="T14" fmla="*/ 7 w 46"/>
                    <a:gd name="T15" fmla="*/ 1 h 30"/>
                    <a:gd name="T16" fmla="*/ 5 w 46"/>
                    <a:gd name="T17" fmla="*/ 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6" h="30">
                      <a:moveTo>
                        <a:pt x="5" y="0"/>
                      </a:moveTo>
                      <a:cubicBezTo>
                        <a:pt x="4" y="0"/>
                        <a:pt x="2" y="1"/>
                        <a:pt x="1" y="2"/>
                      </a:cubicBezTo>
                      <a:cubicBezTo>
                        <a:pt x="0" y="5"/>
                        <a:pt x="1" y="7"/>
                        <a:pt x="3" y="9"/>
                      </a:cubicBezTo>
                      <a:cubicBezTo>
                        <a:pt x="38" y="29"/>
                        <a:pt x="38" y="29"/>
                        <a:pt x="38" y="29"/>
                      </a:cubicBezTo>
                      <a:cubicBezTo>
                        <a:pt x="39" y="30"/>
                        <a:pt x="40" y="30"/>
                        <a:pt x="41" y="30"/>
                      </a:cubicBezTo>
                      <a:cubicBezTo>
                        <a:pt x="42" y="30"/>
                        <a:pt x="44" y="29"/>
                        <a:pt x="44" y="28"/>
                      </a:cubicBezTo>
                      <a:cubicBezTo>
                        <a:pt x="46" y="25"/>
                        <a:pt x="45" y="23"/>
                        <a:pt x="43" y="21"/>
                      </a:cubicBezTo>
                      <a:cubicBezTo>
                        <a:pt x="7" y="1"/>
                        <a:pt x="7" y="1"/>
                        <a:pt x="7" y="1"/>
                      </a:cubicBezTo>
                      <a:cubicBezTo>
                        <a:pt x="7" y="0"/>
                        <a:pt x="6" y="0"/>
                        <a:pt x="5" y="0"/>
                      </a:cubicBezTo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540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  <p:sp>
              <p:nvSpPr>
                <p:cNvPr id="21" name="Freeform 55"/>
                <p:cNvSpPr/>
                <p:nvPr/>
              </p:nvSpPr>
              <p:spPr bwMode="auto">
                <a:xfrm>
                  <a:off x="1722438" y="3049588"/>
                  <a:ext cx="169863" cy="109538"/>
                </a:xfrm>
                <a:custGeom>
                  <a:avLst/>
                  <a:gdLst>
                    <a:gd name="T0" fmla="*/ 5 w 45"/>
                    <a:gd name="T1" fmla="*/ 0 h 29"/>
                    <a:gd name="T2" fmla="*/ 1 w 45"/>
                    <a:gd name="T3" fmla="*/ 2 h 29"/>
                    <a:gd name="T4" fmla="*/ 2 w 45"/>
                    <a:gd name="T5" fmla="*/ 8 h 29"/>
                    <a:gd name="T6" fmla="*/ 38 w 45"/>
                    <a:gd name="T7" fmla="*/ 29 h 29"/>
                    <a:gd name="T8" fmla="*/ 40 w 45"/>
                    <a:gd name="T9" fmla="*/ 29 h 29"/>
                    <a:gd name="T10" fmla="*/ 44 w 45"/>
                    <a:gd name="T11" fmla="*/ 27 h 29"/>
                    <a:gd name="T12" fmla="*/ 42 w 45"/>
                    <a:gd name="T13" fmla="*/ 21 h 29"/>
                    <a:gd name="T14" fmla="*/ 7 w 45"/>
                    <a:gd name="T15" fmla="*/ 0 h 29"/>
                    <a:gd name="T16" fmla="*/ 5 w 45"/>
                    <a:gd name="T17" fmla="*/ 0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5" h="29">
                      <a:moveTo>
                        <a:pt x="5" y="0"/>
                      </a:moveTo>
                      <a:cubicBezTo>
                        <a:pt x="3" y="0"/>
                        <a:pt x="2" y="1"/>
                        <a:pt x="1" y="2"/>
                      </a:cubicBezTo>
                      <a:cubicBezTo>
                        <a:pt x="0" y="4"/>
                        <a:pt x="0" y="7"/>
                        <a:pt x="2" y="8"/>
                      </a:cubicBezTo>
                      <a:cubicBezTo>
                        <a:pt x="38" y="29"/>
                        <a:pt x="38" y="29"/>
                        <a:pt x="38" y="29"/>
                      </a:cubicBezTo>
                      <a:cubicBezTo>
                        <a:pt x="38" y="29"/>
                        <a:pt x="39" y="29"/>
                        <a:pt x="40" y="29"/>
                      </a:cubicBezTo>
                      <a:cubicBezTo>
                        <a:pt x="42" y="29"/>
                        <a:pt x="43" y="29"/>
                        <a:pt x="44" y="27"/>
                      </a:cubicBezTo>
                      <a:cubicBezTo>
                        <a:pt x="45" y="25"/>
                        <a:pt x="44" y="22"/>
                        <a:pt x="42" y="21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6" y="0"/>
                        <a:pt x="5" y="0"/>
                        <a:pt x="5" y="0"/>
                      </a:cubicBezTo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540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  <p:sp>
              <p:nvSpPr>
                <p:cNvPr id="22" name="Freeform 56"/>
                <p:cNvSpPr/>
                <p:nvPr/>
              </p:nvSpPr>
              <p:spPr bwMode="auto">
                <a:xfrm>
                  <a:off x="2886075" y="3035300"/>
                  <a:ext cx="174625" cy="107950"/>
                </a:xfrm>
                <a:custGeom>
                  <a:avLst/>
                  <a:gdLst>
                    <a:gd name="T0" fmla="*/ 41 w 46"/>
                    <a:gd name="T1" fmla="*/ 0 h 29"/>
                    <a:gd name="T2" fmla="*/ 38 w 46"/>
                    <a:gd name="T3" fmla="*/ 0 h 29"/>
                    <a:gd name="T4" fmla="*/ 3 w 46"/>
                    <a:gd name="T5" fmla="*/ 21 h 29"/>
                    <a:gd name="T6" fmla="*/ 1 w 46"/>
                    <a:gd name="T7" fmla="*/ 27 h 29"/>
                    <a:gd name="T8" fmla="*/ 5 w 46"/>
                    <a:gd name="T9" fmla="*/ 29 h 29"/>
                    <a:gd name="T10" fmla="*/ 7 w 46"/>
                    <a:gd name="T11" fmla="*/ 29 h 29"/>
                    <a:gd name="T12" fmla="*/ 43 w 46"/>
                    <a:gd name="T13" fmla="*/ 8 h 29"/>
                    <a:gd name="T14" fmla="*/ 44 w 46"/>
                    <a:gd name="T15" fmla="*/ 2 h 29"/>
                    <a:gd name="T16" fmla="*/ 41 w 46"/>
                    <a:gd name="T17" fmla="*/ 0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6" h="29">
                      <a:moveTo>
                        <a:pt x="41" y="0"/>
                      </a:moveTo>
                      <a:cubicBezTo>
                        <a:pt x="40" y="0"/>
                        <a:pt x="39" y="0"/>
                        <a:pt x="38" y="0"/>
                      </a:cubicBezTo>
                      <a:cubicBezTo>
                        <a:pt x="3" y="21"/>
                        <a:pt x="3" y="21"/>
                        <a:pt x="3" y="21"/>
                      </a:cubicBezTo>
                      <a:cubicBezTo>
                        <a:pt x="1" y="22"/>
                        <a:pt x="0" y="25"/>
                        <a:pt x="1" y="27"/>
                      </a:cubicBezTo>
                      <a:cubicBezTo>
                        <a:pt x="2" y="29"/>
                        <a:pt x="4" y="29"/>
                        <a:pt x="5" y="29"/>
                      </a:cubicBezTo>
                      <a:cubicBezTo>
                        <a:pt x="6" y="29"/>
                        <a:pt x="7" y="29"/>
                        <a:pt x="7" y="29"/>
                      </a:cubicBezTo>
                      <a:cubicBezTo>
                        <a:pt x="43" y="8"/>
                        <a:pt x="43" y="8"/>
                        <a:pt x="43" y="8"/>
                      </a:cubicBezTo>
                      <a:cubicBezTo>
                        <a:pt x="45" y="7"/>
                        <a:pt x="46" y="4"/>
                        <a:pt x="44" y="2"/>
                      </a:cubicBezTo>
                      <a:cubicBezTo>
                        <a:pt x="44" y="1"/>
                        <a:pt x="42" y="0"/>
                        <a:pt x="41" y="0"/>
                      </a:cubicBezTo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540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  <p:sp>
              <p:nvSpPr>
                <p:cNvPr id="23" name="Freeform 57"/>
                <p:cNvSpPr/>
                <p:nvPr/>
              </p:nvSpPr>
              <p:spPr bwMode="auto">
                <a:xfrm>
                  <a:off x="2682875" y="3865563"/>
                  <a:ext cx="115888" cy="169863"/>
                </a:xfrm>
                <a:custGeom>
                  <a:avLst/>
                  <a:gdLst>
                    <a:gd name="T0" fmla="*/ 6 w 31"/>
                    <a:gd name="T1" fmla="*/ 0 h 45"/>
                    <a:gd name="T2" fmla="*/ 3 w 31"/>
                    <a:gd name="T3" fmla="*/ 1 h 45"/>
                    <a:gd name="T4" fmla="*/ 2 w 31"/>
                    <a:gd name="T5" fmla="*/ 7 h 45"/>
                    <a:gd name="T6" fmla="*/ 22 w 31"/>
                    <a:gd name="T7" fmla="*/ 43 h 45"/>
                    <a:gd name="T8" fmla="*/ 26 w 31"/>
                    <a:gd name="T9" fmla="*/ 45 h 45"/>
                    <a:gd name="T10" fmla="*/ 28 w 31"/>
                    <a:gd name="T11" fmla="*/ 44 h 45"/>
                    <a:gd name="T12" fmla="*/ 30 w 31"/>
                    <a:gd name="T13" fmla="*/ 38 h 45"/>
                    <a:gd name="T14" fmla="*/ 9 w 31"/>
                    <a:gd name="T15" fmla="*/ 3 h 45"/>
                    <a:gd name="T16" fmla="*/ 6 w 31"/>
                    <a:gd name="T17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1" h="45">
                      <a:moveTo>
                        <a:pt x="6" y="0"/>
                      </a:moveTo>
                      <a:cubicBezTo>
                        <a:pt x="5" y="0"/>
                        <a:pt x="4" y="1"/>
                        <a:pt x="3" y="1"/>
                      </a:cubicBezTo>
                      <a:cubicBezTo>
                        <a:pt x="1" y="2"/>
                        <a:pt x="0" y="5"/>
                        <a:pt x="2" y="7"/>
                      </a:cubicBezTo>
                      <a:cubicBezTo>
                        <a:pt x="22" y="43"/>
                        <a:pt x="22" y="43"/>
                        <a:pt x="22" y="43"/>
                      </a:cubicBezTo>
                      <a:cubicBezTo>
                        <a:pt x="23" y="44"/>
                        <a:pt x="24" y="45"/>
                        <a:pt x="26" y="45"/>
                      </a:cubicBezTo>
                      <a:cubicBezTo>
                        <a:pt x="27" y="45"/>
                        <a:pt x="27" y="45"/>
                        <a:pt x="28" y="44"/>
                      </a:cubicBezTo>
                      <a:cubicBezTo>
                        <a:pt x="30" y="43"/>
                        <a:pt x="31" y="40"/>
                        <a:pt x="30" y="38"/>
                      </a:cubicBezTo>
                      <a:cubicBezTo>
                        <a:pt x="9" y="3"/>
                        <a:pt x="9" y="3"/>
                        <a:pt x="9" y="3"/>
                      </a:cubicBezTo>
                      <a:cubicBezTo>
                        <a:pt x="9" y="1"/>
                        <a:pt x="7" y="0"/>
                        <a:pt x="6" y="0"/>
                      </a:cubicBezTo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540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  <p:sp>
              <p:nvSpPr>
                <p:cNvPr id="24" name="Freeform 58"/>
                <p:cNvSpPr/>
                <p:nvPr/>
              </p:nvSpPr>
              <p:spPr bwMode="auto">
                <a:xfrm>
                  <a:off x="2365375" y="3930650"/>
                  <a:ext cx="33338" cy="187325"/>
                </a:xfrm>
                <a:custGeom>
                  <a:avLst/>
                  <a:gdLst>
                    <a:gd name="T0" fmla="*/ 5 w 9"/>
                    <a:gd name="T1" fmla="*/ 0 h 50"/>
                    <a:gd name="T2" fmla="*/ 0 w 9"/>
                    <a:gd name="T3" fmla="*/ 5 h 50"/>
                    <a:gd name="T4" fmla="*/ 0 w 9"/>
                    <a:gd name="T5" fmla="*/ 46 h 50"/>
                    <a:gd name="T6" fmla="*/ 5 w 9"/>
                    <a:gd name="T7" fmla="*/ 50 h 50"/>
                    <a:gd name="T8" fmla="*/ 9 w 9"/>
                    <a:gd name="T9" fmla="*/ 46 h 50"/>
                    <a:gd name="T10" fmla="*/ 9 w 9"/>
                    <a:gd name="T11" fmla="*/ 5 h 50"/>
                    <a:gd name="T12" fmla="*/ 5 w 9"/>
                    <a:gd name="T13" fmla="*/ 0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" h="50">
                      <a:moveTo>
                        <a:pt x="5" y="0"/>
                      </a:moveTo>
                      <a:cubicBezTo>
                        <a:pt x="2" y="0"/>
                        <a:pt x="0" y="2"/>
                        <a:pt x="0" y="5"/>
                      </a:cubicBezTo>
                      <a:cubicBezTo>
                        <a:pt x="0" y="46"/>
                        <a:pt x="0" y="46"/>
                        <a:pt x="0" y="46"/>
                      </a:cubicBezTo>
                      <a:cubicBezTo>
                        <a:pt x="0" y="48"/>
                        <a:pt x="2" y="50"/>
                        <a:pt x="5" y="50"/>
                      </a:cubicBezTo>
                      <a:cubicBezTo>
                        <a:pt x="7" y="50"/>
                        <a:pt x="9" y="48"/>
                        <a:pt x="9" y="46"/>
                      </a:cubicBezTo>
                      <a:cubicBezTo>
                        <a:pt x="9" y="5"/>
                        <a:pt x="9" y="5"/>
                        <a:pt x="9" y="5"/>
                      </a:cubicBezTo>
                      <a:cubicBezTo>
                        <a:pt x="9" y="2"/>
                        <a:pt x="7" y="0"/>
                        <a:pt x="5" y="0"/>
                      </a:cubicBezTo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540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  <p:sp>
              <p:nvSpPr>
                <p:cNvPr id="25" name="Freeform 59"/>
                <p:cNvSpPr/>
                <p:nvPr/>
              </p:nvSpPr>
              <p:spPr bwMode="auto">
                <a:xfrm>
                  <a:off x="2908300" y="3370263"/>
                  <a:ext cx="188913" cy="33338"/>
                </a:xfrm>
                <a:custGeom>
                  <a:avLst/>
                  <a:gdLst>
                    <a:gd name="T0" fmla="*/ 45 w 50"/>
                    <a:gd name="T1" fmla="*/ 0 h 9"/>
                    <a:gd name="T2" fmla="*/ 45 w 50"/>
                    <a:gd name="T3" fmla="*/ 0 h 9"/>
                    <a:gd name="T4" fmla="*/ 4 w 50"/>
                    <a:gd name="T5" fmla="*/ 0 h 9"/>
                    <a:gd name="T6" fmla="*/ 4 w 50"/>
                    <a:gd name="T7" fmla="*/ 0 h 9"/>
                    <a:gd name="T8" fmla="*/ 0 w 50"/>
                    <a:gd name="T9" fmla="*/ 4 h 9"/>
                    <a:gd name="T10" fmla="*/ 4 w 50"/>
                    <a:gd name="T11" fmla="*/ 9 h 9"/>
                    <a:gd name="T12" fmla="*/ 45 w 50"/>
                    <a:gd name="T13" fmla="*/ 9 h 9"/>
                    <a:gd name="T14" fmla="*/ 50 w 50"/>
                    <a:gd name="T15" fmla="*/ 4 h 9"/>
                    <a:gd name="T16" fmla="*/ 45 w 50"/>
                    <a:gd name="T1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0" h="9">
                      <a:moveTo>
                        <a:pt x="45" y="0"/>
                      </a:moveTo>
                      <a:cubicBezTo>
                        <a:pt x="45" y="0"/>
                        <a:pt x="45" y="0"/>
                        <a:pt x="45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2" y="0"/>
                        <a:pt x="0" y="2"/>
                        <a:pt x="0" y="4"/>
                      </a:cubicBezTo>
                      <a:cubicBezTo>
                        <a:pt x="0" y="7"/>
                        <a:pt x="2" y="9"/>
                        <a:pt x="4" y="9"/>
                      </a:cubicBezTo>
                      <a:cubicBezTo>
                        <a:pt x="45" y="9"/>
                        <a:pt x="45" y="9"/>
                        <a:pt x="45" y="9"/>
                      </a:cubicBezTo>
                      <a:cubicBezTo>
                        <a:pt x="48" y="9"/>
                        <a:pt x="50" y="7"/>
                        <a:pt x="50" y="4"/>
                      </a:cubicBezTo>
                      <a:cubicBezTo>
                        <a:pt x="50" y="2"/>
                        <a:pt x="48" y="0"/>
                        <a:pt x="45" y="0"/>
                      </a:cubicBezTo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540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</p:grpSp>
          <p:sp>
            <p:nvSpPr>
              <p:cNvPr id="8" name="Freeform 71"/>
              <p:cNvSpPr/>
              <p:nvPr/>
            </p:nvSpPr>
            <p:spPr bwMode="auto">
              <a:xfrm>
                <a:off x="4018441" y="3123133"/>
                <a:ext cx="517525" cy="101600"/>
              </a:xfrm>
              <a:custGeom>
                <a:avLst/>
                <a:gdLst>
                  <a:gd name="T0" fmla="*/ 0 w 137"/>
                  <a:gd name="T1" fmla="*/ 14 h 27"/>
                  <a:gd name="T2" fmla="*/ 14 w 137"/>
                  <a:gd name="T3" fmla="*/ 0 h 27"/>
                  <a:gd name="T4" fmla="*/ 123 w 137"/>
                  <a:gd name="T5" fmla="*/ 0 h 27"/>
                  <a:gd name="T6" fmla="*/ 137 w 137"/>
                  <a:gd name="T7" fmla="*/ 14 h 27"/>
                  <a:gd name="T8" fmla="*/ 123 w 137"/>
                  <a:gd name="T9" fmla="*/ 27 h 27"/>
                  <a:gd name="T10" fmla="*/ 14 w 137"/>
                  <a:gd name="T11" fmla="*/ 27 h 27"/>
                  <a:gd name="T12" fmla="*/ 0 w 137"/>
                  <a:gd name="T13" fmla="*/ 1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7" h="27">
                    <a:moveTo>
                      <a:pt x="0" y="14"/>
                    </a:moveTo>
                    <a:cubicBezTo>
                      <a:pt x="0" y="6"/>
                      <a:pt x="7" y="0"/>
                      <a:pt x="14" y="0"/>
                    </a:cubicBezTo>
                    <a:cubicBezTo>
                      <a:pt x="123" y="0"/>
                      <a:pt x="123" y="0"/>
                      <a:pt x="123" y="0"/>
                    </a:cubicBezTo>
                    <a:cubicBezTo>
                      <a:pt x="131" y="0"/>
                      <a:pt x="137" y="6"/>
                      <a:pt x="137" y="14"/>
                    </a:cubicBezTo>
                    <a:cubicBezTo>
                      <a:pt x="137" y="21"/>
                      <a:pt x="131" y="27"/>
                      <a:pt x="123" y="27"/>
                    </a:cubicBezTo>
                    <a:cubicBezTo>
                      <a:pt x="14" y="27"/>
                      <a:pt x="14" y="27"/>
                      <a:pt x="14" y="27"/>
                    </a:cubicBezTo>
                    <a:cubicBezTo>
                      <a:pt x="7" y="27"/>
                      <a:pt x="0" y="21"/>
                      <a:pt x="0" y="14"/>
                    </a:cubicBezTo>
                    <a:close/>
                  </a:path>
                </a:pathLst>
              </a:custGeom>
              <a:solidFill>
                <a:srgbClr val="0337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5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9" name="Freeform 72"/>
              <p:cNvSpPr/>
              <p:nvPr/>
            </p:nvSpPr>
            <p:spPr bwMode="auto">
              <a:xfrm>
                <a:off x="4147028" y="3123133"/>
                <a:ext cx="260350" cy="101600"/>
              </a:xfrm>
              <a:custGeom>
                <a:avLst/>
                <a:gdLst>
                  <a:gd name="T0" fmla="*/ 14 w 69"/>
                  <a:gd name="T1" fmla="*/ 27 h 27"/>
                  <a:gd name="T2" fmla="*/ 69 w 69"/>
                  <a:gd name="T3" fmla="*/ 27 h 27"/>
                  <a:gd name="T4" fmla="*/ 69 w 69"/>
                  <a:gd name="T5" fmla="*/ 0 h 27"/>
                  <a:gd name="T6" fmla="*/ 14 w 69"/>
                  <a:gd name="T7" fmla="*/ 0 h 27"/>
                  <a:gd name="T8" fmla="*/ 0 w 69"/>
                  <a:gd name="T9" fmla="*/ 14 h 27"/>
                  <a:gd name="T10" fmla="*/ 14 w 69"/>
                  <a:gd name="T11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9" h="27">
                    <a:moveTo>
                      <a:pt x="14" y="27"/>
                    </a:moveTo>
                    <a:cubicBezTo>
                      <a:pt x="69" y="27"/>
                      <a:pt x="69" y="27"/>
                      <a:pt x="69" y="27"/>
                    </a:cubicBezTo>
                    <a:cubicBezTo>
                      <a:pt x="69" y="0"/>
                      <a:pt x="69" y="0"/>
                      <a:pt x="69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7" y="0"/>
                      <a:pt x="0" y="6"/>
                      <a:pt x="0" y="14"/>
                    </a:cubicBezTo>
                    <a:cubicBezTo>
                      <a:pt x="0" y="21"/>
                      <a:pt x="7" y="27"/>
                      <a:pt x="14" y="27"/>
                    </a:cubicBezTo>
                    <a:close/>
                  </a:path>
                </a:pathLst>
              </a:custGeom>
              <a:solidFill>
                <a:srgbClr val="0531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5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0" name="Freeform 73"/>
              <p:cNvSpPr/>
              <p:nvPr/>
            </p:nvSpPr>
            <p:spPr bwMode="auto">
              <a:xfrm>
                <a:off x="4029553" y="3018358"/>
                <a:ext cx="495300" cy="104775"/>
              </a:xfrm>
              <a:custGeom>
                <a:avLst/>
                <a:gdLst>
                  <a:gd name="T0" fmla="*/ 0 w 131"/>
                  <a:gd name="T1" fmla="*/ 14 h 28"/>
                  <a:gd name="T2" fmla="*/ 14 w 131"/>
                  <a:gd name="T3" fmla="*/ 0 h 28"/>
                  <a:gd name="T4" fmla="*/ 118 w 131"/>
                  <a:gd name="T5" fmla="*/ 0 h 28"/>
                  <a:gd name="T6" fmla="*/ 131 w 131"/>
                  <a:gd name="T7" fmla="*/ 14 h 28"/>
                  <a:gd name="T8" fmla="*/ 118 w 131"/>
                  <a:gd name="T9" fmla="*/ 28 h 28"/>
                  <a:gd name="T10" fmla="*/ 14 w 131"/>
                  <a:gd name="T11" fmla="*/ 28 h 28"/>
                  <a:gd name="T12" fmla="*/ 0 w 131"/>
                  <a:gd name="T13" fmla="*/ 1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1" h="28">
                    <a:moveTo>
                      <a:pt x="0" y="14"/>
                    </a:moveTo>
                    <a:cubicBezTo>
                      <a:pt x="0" y="6"/>
                      <a:pt x="6" y="0"/>
                      <a:pt x="14" y="0"/>
                    </a:cubicBezTo>
                    <a:cubicBezTo>
                      <a:pt x="118" y="0"/>
                      <a:pt x="118" y="0"/>
                      <a:pt x="118" y="0"/>
                    </a:cubicBezTo>
                    <a:cubicBezTo>
                      <a:pt x="125" y="0"/>
                      <a:pt x="131" y="6"/>
                      <a:pt x="131" y="14"/>
                    </a:cubicBezTo>
                    <a:cubicBezTo>
                      <a:pt x="131" y="21"/>
                      <a:pt x="125" y="28"/>
                      <a:pt x="118" y="28"/>
                    </a:cubicBezTo>
                    <a:cubicBezTo>
                      <a:pt x="14" y="28"/>
                      <a:pt x="14" y="28"/>
                      <a:pt x="14" y="28"/>
                    </a:cubicBezTo>
                    <a:cubicBezTo>
                      <a:pt x="6" y="28"/>
                      <a:pt x="0" y="21"/>
                      <a:pt x="0" y="14"/>
                    </a:cubicBezTo>
                    <a:close/>
                  </a:path>
                </a:pathLst>
              </a:custGeom>
              <a:solidFill>
                <a:srgbClr val="0337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5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1" name="Freeform 74"/>
              <p:cNvSpPr/>
              <p:nvPr/>
            </p:nvSpPr>
            <p:spPr bwMode="auto">
              <a:xfrm>
                <a:off x="4152584" y="3018358"/>
                <a:ext cx="249238" cy="104775"/>
              </a:xfrm>
              <a:custGeom>
                <a:avLst/>
                <a:gdLst>
                  <a:gd name="T0" fmla="*/ 14 w 66"/>
                  <a:gd name="T1" fmla="*/ 28 h 28"/>
                  <a:gd name="T2" fmla="*/ 66 w 66"/>
                  <a:gd name="T3" fmla="*/ 28 h 28"/>
                  <a:gd name="T4" fmla="*/ 66 w 66"/>
                  <a:gd name="T5" fmla="*/ 0 h 28"/>
                  <a:gd name="T6" fmla="*/ 14 w 66"/>
                  <a:gd name="T7" fmla="*/ 0 h 28"/>
                  <a:gd name="T8" fmla="*/ 0 w 66"/>
                  <a:gd name="T9" fmla="*/ 14 h 28"/>
                  <a:gd name="T10" fmla="*/ 14 w 66"/>
                  <a:gd name="T11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6" h="28">
                    <a:moveTo>
                      <a:pt x="14" y="28"/>
                    </a:moveTo>
                    <a:cubicBezTo>
                      <a:pt x="66" y="28"/>
                      <a:pt x="66" y="28"/>
                      <a:pt x="66" y="28"/>
                    </a:cubicBezTo>
                    <a:cubicBezTo>
                      <a:pt x="66" y="0"/>
                      <a:pt x="66" y="0"/>
                      <a:pt x="66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6" y="0"/>
                      <a:pt x="0" y="6"/>
                      <a:pt x="0" y="14"/>
                    </a:cubicBezTo>
                    <a:cubicBezTo>
                      <a:pt x="0" y="21"/>
                      <a:pt x="6" y="28"/>
                      <a:pt x="14" y="28"/>
                    </a:cubicBezTo>
                    <a:close/>
                  </a:path>
                </a:pathLst>
              </a:custGeom>
              <a:solidFill>
                <a:srgbClr val="0531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5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2" name="Freeform 75"/>
              <p:cNvSpPr/>
              <p:nvPr/>
            </p:nvSpPr>
            <p:spPr bwMode="auto">
              <a:xfrm>
                <a:off x="4041459" y="2911996"/>
                <a:ext cx="471488" cy="106363"/>
              </a:xfrm>
              <a:custGeom>
                <a:avLst/>
                <a:gdLst>
                  <a:gd name="T0" fmla="*/ 0 w 125"/>
                  <a:gd name="T1" fmla="*/ 14 h 28"/>
                  <a:gd name="T2" fmla="*/ 13 w 125"/>
                  <a:gd name="T3" fmla="*/ 0 h 28"/>
                  <a:gd name="T4" fmla="*/ 112 w 125"/>
                  <a:gd name="T5" fmla="*/ 0 h 28"/>
                  <a:gd name="T6" fmla="*/ 125 w 125"/>
                  <a:gd name="T7" fmla="*/ 14 h 28"/>
                  <a:gd name="T8" fmla="*/ 112 w 125"/>
                  <a:gd name="T9" fmla="*/ 28 h 28"/>
                  <a:gd name="T10" fmla="*/ 13 w 125"/>
                  <a:gd name="T11" fmla="*/ 28 h 28"/>
                  <a:gd name="T12" fmla="*/ 0 w 125"/>
                  <a:gd name="T13" fmla="*/ 1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5" h="28">
                    <a:moveTo>
                      <a:pt x="0" y="14"/>
                    </a:moveTo>
                    <a:cubicBezTo>
                      <a:pt x="0" y="6"/>
                      <a:pt x="6" y="0"/>
                      <a:pt x="13" y="0"/>
                    </a:cubicBezTo>
                    <a:cubicBezTo>
                      <a:pt x="112" y="0"/>
                      <a:pt x="112" y="0"/>
                      <a:pt x="112" y="0"/>
                    </a:cubicBezTo>
                    <a:cubicBezTo>
                      <a:pt x="119" y="0"/>
                      <a:pt x="125" y="6"/>
                      <a:pt x="125" y="14"/>
                    </a:cubicBezTo>
                    <a:cubicBezTo>
                      <a:pt x="125" y="22"/>
                      <a:pt x="119" y="28"/>
                      <a:pt x="112" y="28"/>
                    </a:cubicBezTo>
                    <a:cubicBezTo>
                      <a:pt x="13" y="28"/>
                      <a:pt x="13" y="28"/>
                      <a:pt x="13" y="28"/>
                    </a:cubicBezTo>
                    <a:cubicBezTo>
                      <a:pt x="6" y="28"/>
                      <a:pt x="0" y="22"/>
                      <a:pt x="0" y="14"/>
                    </a:cubicBezTo>
                    <a:close/>
                  </a:path>
                </a:pathLst>
              </a:custGeom>
              <a:solidFill>
                <a:srgbClr val="0337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5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3" name="Freeform 76"/>
              <p:cNvSpPr/>
              <p:nvPr/>
            </p:nvSpPr>
            <p:spPr bwMode="auto">
              <a:xfrm>
                <a:off x="4158934" y="2911996"/>
                <a:ext cx="236538" cy="106363"/>
              </a:xfrm>
              <a:custGeom>
                <a:avLst/>
                <a:gdLst>
                  <a:gd name="T0" fmla="*/ 13 w 63"/>
                  <a:gd name="T1" fmla="*/ 28 h 28"/>
                  <a:gd name="T2" fmla="*/ 63 w 63"/>
                  <a:gd name="T3" fmla="*/ 28 h 28"/>
                  <a:gd name="T4" fmla="*/ 63 w 63"/>
                  <a:gd name="T5" fmla="*/ 0 h 28"/>
                  <a:gd name="T6" fmla="*/ 13 w 63"/>
                  <a:gd name="T7" fmla="*/ 0 h 28"/>
                  <a:gd name="T8" fmla="*/ 0 w 63"/>
                  <a:gd name="T9" fmla="*/ 14 h 28"/>
                  <a:gd name="T10" fmla="*/ 13 w 63"/>
                  <a:gd name="T11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28">
                    <a:moveTo>
                      <a:pt x="13" y="28"/>
                    </a:moveTo>
                    <a:cubicBezTo>
                      <a:pt x="63" y="28"/>
                      <a:pt x="63" y="28"/>
                      <a:pt x="63" y="28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6"/>
                      <a:pt x="0" y="14"/>
                    </a:cubicBezTo>
                    <a:cubicBezTo>
                      <a:pt x="0" y="22"/>
                      <a:pt x="6" y="28"/>
                      <a:pt x="13" y="28"/>
                    </a:cubicBezTo>
                    <a:close/>
                  </a:path>
                </a:pathLst>
              </a:custGeom>
              <a:solidFill>
                <a:srgbClr val="0531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5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4" name="Freeform 77"/>
              <p:cNvSpPr/>
              <p:nvPr/>
            </p:nvSpPr>
            <p:spPr bwMode="auto">
              <a:xfrm>
                <a:off x="4104959" y="2818333"/>
                <a:ext cx="344488" cy="93663"/>
              </a:xfrm>
              <a:custGeom>
                <a:avLst/>
                <a:gdLst>
                  <a:gd name="T0" fmla="*/ 91 w 91"/>
                  <a:gd name="T1" fmla="*/ 25 h 25"/>
                  <a:gd name="T2" fmla="*/ 0 w 91"/>
                  <a:gd name="T3" fmla="*/ 25 h 25"/>
                  <a:gd name="T4" fmla="*/ 46 w 91"/>
                  <a:gd name="T5" fmla="*/ 0 h 25"/>
                  <a:gd name="T6" fmla="*/ 91 w 91"/>
                  <a:gd name="T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1" h="25">
                    <a:moveTo>
                      <a:pt x="91" y="25"/>
                    </a:moveTo>
                    <a:cubicBezTo>
                      <a:pt x="0" y="25"/>
                      <a:pt x="0" y="25"/>
                      <a:pt x="0" y="25"/>
                    </a:cubicBezTo>
                    <a:cubicBezTo>
                      <a:pt x="0" y="10"/>
                      <a:pt x="24" y="0"/>
                      <a:pt x="46" y="0"/>
                    </a:cubicBezTo>
                    <a:cubicBezTo>
                      <a:pt x="67" y="0"/>
                      <a:pt x="91" y="10"/>
                      <a:pt x="91" y="25"/>
                    </a:cubicBezTo>
                    <a:close/>
                  </a:path>
                </a:pathLst>
              </a:custGeom>
              <a:solidFill>
                <a:srgbClr val="0337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5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5" name="Freeform 78"/>
              <p:cNvSpPr/>
              <p:nvPr/>
            </p:nvSpPr>
            <p:spPr bwMode="auto">
              <a:xfrm>
                <a:off x="4190684" y="2818333"/>
                <a:ext cx="173038" cy="93663"/>
              </a:xfrm>
              <a:custGeom>
                <a:avLst/>
                <a:gdLst>
                  <a:gd name="T0" fmla="*/ 46 w 46"/>
                  <a:gd name="T1" fmla="*/ 0 h 25"/>
                  <a:gd name="T2" fmla="*/ 46 w 46"/>
                  <a:gd name="T3" fmla="*/ 0 h 25"/>
                  <a:gd name="T4" fmla="*/ 0 w 46"/>
                  <a:gd name="T5" fmla="*/ 25 h 25"/>
                  <a:gd name="T6" fmla="*/ 46 w 46"/>
                  <a:gd name="T7" fmla="*/ 25 h 25"/>
                  <a:gd name="T8" fmla="*/ 46 w 46"/>
                  <a:gd name="T9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5">
                    <a:moveTo>
                      <a:pt x="46" y="0"/>
                    </a:moveTo>
                    <a:cubicBezTo>
                      <a:pt x="46" y="0"/>
                      <a:pt x="46" y="0"/>
                      <a:pt x="46" y="0"/>
                    </a:cubicBezTo>
                    <a:cubicBezTo>
                      <a:pt x="24" y="0"/>
                      <a:pt x="0" y="10"/>
                      <a:pt x="0" y="25"/>
                    </a:cubicBezTo>
                    <a:cubicBezTo>
                      <a:pt x="46" y="25"/>
                      <a:pt x="46" y="25"/>
                      <a:pt x="46" y="25"/>
                    </a:cubicBez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0531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5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6" name="Rectangle 79"/>
              <p:cNvSpPr>
                <a:spLocks noChangeArrowheads="1"/>
              </p:cNvSpPr>
              <p:nvPr/>
            </p:nvSpPr>
            <p:spPr bwMode="auto">
              <a:xfrm>
                <a:off x="4254344" y="0"/>
                <a:ext cx="45719" cy="2829446"/>
              </a:xfrm>
              <a:prstGeom prst="rect">
                <a:avLst/>
              </a:prstGeom>
              <a:solidFill>
                <a:srgbClr val="0337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5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sp>
          <p:nvSpPr>
            <p:cNvPr id="4" name="文本框 66"/>
            <p:cNvSpPr txBox="1">
              <a:spLocks noChangeArrowheads="1"/>
            </p:cNvSpPr>
            <p:nvPr/>
          </p:nvSpPr>
          <p:spPr bwMode="auto">
            <a:xfrm>
              <a:off x="3731424" y="3578238"/>
              <a:ext cx="1111248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4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" panose="020B0604020202020204" pitchFamily="34" charset="0"/>
                  <a:ea typeface="SimSun-ExtB" panose="02010609060101010101" pitchFamily="49" charset="-122"/>
                  <a:cs typeface="Arial" panose="020B0604020202020204" pitchFamily="34" charset="0"/>
                </a:rPr>
                <a:t>01</a:t>
              </a:r>
              <a:endParaRPr lang="zh-CN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ea typeface="SimSun-ExtB" panose="02010609060101010101" pitchFamily="49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4169444" y="-1611730"/>
            <a:ext cx="1446213" cy="4694758"/>
            <a:chOff x="3549141" y="0"/>
            <a:chExt cx="1446213" cy="4694758"/>
          </a:xfrm>
        </p:grpSpPr>
        <p:grpSp>
          <p:nvGrpSpPr>
            <p:cNvPr id="27" name="组合 26"/>
            <p:cNvGrpSpPr/>
            <p:nvPr/>
          </p:nvGrpSpPr>
          <p:grpSpPr>
            <a:xfrm>
              <a:off x="3549141" y="0"/>
              <a:ext cx="1446213" cy="4694758"/>
              <a:chOff x="3549141" y="0"/>
              <a:chExt cx="1446213" cy="4694758"/>
            </a:xfrm>
          </p:grpSpPr>
          <p:sp>
            <p:nvSpPr>
              <p:cNvPr id="29" name="Freeform 109"/>
              <p:cNvSpPr/>
              <p:nvPr/>
            </p:nvSpPr>
            <p:spPr bwMode="auto">
              <a:xfrm>
                <a:off x="3773086" y="3212230"/>
                <a:ext cx="1008234" cy="1246726"/>
              </a:xfrm>
              <a:custGeom>
                <a:avLst/>
                <a:gdLst>
                  <a:gd name="T0" fmla="*/ 168 w 335"/>
                  <a:gd name="T1" fmla="*/ 415 h 415"/>
                  <a:gd name="T2" fmla="*/ 335 w 335"/>
                  <a:gd name="T3" fmla="*/ 247 h 415"/>
                  <a:gd name="T4" fmla="*/ 313 w 335"/>
                  <a:gd name="T5" fmla="*/ 164 h 415"/>
                  <a:gd name="T6" fmla="*/ 254 w 335"/>
                  <a:gd name="T7" fmla="*/ 41 h 415"/>
                  <a:gd name="T8" fmla="*/ 215 w 335"/>
                  <a:gd name="T9" fmla="*/ 0 h 415"/>
                  <a:gd name="T10" fmla="*/ 168 w 335"/>
                  <a:gd name="T11" fmla="*/ 0 h 415"/>
                  <a:gd name="T12" fmla="*/ 120 w 335"/>
                  <a:gd name="T13" fmla="*/ 0 h 415"/>
                  <a:gd name="T14" fmla="*/ 81 w 335"/>
                  <a:gd name="T15" fmla="*/ 41 h 415"/>
                  <a:gd name="T16" fmla="*/ 23 w 335"/>
                  <a:gd name="T17" fmla="*/ 164 h 415"/>
                  <a:gd name="T18" fmla="*/ 0 w 335"/>
                  <a:gd name="T19" fmla="*/ 247 h 415"/>
                  <a:gd name="T20" fmla="*/ 168 w 335"/>
                  <a:gd name="T21" fmla="*/ 415 h 4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35" h="415">
                    <a:moveTo>
                      <a:pt x="168" y="415"/>
                    </a:moveTo>
                    <a:cubicBezTo>
                      <a:pt x="260" y="415"/>
                      <a:pt x="335" y="340"/>
                      <a:pt x="335" y="247"/>
                    </a:cubicBezTo>
                    <a:cubicBezTo>
                      <a:pt x="335" y="217"/>
                      <a:pt x="326" y="189"/>
                      <a:pt x="313" y="164"/>
                    </a:cubicBezTo>
                    <a:cubicBezTo>
                      <a:pt x="272" y="90"/>
                      <a:pt x="261" y="82"/>
                      <a:pt x="254" y="41"/>
                    </a:cubicBezTo>
                    <a:cubicBezTo>
                      <a:pt x="248" y="8"/>
                      <a:pt x="241" y="0"/>
                      <a:pt x="215" y="0"/>
                    </a:cubicBezTo>
                    <a:cubicBezTo>
                      <a:pt x="204" y="0"/>
                      <a:pt x="186" y="0"/>
                      <a:pt x="168" y="0"/>
                    </a:cubicBezTo>
                    <a:cubicBezTo>
                      <a:pt x="149" y="0"/>
                      <a:pt x="131" y="0"/>
                      <a:pt x="120" y="0"/>
                    </a:cubicBezTo>
                    <a:cubicBezTo>
                      <a:pt x="95" y="0"/>
                      <a:pt x="87" y="8"/>
                      <a:pt x="81" y="41"/>
                    </a:cubicBezTo>
                    <a:cubicBezTo>
                      <a:pt x="75" y="82"/>
                      <a:pt x="64" y="90"/>
                      <a:pt x="23" y="164"/>
                    </a:cubicBezTo>
                    <a:cubicBezTo>
                      <a:pt x="9" y="188"/>
                      <a:pt x="0" y="217"/>
                      <a:pt x="0" y="247"/>
                    </a:cubicBezTo>
                    <a:cubicBezTo>
                      <a:pt x="0" y="340"/>
                      <a:pt x="75" y="415"/>
                      <a:pt x="168" y="415"/>
                    </a:cubicBezTo>
                    <a:close/>
                  </a:path>
                </a:pathLst>
              </a:custGeom>
              <a:solidFill>
                <a:srgbClr val="F3F3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5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cxnSp>
            <p:nvCxnSpPr>
              <p:cNvPr id="30" name="直接连接符 29"/>
              <p:cNvCxnSpPr/>
              <p:nvPr/>
            </p:nvCxnSpPr>
            <p:spPr>
              <a:xfrm flipV="1">
                <a:off x="4312763" y="11905"/>
                <a:ext cx="170497" cy="2829446"/>
              </a:xfrm>
              <a:prstGeom prst="line">
                <a:avLst/>
              </a:prstGeom>
              <a:ln w="44450">
                <a:solidFill>
                  <a:schemeClr val="bg1">
                    <a:alpha val="32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1" name="组合 30"/>
              <p:cNvGrpSpPr/>
              <p:nvPr/>
            </p:nvGrpSpPr>
            <p:grpSpPr>
              <a:xfrm>
                <a:off x="3549141" y="3612083"/>
                <a:ext cx="1446213" cy="1082675"/>
                <a:chOff x="1651000" y="3035300"/>
                <a:chExt cx="1446213" cy="1082675"/>
              </a:xfrm>
            </p:grpSpPr>
            <p:sp>
              <p:nvSpPr>
                <p:cNvPr id="41" name="Freeform 51"/>
                <p:cNvSpPr/>
                <p:nvPr/>
              </p:nvSpPr>
              <p:spPr bwMode="auto">
                <a:xfrm>
                  <a:off x="1651000" y="3370263"/>
                  <a:ext cx="188913" cy="33338"/>
                </a:xfrm>
                <a:custGeom>
                  <a:avLst/>
                  <a:gdLst>
                    <a:gd name="T0" fmla="*/ 46 w 50"/>
                    <a:gd name="T1" fmla="*/ 0 h 9"/>
                    <a:gd name="T2" fmla="*/ 5 w 50"/>
                    <a:gd name="T3" fmla="*/ 0 h 9"/>
                    <a:gd name="T4" fmla="*/ 5 w 50"/>
                    <a:gd name="T5" fmla="*/ 0 h 9"/>
                    <a:gd name="T6" fmla="*/ 0 w 50"/>
                    <a:gd name="T7" fmla="*/ 4 h 9"/>
                    <a:gd name="T8" fmla="*/ 5 w 50"/>
                    <a:gd name="T9" fmla="*/ 9 h 9"/>
                    <a:gd name="T10" fmla="*/ 46 w 50"/>
                    <a:gd name="T11" fmla="*/ 9 h 9"/>
                    <a:gd name="T12" fmla="*/ 50 w 50"/>
                    <a:gd name="T13" fmla="*/ 4 h 9"/>
                    <a:gd name="T14" fmla="*/ 46 w 50"/>
                    <a:gd name="T15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50" h="9">
                      <a:moveTo>
                        <a:pt x="46" y="0"/>
                      </a:move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2" y="0"/>
                        <a:pt x="0" y="2"/>
                        <a:pt x="0" y="4"/>
                      </a:cubicBezTo>
                      <a:cubicBezTo>
                        <a:pt x="0" y="7"/>
                        <a:pt x="2" y="9"/>
                        <a:pt x="5" y="9"/>
                      </a:cubicBezTo>
                      <a:cubicBezTo>
                        <a:pt x="46" y="9"/>
                        <a:pt x="46" y="9"/>
                        <a:pt x="46" y="9"/>
                      </a:cubicBezTo>
                      <a:cubicBezTo>
                        <a:pt x="48" y="9"/>
                        <a:pt x="50" y="7"/>
                        <a:pt x="50" y="4"/>
                      </a:cubicBezTo>
                      <a:cubicBezTo>
                        <a:pt x="50" y="2"/>
                        <a:pt x="48" y="0"/>
                        <a:pt x="46" y="0"/>
                      </a:cubicBezTo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540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  <p:sp>
              <p:nvSpPr>
                <p:cNvPr id="42" name="Freeform 52"/>
                <p:cNvSpPr/>
                <p:nvPr/>
              </p:nvSpPr>
              <p:spPr bwMode="auto">
                <a:xfrm>
                  <a:off x="1722438" y="3625850"/>
                  <a:ext cx="169863" cy="112713"/>
                </a:xfrm>
                <a:custGeom>
                  <a:avLst/>
                  <a:gdLst>
                    <a:gd name="T0" fmla="*/ 40 w 45"/>
                    <a:gd name="T1" fmla="*/ 0 h 30"/>
                    <a:gd name="T2" fmla="*/ 38 w 45"/>
                    <a:gd name="T3" fmla="*/ 1 h 30"/>
                    <a:gd name="T4" fmla="*/ 2 w 45"/>
                    <a:gd name="T5" fmla="*/ 21 h 30"/>
                    <a:gd name="T6" fmla="*/ 1 w 45"/>
                    <a:gd name="T7" fmla="*/ 28 h 30"/>
                    <a:gd name="T8" fmla="*/ 5 w 45"/>
                    <a:gd name="T9" fmla="*/ 30 h 30"/>
                    <a:gd name="T10" fmla="*/ 7 w 45"/>
                    <a:gd name="T11" fmla="*/ 29 h 30"/>
                    <a:gd name="T12" fmla="*/ 42 w 45"/>
                    <a:gd name="T13" fmla="*/ 9 h 30"/>
                    <a:gd name="T14" fmla="*/ 44 w 45"/>
                    <a:gd name="T15" fmla="*/ 2 h 30"/>
                    <a:gd name="T16" fmla="*/ 40 w 45"/>
                    <a:gd name="T17" fmla="*/ 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5" h="30">
                      <a:moveTo>
                        <a:pt x="40" y="0"/>
                      </a:moveTo>
                      <a:cubicBezTo>
                        <a:pt x="39" y="0"/>
                        <a:pt x="38" y="0"/>
                        <a:pt x="38" y="1"/>
                      </a:cubicBezTo>
                      <a:cubicBezTo>
                        <a:pt x="2" y="21"/>
                        <a:pt x="2" y="21"/>
                        <a:pt x="2" y="21"/>
                      </a:cubicBezTo>
                      <a:cubicBezTo>
                        <a:pt x="0" y="23"/>
                        <a:pt x="0" y="25"/>
                        <a:pt x="1" y="28"/>
                      </a:cubicBezTo>
                      <a:cubicBezTo>
                        <a:pt x="2" y="29"/>
                        <a:pt x="3" y="30"/>
                        <a:pt x="5" y="30"/>
                      </a:cubicBezTo>
                      <a:cubicBezTo>
                        <a:pt x="5" y="30"/>
                        <a:pt x="6" y="30"/>
                        <a:pt x="7" y="29"/>
                      </a:cubicBezTo>
                      <a:cubicBezTo>
                        <a:pt x="42" y="9"/>
                        <a:pt x="42" y="9"/>
                        <a:pt x="42" y="9"/>
                      </a:cubicBezTo>
                      <a:cubicBezTo>
                        <a:pt x="44" y="7"/>
                        <a:pt x="45" y="5"/>
                        <a:pt x="44" y="2"/>
                      </a:cubicBezTo>
                      <a:cubicBezTo>
                        <a:pt x="43" y="1"/>
                        <a:pt x="42" y="0"/>
                        <a:pt x="40" y="0"/>
                      </a:cubicBezTo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540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  <p:sp>
              <p:nvSpPr>
                <p:cNvPr id="43" name="Freeform 53"/>
                <p:cNvSpPr/>
                <p:nvPr/>
              </p:nvSpPr>
              <p:spPr bwMode="auto">
                <a:xfrm>
                  <a:off x="1979613" y="3851275"/>
                  <a:ext cx="117475" cy="168275"/>
                </a:xfrm>
                <a:custGeom>
                  <a:avLst/>
                  <a:gdLst>
                    <a:gd name="T0" fmla="*/ 26 w 31"/>
                    <a:gd name="T1" fmla="*/ 0 h 45"/>
                    <a:gd name="T2" fmla="*/ 22 w 31"/>
                    <a:gd name="T3" fmla="*/ 3 h 45"/>
                    <a:gd name="T4" fmla="*/ 2 w 31"/>
                    <a:gd name="T5" fmla="*/ 38 h 45"/>
                    <a:gd name="T6" fmla="*/ 3 w 31"/>
                    <a:gd name="T7" fmla="*/ 44 h 45"/>
                    <a:gd name="T8" fmla="*/ 5 w 31"/>
                    <a:gd name="T9" fmla="*/ 45 h 45"/>
                    <a:gd name="T10" fmla="*/ 9 w 31"/>
                    <a:gd name="T11" fmla="*/ 43 h 45"/>
                    <a:gd name="T12" fmla="*/ 30 w 31"/>
                    <a:gd name="T13" fmla="*/ 7 h 45"/>
                    <a:gd name="T14" fmla="*/ 28 w 31"/>
                    <a:gd name="T15" fmla="*/ 1 h 45"/>
                    <a:gd name="T16" fmla="*/ 26 w 31"/>
                    <a:gd name="T17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1" h="45">
                      <a:moveTo>
                        <a:pt x="26" y="0"/>
                      </a:moveTo>
                      <a:cubicBezTo>
                        <a:pt x="24" y="0"/>
                        <a:pt x="23" y="1"/>
                        <a:pt x="22" y="3"/>
                      </a:cubicBezTo>
                      <a:cubicBezTo>
                        <a:pt x="2" y="38"/>
                        <a:pt x="2" y="38"/>
                        <a:pt x="2" y="38"/>
                      </a:cubicBezTo>
                      <a:cubicBezTo>
                        <a:pt x="0" y="40"/>
                        <a:pt x="1" y="43"/>
                        <a:pt x="3" y="44"/>
                      </a:cubicBezTo>
                      <a:cubicBezTo>
                        <a:pt x="4" y="45"/>
                        <a:pt x="5" y="45"/>
                        <a:pt x="5" y="45"/>
                      </a:cubicBezTo>
                      <a:cubicBezTo>
                        <a:pt x="7" y="45"/>
                        <a:pt x="8" y="44"/>
                        <a:pt x="9" y="43"/>
                      </a:cubicBezTo>
                      <a:cubicBezTo>
                        <a:pt x="30" y="7"/>
                        <a:pt x="30" y="7"/>
                        <a:pt x="30" y="7"/>
                      </a:cubicBezTo>
                      <a:cubicBezTo>
                        <a:pt x="31" y="5"/>
                        <a:pt x="30" y="2"/>
                        <a:pt x="28" y="1"/>
                      </a:cubicBezTo>
                      <a:cubicBezTo>
                        <a:pt x="27" y="1"/>
                        <a:pt x="26" y="0"/>
                        <a:pt x="26" y="0"/>
                      </a:cubicBezTo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540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  <p:sp>
              <p:nvSpPr>
                <p:cNvPr id="44" name="Freeform 54"/>
                <p:cNvSpPr/>
                <p:nvPr/>
              </p:nvSpPr>
              <p:spPr bwMode="auto">
                <a:xfrm>
                  <a:off x="2886075" y="3640138"/>
                  <a:ext cx="174625" cy="112713"/>
                </a:xfrm>
                <a:custGeom>
                  <a:avLst/>
                  <a:gdLst>
                    <a:gd name="T0" fmla="*/ 5 w 46"/>
                    <a:gd name="T1" fmla="*/ 0 h 30"/>
                    <a:gd name="T2" fmla="*/ 1 w 46"/>
                    <a:gd name="T3" fmla="*/ 2 h 30"/>
                    <a:gd name="T4" fmla="*/ 3 w 46"/>
                    <a:gd name="T5" fmla="*/ 9 h 30"/>
                    <a:gd name="T6" fmla="*/ 38 w 46"/>
                    <a:gd name="T7" fmla="*/ 29 h 30"/>
                    <a:gd name="T8" fmla="*/ 41 w 46"/>
                    <a:gd name="T9" fmla="*/ 30 h 30"/>
                    <a:gd name="T10" fmla="*/ 44 w 46"/>
                    <a:gd name="T11" fmla="*/ 28 h 30"/>
                    <a:gd name="T12" fmla="*/ 43 w 46"/>
                    <a:gd name="T13" fmla="*/ 21 h 30"/>
                    <a:gd name="T14" fmla="*/ 7 w 46"/>
                    <a:gd name="T15" fmla="*/ 1 h 30"/>
                    <a:gd name="T16" fmla="*/ 5 w 46"/>
                    <a:gd name="T17" fmla="*/ 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6" h="30">
                      <a:moveTo>
                        <a:pt x="5" y="0"/>
                      </a:moveTo>
                      <a:cubicBezTo>
                        <a:pt x="4" y="0"/>
                        <a:pt x="2" y="1"/>
                        <a:pt x="1" y="2"/>
                      </a:cubicBezTo>
                      <a:cubicBezTo>
                        <a:pt x="0" y="5"/>
                        <a:pt x="1" y="7"/>
                        <a:pt x="3" y="9"/>
                      </a:cubicBezTo>
                      <a:cubicBezTo>
                        <a:pt x="38" y="29"/>
                        <a:pt x="38" y="29"/>
                        <a:pt x="38" y="29"/>
                      </a:cubicBezTo>
                      <a:cubicBezTo>
                        <a:pt x="39" y="30"/>
                        <a:pt x="40" y="30"/>
                        <a:pt x="41" y="30"/>
                      </a:cubicBezTo>
                      <a:cubicBezTo>
                        <a:pt x="42" y="30"/>
                        <a:pt x="44" y="29"/>
                        <a:pt x="44" y="28"/>
                      </a:cubicBezTo>
                      <a:cubicBezTo>
                        <a:pt x="46" y="25"/>
                        <a:pt x="45" y="23"/>
                        <a:pt x="43" y="21"/>
                      </a:cubicBezTo>
                      <a:cubicBezTo>
                        <a:pt x="7" y="1"/>
                        <a:pt x="7" y="1"/>
                        <a:pt x="7" y="1"/>
                      </a:cubicBezTo>
                      <a:cubicBezTo>
                        <a:pt x="7" y="0"/>
                        <a:pt x="6" y="0"/>
                        <a:pt x="5" y="0"/>
                      </a:cubicBezTo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540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  <p:sp>
              <p:nvSpPr>
                <p:cNvPr id="45" name="Freeform 55"/>
                <p:cNvSpPr/>
                <p:nvPr/>
              </p:nvSpPr>
              <p:spPr bwMode="auto">
                <a:xfrm>
                  <a:off x="1722438" y="3049588"/>
                  <a:ext cx="169863" cy="109538"/>
                </a:xfrm>
                <a:custGeom>
                  <a:avLst/>
                  <a:gdLst>
                    <a:gd name="T0" fmla="*/ 5 w 45"/>
                    <a:gd name="T1" fmla="*/ 0 h 29"/>
                    <a:gd name="T2" fmla="*/ 1 w 45"/>
                    <a:gd name="T3" fmla="*/ 2 h 29"/>
                    <a:gd name="T4" fmla="*/ 2 w 45"/>
                    <a:gd name="T5" fmla="*/ 8 h 29"/>
                    <a:gd name="T6" fmla="*/ 38 w 45"/>
                    <a:gd name="T7" fmla="*/ 29 h 29"/>
                    <a:gd name="T8" fmla="*/ 40 w 45"/>
                    <a:gd name="T9" fmla="*/ 29 h 29"/>
                    <a:gd name="T10" fmla="*/ 44 w 45"/>
                    <a:gd name="T11" fmla="*/ 27 h 29"/>
                    <a:gd name="T12" fmla="*/ 42 w 45"/>
                    <a:gd name="T13" fmla="*/ 21 h 29"/>
                    <a:gd name="T14" fmla="*/ 7 w 45"/>
                    <a:gd name="T15" fmla="*/ 0 h 29"/>
                    <a:gd name="T16" fmla="*/ 5 w 45"/>
                    <a:gd name="T17" fmla="*/ 0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5" h="29">
                      <a:moveTo>
                        <a:pt x="5" y="0"/>
                      </a:moveTo>
                      <a:cubicBezTo>
                        <a:pt x="3" y="0"/>
                        <a:pt x="2" y="1"/>
                        <a:pt x="1" y="2"/>
                      </a:cubicBezTo>
                      <a:cubicBezTo>
                        <a:pt x="0" y="4"/>
                        <a:pt x="0" y="7"/>
                        <a:pt x="2" y="8"/>
                      </a:cubicBezTo>
                      <a:cubicBezTo>
                        <a:pt x="38" y="29"/>
                        <a:pt x="38" y="29"/>
                        <a:pt x="38" y="29"/>
                      </a:cubicBezTo>
                      <a:cubicBezTo>
                        <a:pt x="38" y="29"/>
                        <a:pt x="39" y="29"/>
                        <a:pt x="40" y="29"/>
                      </a:cubicBezTo>
                      <a:cubicBezTo>
                        <a:pt x="42" y="29"/>
                        <a:pt x="43" y="29"/>
                        <a:pt x="44" y="27"/>
                      </a:cubicBezTo>
                      <a:cubicBezTo>
                        <a:pt x="45" y="25"/>
                        <a:pt x="44" y="22"/>
                        <a:pt x="42" y="21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6" y="0"/>
                        <a:pt x="5" y="0"/>
                        <a:pt x="5" y="0"/>
                      </a:cubicBezTo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540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  <p:sp>
              <p:nvSpPr>
                <p:cNvPr id="46" name="Freeform 56"/>
                <p:cNvSpPr/>
                <p:nvPr/>
              </p:nvSpPr>
              <p:spPr bwMode="auto">
                <a:xfrm>
                  <a:off x="2886075" y="3035300"/>
                  <a:ext cx="174625" cy="107950"/>
                </a:xfrm>
                <a:custGeom>
                  <a:avLst/>
                  <a:gdLst>
                    <a:gd name="T0" fmla="*/ 41 w 46"/>
                    <a:gd name="T1" fmla="*/ 0 h 29"/>
                    <a:gd name="T2" fmla="*/ 38 w 46"/>
                    <a:gd name="T3" fmla="*/ 0 h 29"/>
                    <a:gd name="T4" fmla="*/ 3 w 46"/>
                    <a:gd name="T5" fmla="*/ 21 h 29"/>
                    <a:gd name="T6" fmla="*/ 1 w 46"/>
                    <a:gd name="T7" fmla="*/ 27 h 29"/>
                    <a:gd name="T8" fmla="*/ 5 w 46"/>
                    <a:gd name="T9" fmla="*/ 29 h 29"/>
                    <a:gd name="T10" fmla="*/ 7 w 46"/>
                    <a:gd name="T11" fmla="*/ 29 h 29"/>
                    <a:gd name="T12" fmla="*/ 43 w 46"/>
                    <a:gd name="T13" fmla="*/ 8 h 29"/>
                    <a:gd name="T14" fmla="*/ 44 w 46"/>
                    <a:gd name="T15" fmla="*/ 2 h 29"/>
                    <a:gd name="T16" fmla="*/ 41 w 46"/>
                    <a:gd name="T17" fmla="*/ 0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6" h="29">
                      <a:moveTo>
                        <a:pt x="41" y="0"/>
                      </a:moveTo>
                      <a:cubicBezTo>
                        <a:pt x="40" y="0"/>
                        <a:pt x="39" y="0"/>
                        <a:pt x="38" y="0"/>
                      </a:cubicBezTo>
                      <a:cubicBezTo>
                        <a:pt x="3" y="21"/>
                        <a:pt x="3" y="21"/>
                        <a:pt x="3" y="21"/>
                      </a:cubicBezTo>
                      <a:cubicBezTo>
                        <a:pt x="1" y="22"/>
                        <a:pt x="0" y="25"/>
                        <a:pt x="1" y="27"/>
                      </a:cubicBezTo>
                      <a:cubicBezTo>
                        <a:pt x="2" y="29"/>
                        <a:pt x="4" y="29"/>
                        <a:pt x="5" y="29"/>
                      </a:cubicBezTo>
                      <a:cubicBezTo>
                        <a:pt x="6" y="29"/>
                        <a:pt x="7" y="29"/>
                        <a:pt x="7" y="29"/>
                      </a:cubicBezTo>
                      <a:cubicBezTo>
                        <a:pt x="43" y="8"/>
                        <a:pt x="43" y="8"/>
                        <a:pt x="43" y="8"/>
                      </a:cubicBezTo>
                      <a:cubicBezTo>
                        <a:pt x="45" y="7"/>
                        <a:pt x="46" y="4"/>
                        <a:pt x="44" y="2"/>
                      </a:cubicBezTo>
                      <a:cubicBezTo>
                        <a:pt x="44" y="1"/>
                        <a:pt x="42" y="0"/>
                        <a:pt x="41" y="0"/>
                      </a:cubicBezTo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540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  <p:sp>
              <p:nvSpPr>
                <p:cNvPr id="47" name="Freeform 57"/>
                <p:cNvSpPr/>
                <p:nvPr/>
              </p:nvSpPr>
              <p:spPr bwMode="auto">
                <a:xfrm>
                  <a:off x="2682875" y="3865563"/>
                  <a:ext cx="115888" cy="169863"/>
                </a:xfrm>
                <a:custGeom>
                  <a:avLst/>
                  <a:gdLst>
                    <a:gd name="T0" fmla="*/ 6 w 31"/>
                    <a:gd name="T1" fmla="*/ 0 h 45"/>
                    <a:gd name="T2" fmla="*/ 3 w 31"/>
                    <a:gd name="T3" fmla="*/ 1 h 45"/>
                    <a:gd name="T4" fmla="*/ 2 w 31"/>
                    <a:gd name="T5" fmla="*/ 7 h 45"/>
                    <a:gd name="T6" fmla="*/ 22 w 31"/>
                    <a:gd name="T7" fmla="*/ 43 h 45"/>
                    <a:gd name="T8" fmla="*/ 26 w 31"/>
                    <a:gd name="T9" fmla="*/ 45 h 45"/>
                    <a:gd name="T10" fmla="*/ 28 w 31"/>
                    <a:gd name="T11" fmla="*/ 44 h 45"/>
                    <a:gd name="T12" fmla="*/ 30 w 31"/>
                    <a:gd name="T13" fmla="*/ 38 h 45"/>
                    <a:gd name="T14" fmla="*/ 9 w 31"/>
                    <a:gd name="T15" fmla="*/ 3 h 45"/>
                    <a:gd name="T16" fmla="*/ 6 w 31"/>
                    <a:gd name="T17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1" h="45">
                      <a:moveTo>
                        <a:pt x="6" y="0"/>
                      </a:moveTo>
                      <a:cubicBezTo>
                        <a:pt x="5" y="0"/>
                        <a:pt x="4" y="1"/>
                        <a:pt x="3" y="1"/>
                      </a:cubicBezTo>
                      <a:cubicBezTo>
                        <a:pt x="1" y="2"/>
                        <a:pt x="0" y="5"/>
                        <a:pt x="2" y="7"/>
                      </a:cubicBezTo>
                      <a:cubicBezTo>
                        <a:pt x="22" y="43"/>
                        <a:pt x="22" y="43"/>
                        <a:pt x="22" y="43"/>
                      </a:cubicBezTo>
                      <a:cubicBezTo>
                        <a:pt x="23" y="44"/>
                        <a:pt x="24" y="45"/>
                        <a:pt x="26" y="45"/>
                      </a:cubicBezTo>
                      <a:cubicBezTo>
                        <a:pt x="27" y="45"/>
                        <a:pt x="27" y="45"/>
                        <a:pt x="28" y="44"/>
                      </a:cubicBezTo>
                      <a:cubicBezTo>
                        <a:pt x="30" y="43"/>
                        <a:pt x="31" y="40"/>
                        <a:pt x="30" y="38"/>
                      </a:cubicBezTo>
                      <a:cubicBezTo>
                        <a:pt x="9" y="3"/>
                        <a:pt x="9" y="3"/>
                        <a:pt x="9" y="3"/>
                      </a:cubicBezTo>
                      <a:cubicBezTo>
                        <a:pt x="9" y="1"/>
                        <a:pt x="7" y="0"/>
                        <a:pt x="6" y="0"/>
                      </a:cubicBezTo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540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  <p:sp>
              <p:nvSpPr>
                <p:cNvPr id="48" name="Freeform 58"/>
                <p:cNvSpPr/>
                <p:nvPr/>
              </p:nvSpPr>
              <p:spPr bwMode="auto">
                <a:xfrm>
                  <a:off x="2365375" y="3930650"/>
                  <a:ext cx="33338" cy="187325"/>
                </a:xfrm>
                <a:custGeom>
                  <a:avLst/>
                  <a:gdLst>
                    <a:gd name="T0" fmla="*/ 5 w 9"/>
                    <a:gd name="T1" fmla="*/ 0 h 50"/>
                    <a:gd name="T2" fmla="*/ 0 w 9"/>
                    <a:gd name="T3" fmla="*/ 5 h 50"/>
                    <a:gd name="T4" fmla="*/ 0 w 9"/>
                    <a:gd name="T5" fmla="*/ 46 h 50"/>
                    <a:gd name="T6" fmla="*/ 5 w 9"/>
                    <a:gd name="T7" fmla="*/ 50 h 50"/>
                    <a:gd name="T8" fmla="*/ 9 w 9"/>
                    <a:gd name="T9" fmla="*/ 46 h 50"/>
                    <a:gd name="T10" fmla="*/ 9 w 9"/>
                    <a:gd name="T11" fmla="*/ 5 h 50"/>
                    <a:gd name="T12" fmla="*/ 5 w 9"/>
                    <a:gd name="T13" fmla="*/ 0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" h="50">
                      <a:moveTo>
                        <a:pt x="5" y="0"/>
                      </a:moveTo>
                      <a:cubicBezTo>
                        <a:pt x="2" y="0"/>
                        <a:pt x="0" y="2"/>
                        <a:pt x="0" y="5"/>
                      </a:cubicBezTo>
                      <a:cubicBezTo>
                        <a:pt x="0" y="46"/>
                        <a:pt x="0" y="46"/>
                        <a:pt x="0" y="46"/>
                      </a:cubicBezTo>
                      <a:cubicBezTo>
                        <a:pt x="0" y="48"/>
                        <a:pt x="2" y="50"/>
                        <a:pt x="5" y="50"/>
                      </a:cubicBezTo>
                      <a:cubicBezTo>
                        <a:pt x="7" y="50"/>
                        <a:pt x="9" y="48"/>
                        <a:pt x="9" y="46"/>
                      </a:cubicBezTo>
                      <a:cubicBezTo>
                        <a:pt x="9" y="5"/>
                        <a:pt x="9" y="5"/>
                        <a:pt x="9" y="5"/>
                      </a:cubicBezTo>
                      <a:cubicBezTo>
                        <a:pt x="9" y="2"/>
                        <a:pt x="7" y="0"/>
                        <a:pt x="5" y="0"/>
                      </a:cubicBezTo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540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  <p:sp>
              <p:nvSpPr>
                <p:cNvPr id="49" name="Freeform 59"/>
                <p:cNvSpPr/>
                <p:nvPr/>
              </p:nvSpPr>
              <p:spPr bwMode="auto">
                <a:xfrm>
                  <a:off x="2908300" y="3370263"/>
                  <a:ext cx="188913" cy="33338"/>
                </a:xfrm>
                <a:custGeom>
                  <a:avLst/>
                  <a:gdLst>
                    <a:gd name="T0" fmla="*/ 45 w 50"/>
                    <a:gd name="T1" fmla="*/ 0 h 9"/>
                    <a:gd name="T2" fmla="*/ 45 w 50"/>
                    <a:gd name="T3" fmla="*/ 0 h 9"/>
                    <a:gd name="T4" fmla="*/ 4 w 50"/>
                    <a:gd name="T5" fmla="*/ 0 h 9"/>
                    <a:gd name="T6" fmla="*/ 4 w 50"/>
                    <a:gd name="T7" fmla="*/ 0 h 9"/>
                    <a:gd name="T8" fmla="*/ 0 w 50"/>
                    <a:gd name="T9" fmla="*/ 4 h 9"/>
                    <a:gd name="T10" fmla="*/ 4 w 50"/>
                    <a:gd name="T11" fmla="*/ 9 h 9"/>
                    <a:gd name="T12" fmla="*/ 45 w 50"/>
                    <a:gd name="T13" fmla="*/ 9 h 9"/>
                    <a:gd name="T14" fmla="*/ 50 w 50"/>
                    <a:gd name="T15" fmla="*/ 4 h 9"/>
                    <a:gd name="T16" fmla="*/ 45 w 50"/>
                    <a:gd name="T1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0" h="9">
                      <a:moveTo>
                        <a:pt x="45" y="0"/>
                      </a:moveTo>
                      <a:cubicBezTo>
                        <a:pt x="45" y="0"/>
                        <a:pt x="45" y="0"/>
                        <a:pt x="45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2" y="0"/>
                        <a:pt x="0" y="2"/>
                        <a:pt x="0" y="4"/>
                      </a:cubicBezTo>
                      <a:cubicBezTo>
                        <a:pt x="0" y="7"/>
                        <a:pt x="2" y="9"/>
                        <a:pt x="4" y="9"/>
                      </a:cubicBezTo>
                      <a:cubicBezTo>
                        <a:pt x="45" y="9"/>
                        <a:pt x="45" y="9"/>
                        <a:pt x="45" y="9"/>
                      </a:cubicBezTo>
                      <a:cubicBezTo>
                        <a:pt x="48" y="9"/>
                        <a:pt x="50" y="7"/>
                        <a:pt x="50" y="4"/>
                      </a:cubicBezTo>
                      <a:cubicBezTo>
                        <a:pt x="50" y="2"/>
                        <a:pt x="48" y="0"/>
                        <a:pt x="45" y="0"/>
                      </a:cubicBezTo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540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</p:grpSp>
          <p:sp>
            <p:nvSpPr>
              <p:cNvPr id="32" name="Freeform 71"/>
              <p:cNvSpPr/>
              <p:nvPr/>
            </p:nvSpPr>
            <p:spPr bwMode="auto">
              <a:xfrm>
                <a:off x="4018441" y="3123133"/>
                <a:ext cx="517525" cy="101600"/>
              </a:xfrm>
              <a:custGeom>
                <a:avLst/>
                <a:gdLst>
                  <a:gd name="T0" fmla="*/ 0 w 137"/>
                  <a:gd name="T1" fmla="*/ 14 h 27"/>
                  <a:gd name="T2" fmla="*/ 14 w 137"/>
                  <a:gd name="T3" fmla="*/ 0 h 27"/>
                  <a:gd name="T4" fmla="*/ 123 w 137"/>
                  <a:gd name="T5" fmla="*/ 0 h 27"/>
                  <a:gd name="T6" fmla="*/ 137 w 137"/>
                  <a:gd name="T7" fmla="*/ 14 h 27"/>
                  <a:gd name="T8" fmla="*/ 123 w 137"/>
                  <a:gd name="T9" fmla="*/ 27 h 27"/>
                  <a:gd name="T10" fmla="*/ 14 w 137"/>
                  <a:gd name="T11" fmla="*/ 27 h 27"/>
                  <a:gd name="T12" fmla="*/ 0 w 137"/>
                  <a:gd name="T13" fmla="*/ 1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7" h="27">
                    <a:moveTo>
                      <a:pt x="0" y="14"/>
                    </a:moveTo>
                    <a:cubicBezTo>
                      <a:pt x="0" y="6"/>
                      <a:pt x="7" y="0"/>
                      <a:pt x="14" y="0"/>
                    </a:cubicBezTo>
                    <a:cubicBezTo>
                      <a:pt x="123" y="0"/>
                      <a:pt x="123" y="0"/>
                      <a:pt x="123" y="0"/>
                    </a:cubicBezTo>
                    <a:cubicBezTo>
                      <a:pt x="131" y="0"/>
                      <a:pt x="137" y="6"/>
                      <a:pt x="137" y="14"/>
                    </a:cubicBezTo>
                    <a:cubicBezTo>
                      <a:pt x="137" y="21"/>
                      <a:pt x="131" y="27"/>
                      <a:pt x="123" y="27"/>
                    </a:cubicBezTo>
                    <a:cubicBezTo>
                      <a:pt x="14" y="27"/>
                      <a:pt x="14" y="27"/>
                      <a:pt x="14" y="27"/>
                    </a:cubicBezTo>
                    <a:cubicBezTo>
                      <a:pt x="7" y="27"/>
                      <a:pt x="0" y="21"/>
                      <a:pt x="0" y="14"/>
                    </a:cubicBezTo>
                    <a:close/>
                  </a:path>
                </a:pathLst>
              </a:custGeom>
              <a:solidFill>
                <a:srgbClr val="0337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5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3" name="Freeform 72"/>
              <p:cNvSpPr/>
              <p:nvPr/>
            </p:nvSpPr>
            <p:spPr bwMode="auto">
              <a:xfrm>
                <a:off x="4147028" y="3123133"/>
                <a:ext cx="260350" cy="101600"/>
              </a:xfrm>
              <a:custGeom>
                <a:avLst/>
                <a:gdLst>
                  <a:gd name="T0" fmla="*/ 14 w 69"/>
                  <a:gd name="T1" fmla="*/ 27 h 27"/>
                  <a:gd name="T2" fmla="*/ 69 w 69"/>
                  <a:gd name="T3" fmla="*/ 27 h 27"/>
                  <a:gd name="T4" fmla="*/ 69 w 69"/>
                  <a:gd name="T5" fmla="*/ 0 h 27"/>
                  <a:gd name="T6" fmla="*/ 14 w 69"/>
                  <a:gd name="T7" fmla="*/ 0 h 27"/>
                  <a:gd name="T8" fmla="*/ 0 w 69"/>
                  <a:gd name="T9" fmla="*/ 14 h 27"/>
                  <a:gd name="T10" fmla="*/ 14 w 69"/>
                  <a:gd name="T11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9" h="27">
                    <a:moveTo>
                      <a:pt x="14" y="27"/>
                    </a:moveTo>
                    <a:cubicBezTo>
                      <a:pt x="69" y="27"/>
                      <a:pt x="69" y="27"/>
                      <a:pt x="69" y="27"/>
                    </a:cubicBezTo>
                    <a:cubicBezTo>
                      <a:pt x="69" y="0"/>
                      <a:pt x="69" y="0"/>
                      <a:pt x="69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7" y="0"/>
                      <a:pt x="0" y="6"/>
                      <a:pt x="0" y="14"/>
                    </a:cubicBezTo>
                    <a:cubicBezTo>
                      <a:pt x="0" y="21"/>
                      <a:pt x="7" y="27"/>
                      <a:pt x="14" y="27"/>
                    </a:cubicBezTo>
                    <a:close/>
                  </a:path>
                </a:pathLst>
              </a:custGeom>
              <a:solidFill>
                <a:srgbClr val="0531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5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4" name="Freeform 73"/>
              <p:cNvSpPr/>
              <p:nvPr/>
            </p:nvSpPr>
            <p:spPr bwMode="auto">
              <a:xfrm>
                <a:off x="4029553" y="3018358"/>
                <a:ext cx="495300" cy="104775"/>
              </a:xfrm>
              <a:custGeom>
                <a:avLst/>
                <a:gdLst>
                  <a:gd name="T0" fmla="*/ 0 w 131"/>
                  <a:gd name="T1" fmla="*/ 14 h 28"/>
                  <a:gd name="T2" fmla="*/ 14 w 131"/>
                  <a:gd name="T3" fmla="*/ 0 h 28"/>
                  <a:gd name="T4" fmla="*/ 118 w 131"/>
                  <a:gd name="T5" fmla="*/ 0 h 28"/>
                  <a:gd name="T6" fmla="*/ 131 w 131"/>
                  <a:gd name="T7" fmla="*/ 14 h 28"/>
                  <a:gd name="T8" fmla="*/ 118 w 131"/>
                  <a:gd name="T9" fmla="*/ 28 h 28"/>
                  <a:gd name="T10" fmla="*/ 14 w 131"/>
                  <a:gd name="T11" fmla="*/ 28 h 28"/>
                  <a:gd name="T12" fmla="*/ 0 w 131"/>
                  <a:gd name="T13" fmla="*/ 1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1" h="28">
                    <a:moveTo>
                      <a:pt x="0" y="14"/>
                    </a:moveTo>
                    <a:cubicBezTo>
                      <a:pt x="0" y="6"/>
                      <a:pt x="6" y="0"/>
                      <a:pt x="14" y="0"/>
                    </a:cubicBezTo>
                    <a:cubicBezTo>
                      <a:pt x="118" y="0"/>
                      <a:pt x="118" y="0"/>
                      <a:pt x="118" y="0"/>
                    </a:cubicBezTo>
                    <a:cubicBezTo>
                      <a:pt x="125" y="0"/>
                      <a:pt x="131" y="6"/>
                      <a:pt x="131" y="14"/>
                    </a:cubicBezTo>
                    <a:cubicBezTo>
                      <a:pt x="131" y="21"/>
                      <a:pt x="125" y="28"/>
                      <a:pt x="118" y="28"/>
                    </a:cubicBezTo>
                    <a:cubicBezTo>
                      <a:pt x="14" y="28"/>
                      <a:pt x="14" y="28"/>
                      <a:pt x="14" y="28"/>
                    </a:cubicBezTo>
                    <a:cubicBezTo>
                      <a:pt x="6" y="28"/>
                      <a:pt x="0" y="21"/>
                      <a:pt x="0" y="14"/>
                    </a:cubicBezTo>
                    <a:close/>
                  </a:path>
                </a:pathLst>
              </a:custGeom>
              <a:solidFill>
                <a:srgbClr val="0337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5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5" name="Freeform 74"/>
              <p:cNvSpPr/>
              <p:nvPr/>
            </p:nvSpPr>
            <p:spPr bwMode="auto">
              <a:xfrm>
                <a:off x="4152584" y="3018358"/>
                <a:ext cx="249238" cy="104775"/>
              </a:xfrm>
              <a:custGeom>
                <a:avLst/>
                <a:gdLst>
                  <a:gd name="T0" fmla="*/ 14 w 66"/>
                  <a:gd name="T1" fmla="*/ 28 h 28"/>
                  <a:gd name="T2" fmla="*/ 66 w 66"/>
                  <a:gd name="T3" fmla="*/ 28 h 28"/>
                  <a:gd name="T4" fmla="*/ 66 w 66"/>
                  <a:gd name="T5" fmla="*/ 0 h 28"/>
                  <a:gd name="T6" fmla="*/ 14 w 66"/>
                  <a:gd name="T7" fmla="*/ 0 h 28"/>
                  <a:gd name="T8" fmla="*/ 0 w 66"/>
                  <a:gd name="T9" fmla="*/ 14 h 28"/>
                  <a:gd name="T10" fmla="*/ 14 w 66"/>
                  <a:gd name="T11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6" h="28">
                    <a:moveTo>
                      <a:pt x="14" y="28"/>
                    </a:moveTo>
                    <a:cubicBezTo>
                      <a:pt x="66" y="28"/>
                      <a:pt x="66" y="28"/>
                      <a:pt x="66" y="28"/>
                    </a:cubicBezTo>
                    <a:cubicBezTo>
                      <a:pt x="66" y="0"/>
                      <a:pt x="66" y="0"/>
                      <a:pt x="66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6" y="0"/>
                      <a:pt x="0" y="6"/>
                      <a:pt x="0" y="14"/>
                    </a:cubicBezTo>
                    <a:cubicBezTo>
                      <a:pt x="0" y="21"/>
                      <a:pt x="6" y="28"/>
                      <a:pt x="14" y="28"/>
                    </a:cubicBezTo>
                    <a:close/>
                  </a:path>
                </a:pathLst>
              </a:custGeom>
              <a:solidFill>
                <a:srgbClr val="0531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5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6" name="Freeform 75"/>
              <p:cNvSpPr/>
              <p:nvPr/>
            </p:nvSpPr>
            <p:spPr bwMode="auto">
              <a:xfrm>
                <a:off x="4041459" y="2911996"/>
                <a:ext cx="471488" cy="106363"/>
              </a:xfrm>
              <a:custGeom>
                <a:avLst/>
                <a:gdLst>
                  <a:gd name="T0" fmla="*/ 0 w 125"/>
                  <a:gd name="T1" fmla="*/ 14 h 28"/>
                  <a:gd name="T2" fmla="*/ 13 w 125"/>
                  <a:gd name="T3" fmla="*/ 0 h 28"/>
                  <a:gd name="T4" fmla="*/ 112 w 125"/>
                  <a:gd name="T5" fmla="*/ 0 h 28"/>
                  <a:gd name="T6" fmla="*/ 125 w 125"/>
                  <a:gd name="T7" fmla="*/ 14 h 28"/>
                  <a:gd name="T8" fmla="*/ 112 w 125"/>
                  <a:gd name="T9" fmla="*/ 28 h 28"/>
                  <a:gd name="T10" fmla="*/ 13 w 125"/>
                  <a:gd name="T11" fmla="*/ 28 h 28"/>
                  <a:gd name="T12" fmla="*/ 0 w 125"/>
                  <a:gd name="T13" fmla="*/ 1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5" h="28">
                    <a:moveTo>
                      <a:pt x="0" y="14"/>
                    </a:moveTo>
                    <a:cubicBezTo>
                      <a:pt x="0" y="6"/>
                      <a:pt x="6" y="0"/>
                      <a:pt x="13" y="0"/>
                    </a:cubicBezTo>
                    <a:cubicBezTo>
                      <a:pt x="112" y="0"/>
                      <a:pt x="112" y="0"/>
                      <a:pt x="112" y="0"/>
                    </a:cubicBezTo>
                    <a:cubicBezTo>
                      <a:pt x="119" y="0"/>
                      <a:pt x="125" y="6"/>
                      <a:pt x="125" y="14"/>
                    </a:cubicBezTo>
                    <a:cubicBezTo>
                      <a:pt x="125" y="22"/>
                      <a:pt x="119" y="28"/>
                      <a:pt x="112" y="28"/>
                    </a:cubicBezTo>
                    <a:cubicBezTo>
                      <a:pt x="13" y="28"/>
                      <a:pt x="13" y="28"/>
                      <a:pt x="13" y="28"/>
                    </a:cubicBezTo>
                    <a:cubicBezTo>
                      <a:pt x="6" y="28"/>
                      <a:pt x="0" y="22"/>
                      <a:pt x="0" y="14"/>
                    </a:cubicBezTo>
                    <a:close/>
                  </a:path>
                </a:pathLst>
              </a:custGeom>
              <a:solidFill>
                <a:srgbClr val="0337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5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7" name="Freeform 76"/>
              <p:cNvSpPr/>
              <p:nvPr/>
            </p:nvSpPr>
            <p:spPr bwMode="auto">
              <a:xfrm>
                <a:off x="4158934" y="2911996"/>
                <a:ext cx="236538" cy="106363"/>
              </a:xfrm>
              <a:custGeom>
                <a:avLst/>
                <a:gdLst>
                  <a:gd name="T0" fmla="*/ 13 w 63"/>
                  <a:gd name="T1" fmla="*/ 28 h 28"/>
                  <a:gd name="T2" fmla="*/ 63 w 63"/>
                  <a:gd name="T3" fmla="*/ 28 h 28"/>
                  <a:gd name="T4" fmla="*/ 63 w 63"/>
                  <a:gd name="T5" fmla="*/ 0 h 28"/>
                  <a:gd name="T6" fmla="*/ 13 w 63"/>
                  <a:gd name="T7" fmla="*/ 0 h 28"/>
                  <a:gd name="T8" fmla="*/ 0 w 63"/>
                  <a:gd name="T9" fmla="*/ 14 h 28"/>
                  <a:gd name="T10" fmla="*/ 13 w 63"/>
                  <a:gd name="T11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28">
                    <a:moveTo>
                      <a:pt x="13" y="28"/>
                    </a:moveTo>
                    <a:cubicBezTo>
                      <a:pt x="63" y="28"/>
                      <a:pt x="63" y="28"/>
                      <a:pt x="63" y="28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6"/>
                      <a:pt x="0" y="14"/>
                    </a:cubicBezTo>
                    <a:cubicBezTo>
                      <a:pt x="0" y="22"/>
                      <a:pt x="6" y="28"/>
                      <a:pt x="13" y="28"/>
                    </a:cubicBezTo>
                    <a:close/>
                  </a:path>
                </a:pathLst>
              </a:custGeom>
              <a:solidFill>
                <a:srgbClr val="0531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5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8" name="Freeform 77"/>
              <p:cNvSpPr/>
              <p:nvPr/>
            </p:nvSpPr>
            <p:spPr bwMode="auto">
              <a:xfrm>
                <a:off x="4104959" y="2818333"/>
                <a:ext cx="344488" cy="93663"/>
              </a:xfrm>
              <a:custGeom>
                <a:avLst/>
                <a:gdLst>
                  <a:gd name="T0" fmla="*/ 91 w 91"/>
                  <a:gd name="T1" fmla="*/ 25 h 25"/>
                  <a:gd name="T2" fmla="*/ 0 w 91"/>
                  <a:gd name="T3" fmla="*/ 25 h 25"/>
                  <a:gd name="T4" fmla="*/ 46 w 91"/>
                  <a:gd name="T5" fmla="*/ 0 h 25"/>
                  <a:gd name="T6" fmla="*/ 91 w 91"/>
                  <a:gd name="T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1" h="25">
                    <a:moveTo>
                      <a:pt x="91" y="25"/>
                    </a:moveTo>
                    <a:cubicBezTo>
                      <a:pt x="0" y="25"/>
                      <a:pt x="0" y="25"/>
                      <a:pt x="0" y="25"/>
                    </a:cubicBezTo>
                    <a:cubicBezTo>
                      <a:pt x="0" y="10"/>
                      <a:pt x="24" y="0"/>
                      <a:pt x="46" y="0"/>
                    </a:cubicBezTo>
                    <a:cubicBezTo>
                      <a:pt x="67" y="0"/>
                      <a:pt x="91" y="10"/>
                      <a:pt x="91" y="25"/>
                    </a:cubicBezTo>
                    <a:close/>
                  </a:path>
                </a:pathLst>
              </a:custGeom>
              <a:solidFill>
                <a:srgbClr val="0337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5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9" name="Freeform 78"/>
              <p:cNvSpPr/>
              <p:nvPr/>
            </p:nvSpPr>
            <p:spPr bwMode="auto">
              <a:xfrm>
                <a:off x="4190684" y="2818333"/>
                <a:ext cx="173038" cy="93663"/>
              </a:xfrm>
              <a:custGeom>
                <a:avLst/>
                <a:gdLst>
                  <a:gd name="T0" fmla="*/ 46 w 46"/>
                  <a:gd name="T1" fmla="*/ 0 h 25"/>
                  <a:gd name="T2" fmla="*/ 46 w 46"/>
                  <a:gd name="T3" fmla="*/ 0 h 25"/>
                  <a:gd name="T4" fmla="*/ 0 w 46"/>
                  <a:gd name="T5" fmla="*/ 25 h 25"/>
                  <a:gd name="T6" fmla="*/ 46 w 46"/>
                  <a:gd name="T7" fmla="*/ 25 h 25"/>
                  <a:gd name="T8" fmla="*/ 46 w 46"/>
                  <a:gd name="T9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5">
                    <a:moveTo>
                      <a:pt x="46" y="0"/>
                    </a:moveTo>
                    <a:cubicBezTo>
                      <a:pt x="46" y="0"/>
                      <a:pt x="46" y="0"/>
                      <a:pt x="46" y="0"/>
                    </a:cubicBezTo>
                    <a:cubicBezTo>
                      <a:pt x="24" y="0"/>
                      <a:pt x="0" y="10"/>
                      <a:pt x="0" y="25"/>
                    </a:cubicBezTo>
                    <a:cubicBezTo>
                      <a:pt x="46" y="25"/>
                      <a:pt x="46" y="25"/>
                      <a:pt x="46" y="25"/>
                    </a:cubicBez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0531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5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40" name="Rectangle 79"/>
              <p:cNvSpPr>
                <a:spLocks noChangeArrowheads="1"/>
              </p:cNvSpPr>
              <p:nvPr/>
            </p:nvSpPr>
            <p:spPr bwMode="auto">
              <a:xfrm>
                <a:off x="4254344" y="0"/>
                <a:ext cx="45719" cy="2829446"/>
              </a:xfrm>
              <a:prstGeom prst="rect">
                <a:avLst/>
              </a:prstGeom>
              <a:solidFill>
                <a:srgbClr val="0337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5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sp>
          <p:nvSpPr>
            <p:cNvPr id="28" name="文本框 66"/>
            <p:cNvSpPr txBox="1">
              <a:spLocks noChangeArrowheads="1"/>
            </p:cNvSpPr>
            <p:nvPr/>
          </p:nvSpPr>
          <p:spPr bwMode="auto">
            <a:xfrm>
              <a:off x="3731424" y="3590957"/>
              <a:ext cx="1111248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4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" panose="020B0604020202020204" pitchFamily="34" charset="0"/>
                  <a:ea typeface="SimSun-ExtB" panose="02010609060101010101" pitchFamily="49" charset="-122"/>
                  <a:cs typeface="Arial" panose="020B0604020202020204" pitchFamily="34" charset="0"/>
                </a:rPr>
                <a:t>02</a:t>
              </a:r>
              <a:endParaRPr lang="zh-CN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ea typeface="SimSun-ExtB" panose="02010609060101010101" pitchFamily="49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6424708" y="-1957961"/>
            <a:ext cx="1446213" cy="4694758"/>
            <a:chOff x="3549141" y="0"/>
            <a:chExt cx="1446213" cy="4694758"/>
          </a:xfrm>
        </p:grpSpPr>
        <p:grpSp>
          <p:nvGrpSpPr>
            <p:cNvPr id="51" name="组合 50"/>
            <p:cNvGrpSpPr/>
            <p:nvPr/>
          </p:nvGrpSpPr>
          <p:grpSpPr>
            <a:xfrm>
              <a:off x="3549141" y="0"/>
              <a:ext cx="1446213" cy="4694758"/>
              <a:chOff x="3549141" y="0"/>
              <a:chExt cx="1446213" cy="4694758"/>
            </a:xfrm>
          </p:grpSpPr>
          <p:sp>
            <p:nvSpPr>
              <p:cNvPr id="53" name="Freeform 109"/>
              <p:cNvSpPr/>
              <p:nvPr/>
            </p:nvSpPr>
            <p:spPr bwMode="auto">
              <a:xfrm>
                <a:off x="3773086" y="3212230"/>
                <a:ext cx="1008234" cy="1246726"/>
              </a:xfrm>
              <a:custGeom>
                <a:avLst/>
                <a:gdLst>
                  <a:gd name="T0" fmla="*/ 168 w 335"/>
                  <a:gd name="T1" fmla="*/ 415 h 415"/>
                  <a:gd name="T2" fmla="*/ 335 w 335"/>
                  <a:gd name="T3" fmla="*/ 247 h 415"/>
                  <a:gd name="T4" fmla="*/ 313 w 335"/>
                  <a:gd name="T5" fmla="*/ 164 h 415"/>
                  <a:gd name="T6" fmla="*/ 254 w 335"/>
                  <a:gd name="T7" fmla="*/ 41 h 415"/>
                  <a:gd name="T8" fmla="*/ 215 w 335"/>
                  <a:gd name="T9" fmla="*/ 0 h 415"/>
                  <a:gd name="T10" fmla="*/ 168 w 335"/>
                  <a:gd name="T11" fmla="*/ 0 h 415"/>
                  <a:gd name="T12" fmla="*/ 120 w 335"/>
                  <a:gd name="T13" fmla="*/ 0 h 415"/>
                  <a:gd name="T14" fmla="*/ 81 w 335"/>
                  <a:gd name="T15" fmla="*/ 41 h 415"/>
                  <a:gd name="T16" fmla="*/ 23 w 335"/>
                  <a:gd name="T17" fmla="*/ 164 h 415"/>
                  <a:gd name="T18" fmla="*/ 0 w 335"/>
                  <a:gd name="T19" fmla="*/ 247 h 415"/>
                  <a:gd name="T20" fmla="*/ 168 w 335"/>
                  <a:gd name="T21" fmla="*/ 415 h 4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35" h="415">
                    <a:moveTo>
                      <a:pt x="168" y="415"/>
                    </a:moveTo>
                    <a:cubicBezTo>
                      <a:pt x="260" y="415"/>
                      <a:pt x="335" y="340"/>
                      <a:pt x="335" y="247"/>
                    </a:cubicBezTo>
                    <a:cubicBezTo>
                      <a:pt x="335" y="217"/>
                      <a:pt x="326" y="189"/>
                      <a:pt x="313" y="164"/>
                    </a:cubicBezTo>
                    <a:cubicBezTo>
                      <a:pt x="272" y="90"/>
                      <a:pt x="261" y="82"/>
                      <a:pt x="254" y="41"/>
                    </a:cubicBezTo>
                    <a:cubicBezTo>
                      <a:pt x="248" y="8"/>
                      <a:pt x="241" y="0"/>
                      <a:pt x="215" y="0"/>
                    </a:cubicBezTo>
                    <a:cubicBezTo>
                      <a:pt x="204" y="0"/>
                      <a:pt x="186" y="0"/>
                      <a:pt x="168" y="0"/>
                    </a:cubicBezTo>
                    <a:cubicBezTo>
                      <a:pt x="149" y="0"/>
                      <a:pt x="131" y="0"/>
                      <a:pt x="120" y="0"/>
                    </a:cubicBezTo>
                    <a:cubicBezTo>
                      <a:pt x="95" y="0"/>
                      <a:pt x="87" y="8"/>
                      <a:pt x="81" y="41"/>
                    </a:cubicBezTo>
                    <a:cubicBezTo>
                      <a:pt x="75" y="82"/>
                      <a:pt x="64" y="90"/>
                      <a:pt x="23" y="164"/>
                    </a:cubicBezTo>
                    <a:cubicBezTo>
                      <a:pt x="9" y="188"/>
                      <a:pt x="0" y="217"/>
                      <a:pt x="0" y="247"/>
                    </a:cubicBezTo>
                    <a:cubicBezTo>
                      <a:pt x="0" y="340"/>
                      <a:pt x="75" y="415"/>
                      <a:pt x="168" y="415"/>
                    </a:cubicBezTo>
                    <a:close/>
                  </a:path>
                </a:pathLst>
              </a:custGeom>
              <a:solidFill>
                <a:srgbClr val="F3F3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5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cxnSp>
            <p:nvCxnSpPr>
              <p:cNvPr id="54" name="直接连接符 53"/>
              <p:cNvCxnSpPr/>
              <p:nvPr/>
            </p:nvCxnSpPr>
            <p:spPr>
              <a:xfrm flipV="1">
                <a:off x="4312763" y="11905"/>
                <a:ext cx="170497" cy="2829446"/>
              </a:xfrm>
              <a:prstGeom prst="line">
                <a:avLst/>
              </a:prstGeom>
              <a:ln w="44450">
                <a:solidFill>
                  <a:schemeClr val="bg1">
                    <a:alpha val="32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5" name="组合 54"/>
              <p:cNvGrpSpPr/>
              <p:nvPr/>
            </p:nvGrpSpPr>
            <p:grpSpPr>
              <a:xfrm>
                <a:off x="3549141" y="3612083"/>
                <a:ext cx="1446213" cy="1082675"/>
                <a:chOff x="1651000" y="3035300"/>
                <a:chExt cx="1446213" cy="1082675"/>
              </a:xfrm>
            </p:grpSpPr>
            <p:sp>
              <p:nvSpPr>
                <p:cNvPr id="65" name="Freeform 51"/>
                <p:cNvSpPr/>
                <p:nvPr/>
              </p:nvSpPr>
              <p:spPr bwMode="auto">
                <a:xfrm>
                  <a:off x="1651000" y="3370263"/>
                  <a:ext cx="188913" cy="33338"/>
                </a:xfrm>
                <a:custGeom>
                  <a:avLst/>
                  <a:gdLst>
                    <a:gd name="T0" fmla="*/ 46 w 50"/>
                    <a:gd name="T1" fmla="*/ 0 h 9"/>
                    <a:gd name="T2" fmla="*/ 5 w 50"/>
                    <a:gd name="T3" fmla="*/ 0 h 9"/>
                    <a:gd name="T4" fmla="*/ 5 w 50"/>
                    <a:gd name="T5" fmla="*/ 0 h 9"/>
                    <a:gd name="T6" fmla="*/ 0 w 50"/>
                    <a:gd name="T7" fmla="*/ 4 h 9"/>
                    <a:gd name="T8" fmla="*/ 5 w 50"/>
                    <a:gd name="T9" fmla="*/ 9 h 9"/>
                    <a:gd name="T10" fmla="*/ 46 w 50"/>
                    <a:gd name="T11" fmla="*/ 9 h 9"/>
                    <a:gd name="T12" fmla="*/ 50 w 50"/>
                    <a:gd name="T13" fmla="*/ 4 h 9"/>
                    <a:gd name="T14" fmla="*/ 46 w 50"/>
                    <a:gd name="T15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50" h="9">
                      <a:moveTo>
                        <a:pt x="46" y="0"/>
                      </a:move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2" y="0"/>
                        <a:pt x="0" y="2"/>
                        <a:pt x="0" y="4"/>
                      </a:cubicBezTo>
                      <a:cubicBezTo>
                        <a:pt x="0" y="7"/>
                        <a:pt x="2" y="9"/>
                        <a:pt x="5" y="9"/>
                      </a:cubicBezTo>
                      <a:cubicBezTo>
                        <a:pt x="46" y="9"/>
                        <a:pt x="46" y="9"/>
                        <a:pt x="46" y="9"/>
                      </a:cubicBezTo>
                      <a:cubicBezTo>
                        <a:pt x="48" y="9"/>
                        <a:pt x="50" y="7"/>
                        <a:pt x="50" y="4"/>
                      </a:cubicBezTo>
                      <a:cubicBezTo>
                        <a:pt x="50" y="2"/>
                        <a:pt x="48" y="0"/>
                        <a:pt x="46" y="0"/>
                      </a:cubicBezTo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540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  <p:sp>
              <p:nvSpPr>
                <p:cNvPr id="66" name="Freeform 52"/>
                <p:cNvSpPr/>
                <p:nvPr/>
              </p:nvSpPr>
              <p:spPr bwMode="auto">
                <a:xfrm>
                  <a:off x="1722438" y="3625850"/>
                  <a:ext cx="169863" cy="112713"/>
                </a:xfrm>
                <a:custGeom>
                  <a:avLst/>
                  <a:gdLst>
                    <a:gd name="T0" fmla="*/ 40 w 45"/>
                    <a:gd name="T1" fmla="*/ 0 h 30"/>
                    <a:gd name="T2" fmla="*/ 38 w 45"/>
                    <a:gd name="T3" fmla="*/ 1 h 30"/>
                    <a:gd name="T4" fmla="*/ 2 w 45"/>
                    <a:gd name="T5" fmla="*/ 21 h 30"/>
                    <a:gd name="T6" fmla="*/ 1 w 45"/>
                    <a:gd name="T7" fmla="*/ 28 h 30"/>
                    <a:gd name="T8" fmla="*/ 5 w 45"/>
                    <a:gd name="T9" fmla="*/ 30 h 30"/>
                    <a:gd name="T10" fmla="*/ 7 w 45"/>
                    <a:gd name="T11" fmla="*/ 29 h 30"/>
                    <a:gd name="T12" fmla="*/ 42 w 45"/>
                    <a:gd name="T13" fmla="*/ 9 h 30"/>
                    <a:gd name="T14" fmla="*/ 44 w 45"/>
                    <a:gd name="T15" fmla="*/ 2 h 30"/>
                    <a:gd name="T16" fmla="*/ 40 w 45"/>
                    <a:gd name="T17" fmla="*/ 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5" h="30">
                      <a:moveTo>
                        <a:pt x="40" y="0"/>
                      </a:moveTo>
                      <a:cubicBezTo>
                        <a:pt x="39" y="0"/>
                        <a:pt x="38" y="0"/>
                        <a:pt x="38" y="1"/>
                      </a:cubicBezTo>
                      <a:cubicBezTo>
                        <a:pt x="2" y="21"/>
                        <a:pt x="2" y="21"/>
                        <a:pt x="2" y="21"/>
                      </a:cubicBezTo>
                      <a:cubicBezTo>
                        <a:pt x="0" y="23"/>
                        <a:pt x="0" y="25"/>
                        <a:pt x="1" y="28"/>
                      </a:cubicBezTo>
                      <a:cubicBezTo>
                        <a:pt x="2" y="29"/>
                        <a:pt x="3" y="30"/>
                        <a:pt x="5" y="30"/>
                      </a:cubicBezTo>
                      <a:cubicBezTo>
                        <a:pt x="5" y="30"/>
                        <a:pt x="6" y="30"/>
                        <a:pt x="7" y="29"/>
                      </a:cubicBezTo>
                      <a:cubicBezTo>
                        <a:pt x="42" y="9"/>
                        <a:pt x="42" y="9"/>
                        <a:pt x="42" y="9"/>
                      </a:cubicBezTo>
                      <a:cubicBezTo>
                        <a:pt x="44" y="7"/>
                        <a:pt x="45" y="5"/>
                        <a:pt x="44" y="2"/>
                      </a:cubicBezTo>
                      <a:cubicBezTo>
                        <a:pt x="43" y="1"/>
                        <a:pt x="42" y="0"/>
                        <a:pt x="40" y="0"/>
                      </a:cubicBezTo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540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  <p:sp>
              <p:nvSpPr>
                <p:cNvPr id="67" name="Freeform 53"/>
                <p:cNvSpPr/>
                <p:nvPr/>
              </p:nvSpPr>
              <p:spPr bwMode="auto">
                <a:xfrm>
                  <a:off x="1979613" y="3851275"/>
                  <a:ext cx="117475" cy="168275"/>
                </a:xfrm>
                <a:custGeom>
                  <a:avLst/>
                  <a:gdLst>
                    <a:gd name="T0" fmla="*/ 26 w 31"/>
                    <a:gd name="T1" fmla="*/ 0 h 45"/>
                    <a:gd name="T2" fmla="*/ 22 w 31"/>
                    <a:gd name="T3" fmla="*/ 3 h 45"/>
                    <a:gd name="T4" fmla="*/ 2 w 31"/>
                    <a:gd name="T5" fmla="*/ 38 h 45"/>
                    <a:gd name="T6" fmla="*/ 3 w 31"/>
                    <a:gd name="T7" fmla="*/ 44 h 45"/>
                    <a:gd name="T8" fmla="*/ 5 w 31"/>
                    <a:gd name="T9" fmla="*/ 45 h 45"/>
                    <a:gd name="T10" fmla="*/ 9 w 31"/>
                    <a:gd name="T11" fmla="*/ 43 h 45"/>
                    <a:gd name="T12" fmla="*/ 30 w 31"/>
                    <a:gd name="T13" fmla="*/ 7 h 45"/>
                    <a:gd name="T14" fmla="*/ 28 w 31"/>
                    <a:gd name="T15" fmla="*/ 1 h 45"/>
                    <a:gd name="T16" fmla="*/ 26 w 31"/>
                    <a:gd name="T17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1" h="45">
                      <a:moveTo>
                        <a:pt x="26" y="0"/>
                      </a:moveTo>
                      <a:cubicBezTo>
                        <a:pt x="24" y="0"/>
                        <a:pt x="23" y="1"/>
                        <a:pt x="22" y="3"/>
                      </a:cubicBezTo>
                      <a:cubicBezTo>
                        <a:pt x="2" y="38"/>
                        <a:pt x="2" y="38"/>
                        <a:pt x="2" y="38"/>
                      </a:cubicBezTo>
                      <a:cubicBezTo>
                        <a:pt x="0" y="40"/>
                        <a:pt x="1" y="43"/>
                        <a:pt x="3" y="44"/>
                      </a:cubicBezTo>
                      <a:cubicBezTo>
                        <a:pt x="4" y="45"/>
                        <a:pt x="5" y="45"/>
                        <a:pt x="5" y="45"/>
                      </a:cubicBezTo>
                      <a:cubicBezTo>
                        <a:pt x="7" y="45"/>
                        <a:pt x="8" y="44"/>
                        <a:pt x="9" y="43"/>
                      </a:cubicBezTo>
                      <a:cubicBezTo>
                        <a:pt x="30" y="7"/>
                        <a:pt x="30" y="7"/>
                        <a:pt x="30" y="7"/>
                      </a:cubicBezTo>
                      <a:cubicBezTo>
                        <a:pt x="31" y="5"/>
                        <a:pt x="30" y="2"/>
                        <a:pt x="28" y="1"/>
                      </a:cubicBezTo>
                      <a:cubicBezTo>
                        <a:pt x="27" y="1"/>
                        <a:pt x="26" y="0"/>
                        <a:pt x="26" y="0"/>
                      </a:cubicBezTo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540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  <p:sp>
              <p:nvSpPr>
                <p:cNvPr id="68" name="Freeform 54"/>
                <p:cNvSpPr/>
                <p:nvPr/>
              </p:nvSpPr>
              <p:spPr bwMode="auto">
                <a:xfrm>
                  <a:off x="2886075" y="3640138"/>
                  <a:ext cx="174625" cy="112713"/>
                </a:xfrm>
                <a:custGeom>
                  <a:avLst/>
                  <a:gdLst>
                    <a:gd name="T0" fmla="*/ 5 w 46"/>
                    <a:gd name="T1" fmla="*/ 0 h 30"/>
                    <a:gd name="T2" fmla="*/ 1 w 46"/>
                    <a:gd name="T3" fmla="*/ 2 h 30"/>
                    <a:gd name="T4" fmla="*/ 3 w 46"/>
                    <a:gd name="T5" fmla="*/ 9 h 30"/>
                    <a:gd name="T6" fmla="*/ 38 w 46"/>
                    <a:gd name="T7" fmla="*/ 29 h 30"/>
                    <a:gd name="T8" fmla="*/ 41 w 46"/>
                    <a:gd name="T9" fmla="*/ 30 h 30"/>
                    <a:gd name="T10" fmla="*/ 44 w 46"/>
                    <a:gd name="T11" fmla="*/ 28 h 30"/>
                    <a:gd name="T12" fmla="*/ 43 w 46"/>
                    <a:gd name="T13" fmla="*/ 21 h 30"/>
                    <a:gd name="T14" fmla="*/ 7 w 46"/>
                    <a:gd name="T15" fmla="*/ 1 h 30"/>
                    <a:gd name="T16" fmla="*/ 5 w 46"/>
                    <a:gd name="T17" fmla="*/ 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6" h="30">
                      <a:moveTo>
                        <a:pt x="5" y="0"/>
                      </a:moveTo>
                      <a:cubicBezTo>
                        <a:pt x="4" y="0"/>
                        <a:pt x="2" y="1"/>
                        <a:pt x="1" y="2"/>
                      </a:cubicBezTo>
                      <a:cubicBezTo>
                        <a:pt x="0" y="5"/>
                        <a:pt x="1" y="7"/>
                        <a:pt x="3" y="9"/>
                      </a:cubicBezTo>
                      <a:cubicBezTo>
                        <a:pt x="38" y="29"/>
                        <a:pt x="38" y="29"/>
                        <a:pt x="38" y="29"/>
                      </a:cubicBezTo>
                      <a:cubicBezTo>
                        <a:pt x="39" y="30"/>
                        <a:pt x="40" y="30"/>
                        <a:pt x="41" y="30"/>
                      </a:cubicBezTo>
                      <a:cubicBezTo>
                        <a:pt x="42" y="30"/>
                        <a:pt x="44" y="29"/>
                        <a:pt x="44" y="28"/>
                      </a:cubicBezTo>
                      <a:cubicBezTo>
                        <a:pt x="46" y="25"/>
                        <a:pt x="45" y="23"/>
                        <a:pt x="43" y="21"/>
                      </a:cubicBezTo>
                      <a:cubicBezTo>
                        <a:pt x="7" y="1"/>
                        <a:pt x="7" y="1"/>
                        <a:pt x="7" y="1"/>
                      </a:cubicBezTo>
                      <a:cubicBezTo>
                        <a:pt x="7" y="0"/>
                        <a:pt x="6" y="0"/>
                        <a:pt x="5" y="0"/>
                      </a:cubicBezTo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540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  <p:sp>
              <p:nvSpPr>
                <p:cNvPr id="69" name="Freeform 55"/>
                <p:cNvSpPr/>
                <p:nvPr/>
              </p:nvSpPr>
              <p:spPr bwMode="auto">
                <a:xfrm>
                  <a:off x="1722438" y="3049588"/>
                  <a:ext cx="169863" cy="109538"/>
                </a:xfrm>
                <a:custGeom>
                  <a:avLst/>
                  <a:gdLst>
                    <a:gd name="T0" fmla="*/ 5 w 45"/>
                    <a:gd name="T1" fmla="*/ 0 h 29"/>
                    <a:gd name="T2" fmla="*/ 1 w 45"/>
                    <a:gd name="T3" fmla="*/ 2 h 29"/>
                    <a:gd name="T4" fmla="*/ 2 w 45"/>
                    <a:gd name="T5" fmla="*/ 8 h 29"/>
                    <a:gd name="T6" fmla="*/ 38 w 45"/>
                    <a:gd name="T7" fmla="*/ 29 h 29"/>
                    <a:gd name="T8" fmla="*/ 40 w 45"/>
                    <a:gd name="T9" fmla="*/ 29 h 29"/>
                    <a:gd name="T10" fmla="*/ 44 w 45"/>
                    <a:gd name="T11" fmla="*/ 27 h 29"/>
                    <a:gd name="T12" fmla="*/ 42 w 45"/>
                    <a:gd name="T13" fmla="*/ 21 h 29"/>
                    <a:gd name="T14" fmla="*/ 7 w 45"/>
                    <a:gd name="T15" fmla="*/ 0 h 29"/>
                    <a:gd name="T16" fmla="*/ 5 w 45"/>
                    <a:gd name="T17" fmla="*/ 0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5" h="29">
                      <a:moveTo>
                        <a:pt x="5" y="0"/>
                      </a:moveTo>
                      <a:cubicBezTo>
                        <a:pt x="3" y="0"/>
                        <a:pt x="2" y="1"/>
                        <a:pt x="1" y="2"/>
                      </a:cubicBezTo>
                      <a:cubicBezTo>
                        <a:pt x="0" y="4"/>
                        <a:pt x="0" y="7"/>
                        <a:pt x="2" y="8"/>
                      </a:cubicBezTo>
                      <a:cubicBezTo>
                        <a:pt x="38" y="29"/>
                        <a:pt x="38" y="29"/>
                        <a:pt x="38" y="29"/>
                      </a:cubicBezTo>
                      <a:cubicBezTo>
                        <a:pt x="38" y="29"/>
                        <a:pt x="39" y="29"/>
                        <a:pt x="40" y="29"/>
                      </a:cubicBezTo>
                      <a:cubicBezTo>
                        <a:pt x="42" y="29"/>
                        <a:pt x="43" y="29"/>
                        <a:pt x="44" y="27"/>
                      </a:cubicBezTo>
                      <a:cubicBezTo>
                        <a:pt x="45" y="25"/>
                        <a:pt x="44" y="22"/>
                        <a:pt x="42" y="21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6" y="0"/>
                        <a:pt x="5" y="0"/>
                        <a:pt x="5" y="0"/>
                      </a:cubicBezTo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540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  <p:sp>
              <p:nvSpPr>
                <p:cNvPr id="70" name="Freeform 56"/>
                <p:cNvSpPr/>
                <p:nvPr/>
              </p:nvSpPr>
              <p:spPr bwMode="auto">
                <a:xfrm>
                  <a:off x="2886075" y="3035300"/>
                  <a:ext cx="174625" cy="107950"/>
                </a:xfrm>
                <a:custGeom>
                  <a:avLst/>
                  <a:gdLst>
                    <a:gd name="T0" fmla="*/ 41 w 46"/>
                    <a:gd name="T1" fmla="*/ 0 h 29"/>
                    <a:gd name="T2" fmla="*/ 38 w 46"/>
                    <a:gd name="T3" fmla="*/ 0 h 29"/>
                    <a:gd name="T4" fmla="*/ 3 w 46"/>
                    <a:gd name="T5" fmla="*/ 21 h 29"/>
                    <a:gd name="T6" fmla="*/ 1 w 46"/>
                    <a:gd name="T7" fmla="*/ 27 h 29"/>
                    <a:gd name="T8" fmla="*/ 5 w 46"/>
                    <a:gd name="T9" fmla="*/ 29 h 29"/>
                    <a:gd name="T10" fmla="*/ 7 w 46"/>
                    <a:gd name="T11" fmla="*/ 29 h 29"/>
                    <a:gd name="T12" fmla="*/ 43 w 46"/>
                    <a:gd name="T13" fmla="*/ 8 h 29"/>
                    <a:gd name="T14" fmla="*/ 44 w 46"/>
                    <a:gd name="T15" fmla="*/ 2 h 29"/>
                    <a:gd name="T16" fmla="*/ 41 w 46"/>
                    <a:gd name="T17" fmla="*/ 0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6" h="29">
                      <a:moveTo>
                        <a:pt x="41" y="0"/>
                      </a:moveTo>
                      <a:cubicBezTo>
                        <a:pt x="40" y="0"/>
                        <a:pt x="39" y="0"/>
                        <a:pt x="38" y="0"/>
                      </a:cubicBezTo>
                      <a:cubicBezTo>
                        <a:pt x="3" y="21"/>
                        <a:pt x="3" y="21"/>
                        <a:pt x="3" y="21"/>
                      </a:cubicBezTo>
                      <a:cubicBezTo>
                        <a:pt x="1" y="22"/>
                        <a:pt x="0" y="25"/>
                        <a:pt x="1" y="27"/>
                      </a:cubicBezTo>
                      <a:cubicBezTo>
                        <a:pt x="2" y="29"/>
                        <a:pt x="4" y="29"/>
                        <a:pt x="5" y="29"/>
                      </a:cubicBezTo>
                      <a:cubicBezTo>
                        <a:pt x="6" y="29"/>
                        <a:pt x="7" y="29"/>
                        <a:pt x="7" y="29"/>
                      </a:cubicBezTo>
                      <a:cubicBezTo>
                        <a:pt x="43" y="8"/>
                        <a:pt x="43" y="8"/>
                        <a:pt x="43" y="8"/>
                      </a:cubicBezTo>
                      <a:cubicBezTo>
                        <a:pt x="45" y="7"/>
                        <a:pt x="46" y="4"/>
                        <a:pt x="44" y="2"/>
                      </a:cubicBezTo>
                      <a:cubicBezTo>
                        <a:pt x="44" y="1"/>
                        <a:pt x="42" y="0"/>
                        <a:pt x="41" y="0"/>
                      </a:cubicBezTo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540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  <p:sp>
              <p:nvSpPr>
                <p:cNvPr id="71" name="Freeform 57"/>
                <p:cNvSpPr/>
                <p:nvPr/>
              </p:nvSpPr>
              <p:spPr bwMode="auto">
                <a:xfrm>
                  <a:off x="2682875" y="3865563"/>
                  <a:ext cx="115888" cy="169863"/>
                </a:xfrm>
                <a:custGeom>
                  <a:avLst/>
                  <a:gdLst>
                    <a:gd name="T0" fmla="*/ 6 w 31"/>
                    <a:gd name="T1" fmla="*/ 0 h 45"/>
                    <a:gd name="T2" fmla="*/ 3 w 31"/>
                    <a:gd name="T3" fmla="*/ 1 h 45"/>
                    <a:gd name="T4" fmla="*/ 2 w 31"/>
                    <a:gd name="T5" fmla="*/ 7 h 45"/>
                    <a:gd name="T6" fmla="*/ 22 w 31"/>
                    <a:gd name="T7" fmla="*/ 43 h 45"/>
                    <a:gd name="T8" fmla="*/ 26 w 31"/>
                    <a:gd name="T9" fmla="*/ 45 h 45"/>
                    <a:gd name="T10" fmla="*/ 28 w 31"/>
                    <a:gd name="T11" fmla="*/ 44 h 45"/>
                    <a:gd name="T12" fmla="*/ 30 w 31"/>
                    <a:gd name="T13" fmla="*/ 38 h 45"/>
                    <a:gd name="T14" fmla="*/ 9 w 31"/>
                    <a:gd name="T15" fmla="*/ 3 h 45"/>
                    <a:gd name="T16" fmla="*/ 6 w 31"/>
                    <a:gd name="T17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1" h="45">
                      <a:moveTo>
                        <a:pt x="6" y="0"/>
                      </a:moveTo>
                      <a:cubicBezTo>
                        <a:pt x="5" y="0"/>
                        <a:pt x="4" y="1"/>
                        <a:pt x="3" y="1"/>
                      </a:cubicBezTo>
                      <a:cubicBezTo>
                        <a:pt x="1" y="2"/>
                        <a:pt x="0" y="5"/>
                        <a:pt x="2" y="7"/>
                      </a:cubicBezTo>
                      <a:cubicBezTo>
                        <a:pt x="22" y="43"/>
                        <a:pt x="22" y="43"/>
                        <a:pt x="22" y="43"/>
                      </a:cubicBezTo>
                      <a:cubicBezTo>
                        <a:pt x="23" y="44"/>
                        <a:pt x="24" y="45"/>
                        <a:pt x="26" y="45"/>
                      </a:cubicBezTo>
                      <a:cubicBezTo>
                        <a:pt x="27" y="45"/>
                        <a:pt x="27" y="45"/>
                        <a:pt x="28" y="44"/>
                      </a:cubicBezTo>
                      <a:cubicBezTo>
                        <a:pt x="30" y="43"/>
                        <a:pt x="31" y="40"/>
                        <a:pt x="30" y="38"/>
                      </a:cubicBezTo>
                      <a:cubicBezTo>
                        <a:pt x="9" y="3"/>
                        <a:pt x="9" y="3"/>
                        <a:pt x="9" y="3"/>
                      </a:cubicBezTo>
                      <a:cubicBezTo>
                        <a:pt x="9" y="1"/>
                        <a:pt x="7" y="0"/>
                        <a:pt x="6" y="0"/>
                      </a:cubicBezTo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540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  <p:sp>
              <p:nvSpPr>
                <p:cNvPr id="72" name="Freeform 58"/>
                <p:cNvSpPr/>
                <p:nvPr/>
              </p:nvSpPr>
              <p:spPr bwMode="auto">
                <a:xfrm>
                  <a:off x="2365375" y="3930650"/>
                  <a:ext cx="33338" cy="187325"/>
                </a:xfrm>
                <a:custGeom>
                  <a:avLst/>
                  <a:gdLst>
                    <a:gd name="T0" fmla="*/ 5 w 9"/>
                    <a:gd name="T1" fmla="*/ 0 h 50"/>
                    <a:gd name="T2" fmla="*/ 0 w 9"/>
                    <a:gd name="T3" fmla="*/ 5 h 50"/>
                    <a:gd name="T4" fmla="*/ 0 w 9"/>
                    <a:gd name="T5" fmla="*/ 46 h 50"/>
                    <a:gd name="T6" fmla="*/ 5 w 9"/>
                    <a:gd name="T7" fmla="*/ 50 h 50"/>
                    <a:gd name="T8" fmla="*/ 9 w 9"/>
                    <a:gd name="T9" fmla="*/ 46 h 50"/>
                    <a:gd name="T10" fmla="*/ 9 w 9"/>
                    <a:gd name="T11" fmla="*/ 5 h 50"/>
                    <a:gd name="T12" fmla="*/ 5 w 9"/>
                    <a:gd name="T13" fmla="*/ 0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" h="50">
                      <a:moveTo>
                        <a:pt x="5" y="0"/>
                      </a:moveTo>
                      <a:cubicBezTo>
                        <a:pt x="2" y="0"/>
                        <a:pt x="0" y="2"/>
                        <a:pt x="0" y="5"/>
                      </a:cubicBezTo>
                      <a:cubicBezTo>
                        <a:pt x="0" y="46"/>
                        <a:pt x="0" y="46"/>
                        <a:pt x="0" y="46"/>
                      </a:cubicBezTo>
                      <a:cubicBezTo>
                        <a:pt x="0" y="48"/>
                        <a:pt x="2" y="50"/>
                        <a:pt x="5" y="50"/>
                      </a:cubicBezTo>
                      <a:cubicBezTo>
                        <a:pt x="7" y="50"/>
                        <a:pt x="9" y="48"/>
                        <a:pt x="9" y="46"/>
                      </a:cubicBezTo>
                      <a:cubicBezTo>
                        <a:pt x="9" y="5"/>
                        <a:pt x="9" y="5"/>
                        <a:pt x="9" y="5"/>
                      </a:cubicBezTo>
                      <a:cubicBezTo>
                        <a:pt x="9" y="2"/>
                        <a:pt x="7" y="0"/>
                        <a:pt x="5" y="0"/>
                      </a:cubicBezTo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540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  <p:sp>
              <p:nvSpPr>
                <p:cNvPr id="73" name="Freeform 59"/>
                <p:cNvSpPr/>
                <p:nvPr/>
              </p:nvSpPr>
              <p:spPr bwMode="auto">
                <a:xfrm>
                  <a:off x="2908300" y="3370263"/>
                  <a:ext cx="188913" cy="33338"/>
                </a:xfrm>
                <a:custGeom>
                  <a:avLst/>
                  <a:gdLst>
                    <a:gd name="T0" fmla="*/ 45 w 50"/>
                    <a:gd name="T1" fmla="*/ 0 h 9"/>
                    <a:gd name="T2" fmla="*/ 45 w 50"/>
                    <a:gd name="T3" fmla="*/ 0 h 9"/>
                    <a:gd name="T4" fmla="*/ 4 w 50"/>
                    <a:gd name="T5" fmla="*/ 0 h 9"/>
                    <a:gd name="T6" fmla="*/ 4 w 50"/>
                    <a:gd name="T7" fmla="*/ 0 h 9"/>
                    <a:gd name="T8" fmla="*/ 0 w 50"/>
                    <a:gd name="T9" fmla="*/ 4 h 9"/>
                    <a:gd name="T10" fmla="*/ 4 w 50"/>
                    <a:gd name="T11" fmla="*/ 9 h 9"/>
                    <a:gd name="T12" fmla="*/ 45 w 50"/>
                    <a:gd name="T13" fmla="*/ 9 h 9"/>
                    <a:gd name="T14" fmla="*/ 50 w 50"/>
                    <a:gd name="T15" fmla="*/ 4 h 9"/>
                    <a:gd name="T16" fmla="*/ 45 w 50"/>
                    <a:gd name="T1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0" h="9">
                      <a:moveTo>
                        <a:pt x="45" y="0"/>
                      </a:moveTo>
                      <a:cubicBezTo>
                        <a:pt x="45" y="0"/>
                        <a:pt x="45" y="0"/>
                        <a:pt x="45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2" y="0"/>
                        <a:pt x="0" y="2"/>
                        <a:pt x="0" y="4"/>
                      </a:cubicBezTo>
                      <a:cubicBezTo>
                        <a:pt x="0" y="7"/>
                        <a:pt x="2" y="9"/>
                        <a:pt x="4" y="9"/>
                      </a:cubicBezTo>
                      <a:cubicBezTo>
                        <a:pt x="45" y="9"/>
                        <a:pt x="45" y="9"/>
                        <a:pt x="45" y="9"/>
                      </a:cubicBezTo>
                      <a:cubicBezTo>
                        <a:pt x="48" y="9"/>
                        <a:pt x="50" y="7"/>
                        <a:pt x="50" y="4"/>
                      </a:cubicBezTo>
                      <a:cubicBezTo>
                        <a:pt x="50" y="2"/>
                        <a:pt x="48" y="0"/>
                        <a:pt x="45" y="0"/>
                      </a:cubicBezTo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540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</p:grpSp>
          <p:sp>
            <p:nvSpPr>
              <p:cNvPr id="56" name="Freeform 71"/>
              <p:cNvSpPr/>
              <p:nvPr/>
            </p:nvSpPr>
            <p:spPr bwMode="auto">
              <a:xfrm>
                <a:off x="4018441" y="3123133"/>
                <a:ext cx="517525" cy="101600"/>
              </a:xfrm>
              <a:custGeom>
                <a:avLst/>
                <a:gdLst>
                  <a:gd name="T0" fmla="*/ 0 w 137"/>
                  <a:gd name="T1" fmla="*/ 14 h 27"/>
                  <a:gd name="T2" fmla="*/ 14 w 137"/>
                  <a:gd name="T3" fmla="*/ 0 h 27"/>
                  <a:gd name="T4" fmla="*/ 123 w 137"/>
                  <a:gd name="T5" fmla="*/ 0 h 27"/>
                  <a:gd name="T6" fmla="*/ 137 w 137"/>
                  <a:gd name="T7" fmla="*/ 14 h 27"/>
                  <a:gd name="T8" fmla="*/ 123 w 137"/>
                  <a:gd name="T9" fmla="*/ 27 h 27"/>
                  <a:gd name="T10" fmla="*/ 14 w 137"/>
                  <a:gd name="T11" fmla="*/ 27 h 27"/>
                  <a:gd name="T12" fmla="*/ 0 w 137"/>
                  <a:gd name="T13" fmla="*/ 1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7" h="27">
                    <a:moveTo>
                      <a:pt x="0" y="14"/>
                    </a:moveTo>
                    <a:cubicBezTo>
                      <a:pt x="0" y="6"/>
                      <a:pt x="7" y="0"/>
                      <a:pt x="14" y="0"/>
                    </a:cubicBezTo>
                    <a:cubicBezTo>
                      <a:pt x="123" y="0"/>
                      <a:pt x="123" y="0"/>
                      <a:pt x="123" y="0"/>
                    </a:cubicBezTo>
                    <a:cubicBezTo>
                      <a:pt x="131" y="0"/>
                      <a:pt x="137" y="6"/>
                      <a:pt x="137" y="14"/>
                    </a:cubicBezTo>
                    <a:cubicBezTo>
                      <a:pt x="137" y="21"/>
                      <a:pt x="131" y="27"/>
                      <a:pt x="123" y="27"/>
                    </a:cubicBezTo>
                    <a:cubicBezTo>
                      <a:pt x="14" y="27"/>
                      <a:pt x="14" y="27"/>
                      <a:pt x="14" y="27"/>
                    </a:cubicBezTo>
                    <a:cubicBezTo>
                      <a:pt x="7" y="27"/>
                      <a:pt x="0" y="21"/>
                      <a:pt x="0" y="14"/>
                    </a:cubicBezTo>
                    <a:close/>
                  </a:path>
                </a:pathLst>
              </a:custGeom>
              <a:solidFill>
                <a:srgbClr val="0337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5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57" name="Freeform 72"/>
              <p:cNvSpPr/>
              <p:nvPr/>
            </p:nvSpPr>
            <p:spPr bwMode="auto">
              <a:xfrm>
                <a:off x="4147028" y="3123133"/>
                <a:ext cx="260350" cy="101600"/>
              </a:xfrm>
              <a:custGeom>
                <a:avLst/>
                <a:gdLst>
                  <a:gd name="T0" fmla="*/ 14 w 69"/>
                  <a:gd name="T1" fmla="*/ 27 h 27"/>
                  <a:gd name="T2" fmla="*/ 69 w 69"/>
                  <a:gd name="T3" fmla="*/ 27 h 27"/>
                  <a:gd name="T4" fmla="*/ 69 w 69"/>
                  <a:gd name="T5" fmla="*/ 0 h 27"/>
                  <a:gd name="T6" fmla="*/ 14 w 69"/>
                  <a:gd name="T7" fmla="*/ 0 h 27"/>
                  <a:gd name="T8" fmla="*/ 0 w 69"/>
                  <a:gd name="T9" fmla="*/ 14 h 27"/>
                  <a:gd name="T10" fmla="*/ 14 w 69"/>
                  <a:gd name="T11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9" h="27">
                    <a:moveTo>
                      <a:pt x="14" y="27"/>
                    </a:moveTo>
                    <a:cubicBezTo>
                      <a:pt x="69" y="27"/>
                      <a:pt x="69" y="27"/>
                      <a:pt x="69" y="27"/>
                    </a:cubicBezTo>
                    <a:cubicBezTo>
                      <a:pt x="69" y="0"/>
                      <a:pt x="69" y="0"/>
                      <a:pt x="69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7" y="0"/>
                      <a:pt x="0" y="6"/>
                      <a:pt x="0" y="14"/>
                    </a:cubicBezTo>
                    <a:cubicBezTo>
                      <a:pt x="0" y="21"/>
                      <a:pt x="7" y="27"/>
                      <a:pt x="14" y="27"/>
                    </a:cubicBezTo>
                    <a:close/>
                  </a:path>
                </a:pathLst>
              </a:custGeom>
              <a:solidFill>
                <a:srgbClr val="0531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5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58" name="Freeform 73"/>
              <p:cNvSpPr/>
              <p:nvPr/>
            </p:nvSpPr>
            <p:spPr bwMode="auto">
              <a:xfrm>
                <a:off x="4029553" y="3018358"/>
                <a:ext cx="495300" cy="104775"/>
              </a:xfrm>
              <a:custGeom>
                <a:avLst/>
                <a:gdLst>
                  <a:gd name="T0" fmla="*/ 0 w 131"/>
                  <a:gd name="T1" fmla="*/ 14 h 28"/>
                  <a:gd name="T2" fmla="*/ 14 w 131"/>
                  <a:gd name="T3" fmla="*/ 0 h 28"/>
                  <a:gd name="T4" fmla="*/ 118 w 131"/>
                  <a:gd name="T5" fmla="*/ 0 h 28"/>
                  <a:gd name="T6" fmla="*/ 131 w 131"/>
                  <a:gd name="T7" fmla="*/ 14 h 28"/>
                  <a:gd name="T8" fmla="*/ 118 w 131"/>
                  <a:gd name="T9" fmla="*/ 28 h 28"/>
                  <a:gd name="T10" fmla="*/ 14 w 131"/>
                  <a:gd name="T11" fmla="*/ 28 h 28"/>
                  <a:gd name="T12" fmla="*/ 0 w 131"/>
                  <a:gd name="T13" fmla="*/ 1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1" h="28">
                    <a:moveTo>
                      <a:pt x="0" y="14"/>
                    </a:moveTo>
                    <a:cubicBezTo>
                      <a:pt x="0" y="6"/>
                      <a:pt x="6" y="0"/>
                      <a:pt x="14" y="0"/>
                    </a:cubicBezTo>
                    <a:cubicBezTo>
                      <a:pt x="118" y="0"/>
                      <a:pt x="118" y="0"/>
                      <a:pt x="118" y="0"/>
                    </a:cubicBezTo>
                    <a:cubicBezTo>
                      <a:pt x="125" y="0"/>
                      <a:pt x="131" y="6"/>
                      <a:pt x="131" y="14"/>
                    </a:cubicBezTo>
                    <a:cubicBezTo>
                      <a:pt x="131" y="21"/>
                      <a:pt x="125" y="28"/>
                      <a:pt x="118" y="28"/>
                    </a:cubicBezTo>
                    <a:cubicBezTo>
                      <a:pt x="14" y="28"/>
                      <a:pt x="14" y="28"/>
                      <a:pt x="14" y="28"/>
                    </a:cubicBezTo>
                    <a:cubicBezTo>
                      <a:pt x="6" y="28"/>
                      <a:pt x="0" y="21"/>
                      <a:pt x="0" y="14"/>
                    </a:cubicBezTo>
                    <a:close/>
                  </a:path>
                </a:pathLst>
              </a:custGeom>
              <a:solidFill>
                <a:srgbClr val="0337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5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59" name="Freeform 74"/>
              <p:cNvSpPr/>
              <p:nvPr/>
            </p:nvSpPr>
            <p:spPr bwMode="auto">
              <a:xfrm>
                <a:off x="4152584" y="3018358"/>
                <a:ext cx="249238" cy="104775"/>
              </a:xfrm>
              <a:custGeom>
                <a:avLst/>
                <a:gdLst>
                  <a:gd name="T0" fmla="*/ 14 w 66"/>
                  <a:gd name="T1" fmla="*/ 28 h 28"/>
                  <a:gd name="T2" fmla="*/ 66 w 66"/>
                  <a:gd name="T3" fmla="*/ 28 h 28"/>
                  <a:gd name="T4" fmla="*/ 66 w 66"/>
                  <a:gd name="T5" fmla="*/ 0 h 28"/>
                  <a:gd name="T6" fmla="*/ 14 w 66"/>
                  <a:gd name="T7" fmla="*/ 0 h 28"/>
                  <a:gd name="T8" fmla="*/ 0 w 66"/>
                  <a:gd name="T9" fmla="*/ 14 h 28"/>
                  <a:gd name="T10" fmla="*/ 14 w 66"/>
                  <a:gd name="T11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6" h="28">
                    <a:moveTo>
                      <a:pt x="14" y="28"/>
                    </a:moveTo>
                    <a:cubicBezTo>
                      <a:pt x="66" y="28"/>
                      <a:pt x="66" y="28"/>
                      <a:pt x="66" y="28"/>
                    </a:cubicBezTo>
                    <a:cubicBezTo>
                      <a:pt x="66" y="0"/>
                      <a:pt x="66" y="0"/>
                      <a:pt x="66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6" y="0"/>
                      <a:pt x="0" y="6"/>
                      <a:pt x="0" y="14"/>
                    </a:cubicBezTo>
                    <a:cubicBezTo>
                      <a:pt x="0" y="21"/>
                      <a:pt x="6" y="28"/>
                      <a:pt x="14" y="28"/>
                    </a:cubicBezTo>
                    <a:close/>
                  </a:path>
                </a:pathLst>
              </a:custGeom>
              <a:solidFill>
                <a:srgbClr val="0531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5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60" name="Freeform 75"/>
              <p:cNvSpPr/>
              <p:nvPr/>
            </p:nvSpPr>
            <p:spPr bwMode="auto">
              <a:xfrm>
                <a:off x="4041459" y="2911996"/>
                <a:ext cx="471488" cy="106363"/>
              </a:xfrm>
              <a:custGeom>
                <a:avLst/>
                <a:gdLst>
                  <a:gd name="T0" fmla="*/ 0 w 125"/>
                  <a:gd name="T1" fmla="*/ 14 h 28"/>
                  <a:gd name="T2" fmla="*/ 13 w 125"/>
                  <a:gd name="T3" fmla="*/ 0 h 28"/>
                  <a:gd name="T4" fmla="*/ 112 w 125"/>
                  <a:gd name="T5" fmla="*/ 0 h 28"/>
                  <a:gd name="T6" fmla="*/ 125 w 125"/>
                  <a:gd name="T7" fmla="*/ 14 h 28"/>
                  <a:gd name="T8" fmla="*/ 112 w 125"/>
                  <a:gd name="T9" fmla="*/ 28 h 28"/>
                  <a:gd name="T10" fmla="*/ 13 w 125"/>
                  <a:gd name="T11" fmla="*/ 28 h 28"/>
                  <a:gd name="T12" fmla="*/ 0 w 125"/>
                  <a:gd name="T13" fmla="*/ 1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5" h="28">
                    <a:moveTo>
                      <a:pt x="0" y="14"/>
                    </a:moveTo>
                    <a:cubicBezTo>
                      <a:pt x="0" y="6"/>
                      <a:pt x="6" y="0"/>
                      <a:pt x="13" y="0"/>
                    </a:cubicBezTo>
                    <a:cubicBezTo>
                      <a:pt x="112" y="0"/>
                      <a:pt x="112" y="0"/>
                      <a:pt x="112" y="0"/>
                    </a:cubicBezTo>
                    <a:cubicBezTo>
                      <a:pt x="119" y="0"/>
                      <a:pt x="125" y="6"/>
                      <a:pt x="125" y="14"/>
                    </a:cubicBezTo>
                    <a:cubicBezTo>
                      <a:pt x="125" y="22"/>
                      <a:pt x="119" y="28"/>
                      <a:pt x="112" y="28"/>
                    </a:cubicBezTo>
                    <a:cubicBezTo>
                      <a:pt x="13" y="28"/>
                      <a:pt x="13" y="28"/>
                      <a:pt x="13" y="28"/>
                    </a:cubicBezTo>
                    <a:cubicBezTo>
                      <a:pt x="6" y="28"/>
                      <a:pt x="0" y="22"/>
                      <a:pt x="0" y="14"/>
                    </a:cubicBezTo>
                    <a:close/>
                  </a:path>
                </a:pathLst>
              </a:custGeom>
              <a:solidFill>
                <a:srgbClr val="0337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5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61" name="Freeform 76"/>
              <p:cNvSpPr/>
              <p:nvPr/>
            </p:nvSpPr>
            <p:spPr bwMode="auto">
              <a:xfrm>
                <a:off x="4158934" y="2911996"/>
                <a:ext cx="236538" cy="106363"/>
              </a:xfrm>
              <a:custGeom>
                <a:avLst/>
                <a:gdLst>
                  <a:gd name="T0" fmla="*/ 13 w 63"/>
                  <a:gd name="T1" fmla="*/ 28 h 28"/>
                  <a:gd name="T2" fmla="*/ 63 w 63"/>
                  <a:gd name="T3" fmla="*/ 28 h 28"/>
                  <a:gd name="T4" fmla="*/ 63 w 63"/>
                  <a:gd name="T5" fmla="*/ 0 h 28"/>
                  <a:gd name="T6" fmla="*/ 13 w 63"/>
                  <a:gd name="T7" fmla="*/ 0 h 28"/>
                  <a:gd name="T8" fmla="*/ 0 w 63"/>
                  <a:gd name="T9" fmla="*/ 14 h 28"/>
                  <a:gd name="T10" fmla="*/ 13 w 63"/>
                  <a:gd name="T11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28">
                    <a:moveTo>
                      <a:pt x="13" y="28"/>
                    </a:moveTo>
                    <a:cubicBezTo>
                      <a:pt x="63" y="28"/>
                      <a:pt x="63" y="28"/>
                      <a:pt x="63" y="28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6"/>
                      <a:pt x="0" y="14"/>
                    </a:cubicBezTo>
                    <a:cubicBezTo>
                      <a:pt x="0" y="22"/>
                      <a:pt x="6" y="28"/>
                      <a:pt x="13" y="28"/>
                    </a:cubicBezTo>
                    <a:close/>
                  </a:path>
                </a:pathLst>
              </a:custGeom>
              <a:solidFill>
                <a:srgbClr val="0531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5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62" name="Freeform 77"/>
              <p:cNvSpPr/>
              <p:nvPr/>
            </p:nvSpPr>
            <p:spPr bwMode="auto">
              <a:xfrm>
                <a:off x="4104959" y="2818333"/>
                <a:ext cx="344488" cy="93663"/>
              </a:xfrm>
              <a:custGeom>
                <a:avLst/>
                <a:gdLst>
                  <a:gd name="T0" fmla="*/ 91 w 91"/>
                  <a:gd name="T1" fmla="*/ 25 h 25"/>
                  <a:gd name="T2" fmla="*/ 0 w 91"/>
                  <a:gd name="T3" fmla="*/ 25 h 25"/>
                  <a:gd name="T4" fmla="*/ 46 w 91"/>
                  <a:gd name="T5" fmla="*/ 0 h 25"/>
                  <a:gd name="T6" fmla="*/ 91 w 91"/>
                  <a:gd name="T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1" h="25">
                    <a:moveTo>
                      <a:pt x="91" y="25"/>
                    </a:moveTo>
                    <a:cubicBezTo>
                      <a:pt x="0" y="25"/>
                      <a:pt x="0" y="25"/>
                      <a:pt x="0" y="25"/>
                    </a:cubicBezTo>
                    <a:cubicBezTo>
                      <a:pt x="0" y="10"/>
                      <a:pt x="24" y="0"/>
                      <a:pt x="46" y="0"/>
                    </a:cubicBezTo>
                    <a:cubicBezTo>
                      <a:pt x="67" y="0"/>
                      <a:pt x="91" y="10"/>
                      <a:pt x="91" y="25"/>
                    </a:cubicBezTo>
                    <a:close/>
                  </a:path>
                </a:pathLst>
              </a:custGeom>
              <a:solidFill>
                <a:srgbClr val="0337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5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63" name="Freeform 78"/>
              <p:cNvSpPr/>
              <p:nvPr/>
            </p:nvSpPr>
            <p:spPr bwMode="auto">
              <a:xfrm>
                <a:off x="4190684" y="2818333"/>
                <a:ext cx="173038" cy="93663"/>
              </a:xfrm>
              <a:custGeom>
                <a:avLst/>
                <a:gdLst>
                  <a:gd name="T0" fmla="*/ 46 w 46"/>
                  <a:gd name="T1" fmla="*/ 0 h 25"/>
                  <a:gd name="T2" fmla="*/ 46 w 46"/>
                  <a:gd name="T3" fmla="*/ 0 h 25"/>
                  <a:gd name="T4" fmla="*/ 0 w 46"/>
                  <a:gd name="T5" fmla="*/ 25 h 25"/>
                  <a:gd name="T6" fmla="*/ 46 w 46"/>
                  <a:gd name="T7" fmla="*/ 25 h 25"/>
                  <a:gd name="T8" fmla="*/ 46 w 46"/>
                  <a:gd name="T9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5">
                    <a:moveTo>
                      <a:pt x="46" y="0"/>
                    </a:moveTo>
                    <a:cubicBezTo>
                      <a:pt x="46" y="0"/>
                      <a:pt x="46" y="0"/>
                      <a:pt x="46" y="0"/>
                    </a:cubicBezTo>
                    <a:cubicBezTo>
                      <a:pt x="24" y="0"/>
                      <a:pt x="0" y="10"/>
                      <a:pt x="0" y="25"/>
                    </a:cubicBezTo>
                    <a:cubicBezTo>
                      <a:pt x="46" y="25"/>
                      <a:pt x="46" y="25"/>
                      <a:pt x="46" y="25"/>
                    </a:cubicBez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0531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5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64" name="Rectangle 79"/>
              <p:cNvSpPr>
                <a:spLocks noChangeArrowheads="1"/>
              </p:cNvSpPr>
              <p:nvPr/>
            </p:nvSpPr>
            <p:spPr bwMode="auto">
              <a:xfrm>
                <a:off x="4254344" y="0"/>
                <a:ext cx="45719" cy="2829446"/>
              </a:xfrm>
              <a:prstGeom prst="rect">
                <a:avLst/>
              </a:prstGeom>
              <a:solidFill>
                <a:srgbClr val="0337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5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sp>
          <p:nvSpPr>
            <p:cNvPr id="52" name="文本框 66"/>
            <p:cNvSpPr txBox="1">
              <a:spLocks noChangeArrowheads="1"/>
            </p:cNvSpPr>
            <p:nvPr/>
          </p:nvSpPr>
          <p:spPr bwMode="auto">
            <a:xfrm>
              <a:off x="3731424" y="3578910"/>
              <a:ext cx="1111248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4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" panose="020B0604020202020204" pitchFamily="34" charset="0"/>
                  <a:ea typeface="SimSun-ExtB" panose="02010609060101010101" pitchFamily="49" charset="-122"/>
                  <a:cs typeface="Arial" panose="020B0604020202020204" pitchFamily="34" charset="0"/>
                </a:rPr>
                <a:t>03</a:t>
              </a:r>
              <a:endParaRPr lang="zh-CN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ea typeface="SimSun-ExtB" panose="02010609060101010101" pitchFamily="49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74" name="组合 73"/>
          <p:cNvGrpSpPr/>
          <p:nvPr/>
        </p:nvGrpSpPr>
        <p:grpSpPr>
          <a:xfrm>
            <a:off x="8834568" y="-1186122"/>
            <a:ext cx="1446213" cy="4694758"/>
            <a:chOff x="3549141" y="0"/>
            <a:chExt cx="1446213" cy="4694758"/>
          </a:xfrm>
        </p:grpSpPr>
        <p:grpSp>
          <p:nvGrpSpPr>
            <p:cNvPr id="75" name="组合 74"/>
            <p:cNvGrpSpPr/>
            <p:nvPr/>
          </p:nvGrpSpPr>
          <p:grpSpPr>
            <a:xfrm>
              <a:off x="3549141" y="0"/>
              <a:ext cx="1446213" cy="4694758"/>
              <a:chOff x="3549141" y="0"/>
              <a:chExt cx="1446213" cy="4694758"/>
            </a:xfrm>
          </p:grpSpPr>
          <p:sp>
            <p:nvSpPr>
              <p:cNvPr id="77" name="Freeform 109"/>
              <p:cNvSpPr/>
              <p:nvPr/>
            </p:nvSpPr>
            <p:spPr bwMode="auto">
              <a:xfrm>
                <a:off x="3773086" y="3212230"/>
                <a:ext cx="1008234" cy="1246726"/>
              </a:xfrm>
              <a:custGeom>
                <a:avLst/>
                <a:gdLst>
                  <a:gd name="T0" fmla="*/ 168 w 335"/>
                  <a:gd name="T1" fmla="*/ 415 h 415"/>
                  <a:gd name="T2" fmla="*/ 335 w 335"/>
                  <a:gd name="T3" fmla="*/ 247 h 415"/>
                  <a:gd name="T4" fmla="*/ 313 w 335"/>
                  <a:gd name="T5" fmla="*/ 164 h 415"/>
                  <a:gd name="T6" fmla="*/ 254 w 335"/>
                  <a:gd name="T7" fmla="*/ 41 h 415"/>
                  <a:gd name="T8" fmla="*/ 215 w 335"/>
                  <a:gd name="T9" fmla="*/ 0 h 415"/>
                  <a:gd name="T10" fmla="*/ 168 w 335"/>
                  <a:gd name="T11" fmla="*/ 0 h 415"/>
                  <a:gd name="T12" fmla="*/ 120 w 335"/>
                  <a:gd name="T13" fmla="*/ 0 h 415"/>
                  <a:gd name="T14" fmla="*/ 81 w 335"/>
                  <a:gd name="T15" fmla="*/ 41 h 415"/>
                  <a:gd name="T16" fmla="*/ 23 w 335"/>
                  <a:gd name="T17" fmla="*/ 164 h 415"/>
                  <a:gd name="T18" fmla="*/ 0 w 335"/>
                  <a:gd name="T19" fmla="*/ 247 h 415"/>
                  <a:gd name="T20" fmla="*/ 168 w 335"/>
                  <a:gd name="T21" fmla="*/ 415 h 4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35" h="415">
                    <a:moveTo>
                      <a:pt x="168" y="415"/>
                    </a:moveTo>
                    <a:cubicBezTo>
                      <a:pt x="260" y="415"/>
                      <a:pt x="335" y="340"/>
                      <a:pt x="335" y="247"/>
                    </a:cubicBezTo>
                    <a:cubicBezTo>
                      <a:pt x="335" y="217"/>
                      <a:pt x="326" y="189"/>
                      <a:pt x="313" y="164"/>
                    </a:cubicBezTo>
                    <a:cubicBezTo>
                      <a:pt x="272" y="90"/>
                      <a:pt x="261" y="82"/>
                      <a:pt x="254" y="41"/>
                    </a:cubicBezTo>
                    <a:cubicBezTo>
                      <a:pt x="248" y="8"/>
                      <a:pt x="241" y="0"/>
                      <a:pt x="215" y="0"/>
                    </a:cubicBezTo>
                    <a:cubicBezTo>
                      <a:pt x="204" y="0"/>
                      <a:pt x="186" y="0"/>
                      <a:pt x="168" y="0"/>
                    </a:cubicBezTo>
                    <a:cubicBezTo>
                      <a:pt x="149" y="0"/>
                      <a:pt x="131" y="0"/>
                      <a:pt x="120" y="0"/>
                    </a:cubicBezTo>
                    <a:cubicBezTo>
                      <a:pt x="95" y="0"/>
                      <a:pt x="87" y="8"/>
                      <a:pt x="81" y="41"/>
                    </a:cubicBezTo>
                    <a:cubicBezTo>
                      <a:pt x="75" y="82"/>
                      <a:pt x="64" y="90"/>
                      <a:pt x="23" y="164"/>
                    </a:cubicBezTo>
                    <a:cubicBezTo>
                      <a:pt x="9" y="188"/>
                      <a:pt x="0" y="217"/>
                      <a:pt x="0" y="247"/>
                    </a:cubicBezTo>
                    <a:cubicBezTo>
                      <a:pt x="0" y="340"/>
                      <a:pt x="75" y="415"/>
                      <a:pt x="168" y="415"/>
                    </a:cubicBezTo>
                    <a:close/>
                  </a:path>
                </a:pathLst>
              </a:custGeom>
              <a:solidFill>
                <a:srgbClr val="F3F3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5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cxnSp>
            <p:nvCxnSpPr>
              <p:cNvPr id="78" name="直接连接符 77"/>
              <p:cNvCxnSpPr/>
              <p:nvPr/>
            </p:nvCxnSpPr>
            <p:spPr>
              <a:xfrm flipV="1">
                <a:off x="4312763" y="11905"/>
                <a:ext cx="170497" cy="2829446"/>
              </a:xfrm>
              <a:prstGeom prst="line">
                <a:avLst/>
              </a:prstGeom>
              <a:ln w="44450">
                <a:solidFill>
                  <a:schemeClr val="bg1">
                    <a:alpha val="32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9" name="组合 78"/>
              <p:cNvGrpSpPr/>
              <p:nvPr/>
            </p:nvGrpSpPr>
            <p:grpSpPr>
              <a:xfrm>
                <a:off x="3549141" y="3612083"/>
                <a:ext cx="1446213" cy="1082675"/>
                <a:chOff x="1651000" y="3035300"/>
                <a:chExt cx="1446213" cy="1082675"/>
              </a:xfrm>
            </p:grpSpPr>
            <p:sp>
              <p:nvSpPr>
                <p:cNvPr id="89" name="Freeform 51"/>
                <p:cNvSpPr/>
                <p:nvPr/>
              </p:nvSpPr>
              <p:spPr bwMode="auto">
                <a:xfrm>
                  <a:off x="1651000" y="3370263"/>
                  <a:ext cx="188913" cy="33338"/>
                </a:xfrm>
                <a:custGeom>
                  <a:avLst/>
                  <a:gdLst>
                    <a:gd name="T0" fmla="*/ 46 w 50"/>
                    <a:gd name="T1" fmla="*/ 0 h 9"/>
                    <a:gd name="T2" fmla="*/ 5 w 50"/>
                    <a:gd name="T3" fmla="*/ 0 h 9"/>
                    <a:gd name="T4" fmla="*/ 5 w 50"/>
                    <a:gd name="T5" fmla="*/ 0 h 9"/>
                    <a:gd name="T6" fmla="*/ 0 w 50"/>
                    <a:gd name="T7" fmla="*/ 4 h 9"/>
                    <a:gd name="T8" fmla="*/ 5 w 50"/>
                    <a:gd name="T9" fmla="*/ 9 h 9"/>
                    <a:gd name="T10" fmla="*/ 46 w 50"/>
                    <a:gd name="T11" fmla="*/ 9 h 9"/>
                    <a:gd name="T12" fmla="*/ 50 w 50"/>
                    <a:gd name="T13" fmla="*/ 4 h 9"/>
                    <a:gd name="T14" fmla="*/ 46 w 50"/>
                    <a:gd name="T15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50" h="9">
                      <a:moveTo>
                        <a:pt x="46" y="0"/>
                      </a:move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2" y="0"/>
                        <a:pt x="0" y="2"/>
                        <a:pt x="0" y="4"/>
                      </a:cubicBezTo>
                      <a:cubicBezTo>
                        <a:pt x="0" y="7"/>
                        <a:pt x="2" y="9"/>
                        <a:pt x="5" y="9"/>
                      </a:cubicBezTo>
                      <a:cubicBezTo>
                        <a:pt x="46" y="9"/>
                        <a:pt x="46" y="9"/>
                        <a:pt x="46" y="9"/>
                      </a:cubicBezTo>
                      <a:cubicBezTo>
                        <a:pt x="48" y="9"/>
                        <a:pt x="50" y="7"/>
                        <a:pt x="50" y="4"/>
                      </a:cubicBezTo>
                      <a:cubicBezTo>
                        <a:pt x="50" y="2"/>
                        <a:pt x="48" y="0"/>
                        <a:pt x="46" y="0"/>
                      </a:cubicBezTo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540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  <p:sp>
              <p:nvSpPr>
                <p:cNvPr id="90" name="Freeform 52"/>
                <p:cNvSpPr/>
                <p:nvPr/>
              </p:nvSpPr>
              <p:spPr bwMode="auto">
                <a:xfrm>
                  <a:off x="1722438" y="3625850"/>
                  <a:ext cx="169863" cy="112713"/>
                </a:xfrm>
                <a:custGeom>
                  <a:avLst/>
                  <a:gdLst>
                    <a:gd name="T0" fmla="*/ 40 w 45"/>
                    <a:gd name="T1" fmla="*/ 0 h 30"/>
                    <a:gd name="T2" fmla="*/ 38 w 45"/>
                    <a:gd name="T3" fmla="*/ 1 h 30"/>
                    <a:gd name="T4" fmla="*/ 2 w 45"/>
                    <a:gd name="T5" fmla="*/ 21 h 30"/>
                    <a:gd name="T6" fmla="*/ 1 w 45"/>
                    <a:gd name="T7" fmla="*/ 28 h 30"/>
                    <a:gd name="T8" fmla="*/ 5 w 45"/>
                    <a:gd name="T9" fmla="*/ 30 h 30"/>
                    <a:gd name="T10" fmla="*/ 7 w 45"/>
                    <a:gd name="T11" fmla="*/ 29 h 30"/>
                    <a:gd name="T12" fmla="*/ 42 w 45"/>
                    <a:gd name="T13" fmla="*/ 9 h 30"/>
                    <a:gd name="T14" fmla="*/ 44 w 45"/>
                    <a:gd name="T15" fmla="*/ 2 h 30"/>
                    <a:gd name="T16" fmla="*/ 40 w 45"/>
                    <a:gd name="T17" fmla="*/ 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5" h="30">
                      <a:moveTo>
                        <a:pt x="40" y="0"/>
                      </a:moveTo>
                      <a:cubicBezTo>
                        <a:pt x="39" y="0"/>
                        <a:pt x="38" y="0"/>
                        <a:pt x="38" y="1"/>
                      </a:cubicBezTo>
                      <a:cubicBezTo>
                        <a:pt x="2" y="21"/>
                        <a:pt x="2" y="21"/>
                        <a:pt x="2" y="21"/>
                      </a:cubicBezTo>
                      <a:cubicBezTo>
                        <a:pt x="0" y="23"/>
                        <a:pt x="0" y="25"/>
                        <a:pt x="1" y="28"/>
                      </a:cubicBezTo>
                      <a:cubicBezTo>
                        <a:pt x="2" y="29"/>
                        <a:pt x="3" y="30"/>
                        <a:pt x="5" y="30"/>
                      </a:cubicBezTo>
                      <a:cubicBezTo>
                        <a:pt x="5" y="30"/>
                        <a:pt x="6" y="30"/>
                        <a:pt x="7" y="29"/>
                      </a:cubicBezTo>
                      <a:cubicBezTo>
                        <a:pt x="42" y="9"/>
                        <a:pt x="42" y="9"/>
                        <a:pt x="42" y="9"/>
                      </a:cubicBezTo>
                      <a:cubicBezTo>
                        <a:pt x="44" y="7"/>
                        <a:pt x="45" y="5"/>
                        <a:pt x="44" y="2"/>
                      </a:cubicBezTo>
                      <a:cubicBezTo>
                        <a:pt x="43" y="1"/>
                        <a:pt x="42" y="0"/>
                        <a:pt x="40" y="0"/>
                      </a:cubicBezTo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540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  <p:sp>
              <p:nvSpPr>
                <p:cNvPr id="91" name="Freeform 53"/>
                <p:cNvSpPr/>
                <p:nvPr/>
              </p:nvSpPr>
              <p:spPr bwMode="auto">
                <a:xfrm>
                  <a:off x="1979613" y="3851275"/>
                  <a:ext cx="117475" cy="168275"/>
                </a:xfrm>
                <a:custGeom>
                  <a:avLst/>
                  <a:gdLst>
                    <a:gd name="T0" fmla="*/ 26 w 31"/>
                    <a:gd name="T1" fmla="*/ 0 h 45"/>
                    <a:gd name="T2" fmla="*/ 22 w 31"/>
                    <a:gd name="T3" fmla="*/ 3 h 45"/>
                    <a:gd name="T4" fmla="*/ 2 w 31"/>
                    <a:gd name="T5" fmla="*/ 38 h 45"/>
                    <a:gd name="T6" fmla="*/ 3 w 31"/>
                    <a:gd name="T7" fmla="*/ 44 h 45"/>
                    <a:gd name="T8" fmla="*/ 5 w 31"/>
                    <a:gd name="T9" fmla="*/ 45 h 45"/>
                    <a:gd name="T10" fmla="*/ 9 w 31"/>
                    <a:gd name="T11" fmla="*/ 43 h 45"/>
                    <a:gd name="T12" fmla="*/ 30 w 31"/>
                    <a:gd name="T13" fmla="*/ 7 h 45"/>
                    <a:gd name="T14" fmla="*/ 28 w 31"/>
                    <a:gd name="T15" fmla="*/ 1 h 45"/>
                    <a:gd name="T16" fmla="*/ 26 w 31"/>
                    <a:gd name="T17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1" h="45">
                      <a:moveTo>
                        <a:pt x="26" y="0"/>
                      </a:moveTo>
                      <a:cubicBezTo>
                        <a:pt x="24" y="0"/>
                        <a:pt x="23" y="1"/>
                        <a:pt x="22" y="3"/>
                      </a:cubicBezTo>
                      <a:cubicBezTo>
                        <a:pt x="2" y="38"/>
                        <a:pt x="2" y="38"/>
                        <a:pt x="2" y="38"/>
                      </a:cubicBezTo>
                      <a:cubicBezTo>
                        <a:pt x="0" y="40"/>
                        <a:pt x="1" y="43"/>
                        <a:pt x="3" y="44"/>
                      </a:cubicBezTo>
                      <a:cubicBezTo>
                        <a:pt x="4" y="45"/>
                        <a:pt x="5" y="45"/>
                        <a:pt x="5" y="45"/>
                      </a:cubicBezTo>
                      <a:cubicBezTo>
                        <a:pt x="7" y="45"/>
                        <a:pt x="8" y="44"/>
                        <a:pt x="9" y="43"/>
                      </a:cubicBezTo>
                      <a:cubicBezTo>
                        <a:pt x="30" y="7"/>
                        <a:pt x="30" y="7"/>
                        <a:pt x="30" y="7"/>
                      </a:cubicBezTo>
                      <a:cubicBezTo>
                        <a:pt x="31" y="5"/>
                        <a:pt x="30" y="2"/>
                        <a:pt x="28" y="1"/>
                      </a:cubicBezTo>
                      <a:cubicBezTo>
                        <a:pt x="27" y="1"/>
                        <a:pt x="26" y="0"/>
                        <a:pt x="26" y="0"/>
                      </a:cubicBezTo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540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  <p:sp>
              <p:nvSpPr>
                <p:cNvPr id="92" name="Freeform 54"/>
                <p:cNvSpPr/>
                <p:nvPr/>
              </p:nvSpPr>
              <p:spPr bwMode="auto">
                <a:xfrm>
                  <a:off x="2886075" y="3640138"/>
                  <a:ext cx="174625" cy="112713"/>
                </a:xfrm>
                <a:custGeom>
                  <a:avLst/>
                  <a:gdLst>
                    <a:gd name="T0" fmla="*/ 5 w 46"/>
                    <a:gd name="T1" fmla="*/ 0 h 30"/>
                    <a:gd name="T2" fmla="*/ 1 w 46"/>
                    <a:gd name="T3" fmla="*/ 2 h 30"/>
                    <a:gd name="T4" fmla="*/ 3 w 46"/>
                    <a:gd name="T5" fmla="*/ 9 h 30"/>
                    <a:gd name="T6" fmla="*/ 38 w 46"/>
                    <a:gd name="T7" fmla="*/ 29 h 30"/>
                    <a:gd name="T8" fmla="*/ 41 w 46"/>
                    <a:gd name="T9" fmla="*/ 30 h 30"/>
                    <a:gd name="T10" fmla="*/ 44 w 46"/>
                    <a:gd name="T11" fmla="*/ 28 h 30"/>
                    <a:gd name="T12" fmla="*/ 43 w 46"/>
                    <a:gd name="T13" fmla="*/ 21 h 30"/>
                    <a:gd name="T14" fmla="*/ 7 w 46"/>
                    <a:gd name="T15" fmla="*/ 1 h 30"/>
                    <a:gd name="T16" fmla="*/ 5 w 46"/>
                    <a:gd name="T17" fmla="*/ 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6" h="30">
                      <a:moveTo>
                        <a:pt x="5" y="0"/>
                      </a:moveTo>
                      <a:cubicBezTo>
                        <a:pt x="4" y="0"/>
                        <a:pt x="2" y="1"/>
                        <a:pt x="1" y="2"/>
                      </a:cubicBezTo>
                      <a:cubicBezTo>
                        <a:pt x="0" y="5"/>
                        <a:pt x="1" y="7"/>
                        <a:pt x="3" y="9"/>
                      </a:cubicBezTo>
                      <a:cubicBezTo>
                        <a:pt x="38" y="29"/>
                        <a:pt x="38" y="29"/>
                        <a:pt x="38" y="29"/>
                      </a:cubicBezTo>
                      <a:cubicBezTo>
                        <a:pt x="39" y="30"/>
                        <a:pt x="40" y="30"/>
                        <a:pt x="41" y="30"/>
                      </a:cubicBezTo>
                      <a:cubicBezTo>
                        <a:pt x="42" y="30"/>
                        <a:pt x="44" y="29"/>
                        <a:pt x="44" y="28"/>
                      </a:cubicBezTo>
                      <a:cubicBezTo>
                        <a:pt x="46" y="25"/>
                        <a:pt x="45" y="23"/>
                        <a:pt x="43" y="21"/>
                      </a:cubicBezTo>
                      <a:cubicBezTo>
                        <a:pt x="7" y="1"/>
                        <a:pt x="7" y="1"/>
                        <a:pt x="7" y="1"/>
                      </a:cubicBezTo>
                      <a:cubicBezTo>
                        <a:pt x="7" y="0"/>
                        <a:pt x="6" y="0"/>
                        <a:pt x="5" y="0"/>
                      </a:cubicBezTo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540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  <p:sp>
              <p:nvSpPr>
                <p:cNvPr id="93" name="Freeform 55"/>
                <p:cNvSpPr/>
                <p:nvPr/>
              </p:nvSpPr>
              <p:spPr bwMode="auto">
                <a:xfrm>
                  <a:off x="1722438" y="3049588"/>
                  <a:ext cx="169863" cy="109538"/>
                </a:xfrm>
                <a:custGeom>
                  <a:avLst/>
                  <a:gdLst>
                    <a:gd name="T0" fmla="*/ 5 w 45"/>
                    <a:gd name="T1" fmla="*/ 0 h 29"/>
                    <a:gd name="T2" fmla="*/ 1 w 45"/>
                    <a:gd name="T3" fmla="*/ 2 h 29"/>
                    <a:gd name="T4" fmla="*/ 2 w 45"/>
                    <a:gd name="T5" fmla="*/ 8 h 29"/>
                    <a:gd name="T6" fmla="*/ 38 w 45"/>
                    <a:gd name="T7" fmla="*/ 29 h 29"/>
                    <a:gd name="T8" fmla="*/ 40 w 45"/>
                    <a:gd name="T9" fmla="*/ 29 h 29"/>
                    <a:gd name="T10" fmla="*/ 44 w 45"/>
                    <a:gd name="T11" fmla="*/ 27 h 29"/>
                    <a:gd name="T12" fmla="*/ 42 w 45"/>
                    <a:gd name="T13" fmla="*/ 21 h 29"/>
                    <a:gd name="T14" fmla="*/ 7 w 45"/>
                    <a:gd name="T15" fmla="*/ 0 h 29"/>
                    <a:gd name="T16" fmla="*/ 5 w 45"/>
                    <a:gd name="T17" fmla="*/ 0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5" h="29">
                      <a:moveTo>
                        <a:pt x="5" y="0"/>
                      </a:moveTo>
                      <a:cubicBezTo>
                        <a:pt x="3" y="0"/>
                        <a:pt x="2" y="1"/>
                        <a:pt x="1" y="2"/>
                      </a:cubicBezTo>
                      <a:cubicBezTo>
                        <a:pt x="0" y="4"/>
                        <a:pt x="0" y="7"/>
                        <a:pt x="2" y="8"/>
                      </a:cubicBezTo>
                      <a:cubicBezTo>
                        <a:pt x="38" y="29"/>
                        <a:pt x="38" y="29"/>
                        <a:pt x="38" y="29"/>
                      </a:cubicBezTo>
                      <a:cubicBezTo>
                        <a:pt x="38" y="29"/>
                        <a:pt x="39" y="29"/>
                        <a:pt x="40" y="29"/>
                      </a:cubicBezTo>
                      <a:cubicBezTo>
                        <a:pt x="42" y="29"/>
                        <a:pt x="43" y="29"/>
                        <a:pt x="44" y="27"/>
                      </a:cubicBezTo>
                      <a:cubicBezTo>
                        <a:pt x="45" y="25"/>
                        <a:pt x="44" y="22"/>
                        <a:pt x="42" y="21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6" y="0"/>
                        <a:pt x="5" y="0"/>
                        <a:pt x="5" y="0"/>
                      </a:cubicBezTo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540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  <p:sp>
              <p:nvSpPr>
                <p:cNvPr id="94" name="Freeform 56"/>
                <p:cNvSpPr/>
                <p:nvPr/>
              </p:nvSpPr>
              <p:spPr bwMode="auto">
                <a:xfrm>
                  <a:off x="2886075" y="3035300"/>
                  <a:ext cx="174625" cy="107950"/>
                </a:xfrm>
                <a:custGeom>
                  <a:avLst/>
                  <a:gdLst>
                    <a:gd name="T0" fmla="*/ 41 w 46"/>
                    <a:gd name="T1" fmla="*/ 0 h 29"/>
                    <a:gd name="T2" fmla="*/ 38 w 46"/>
                    <a:gd name="T3" fmla="*/ 0 h 29"/>
                    <a:gd name="T4" fmla="*/ 3 w 46"/>
                    <a:gd name="T5" fmla="*/ 21 h 29"/>
                    <a:gd name="T6" fmla="*/ 1 w 46"/>
                    <a:gd name="T7" fmla="*/ 27 h 29"/>
                    <a:gd name="T8" fmla="*/ 5 w 46"/>
                    <a:gd name="T9" fmla="*/ 29 h 29"/>
                    <a:gd name="T10" fmla="*/ 7 w 46"/>
                    <a:gd name="T11" fmla="*/ 29 h 29"/>
                    <a:gd name="T12" fmla="*/ 43 w 46"/>
                    <a:gd name="T13" fmla="*/ 8 h 29"/>
                    <a:gd name="T14" fmla="*/ 44 w 46"/>
                    <a:gd name="T15" fmla="*/ 2 h 29"/>
                    <a:gd name="T16" fmla="*/ 41 w 46"/>
                    <a:gd name="T17" fmla="*/ 0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6" h="29">
                      <a:moveTo>
                        <a:pt x="41" y="0"/>
                      </a:moveTo>
                      <a:cubicBezTo>
                        <a:pt x="40" y="0"/>
                        <a:pt x="39" y="0"/>
                        <a:pt x="38" y="0"/>
                      </a:cubicBezTo>
                      <a:cubicBezTo>
                        <a:pt x="3" y="21"/>
                        <a:pt x="3" y="21"/>
                        <a:pt x="3" y="21"/>
                      </a:cubicBezTo>
                      <a:cubicBezTo>
                        <a:pt x="1" y="22"/>
                        <a:pt x="0" y="25"/>
                        <a:pt x="1" y="27"/>
                      </a:cubicBezTo>
                      <a:cubicBezTo>
                        <a:pt x="2" y="29"/>
                        <a:pt x="4" y="29"/>
                        <a:pt x="5" y="29"/>
                      </a:cubicBezTo>
                      <a:cubicBezTo>
                        <a:pt x="6" y="29"/>
                        <a:pt x="7" y="29"/>
                        <a:pt x="7" y="29"/>
                      </a:cubicBezTo>
                      <a:cubicBezTo>
                        <a:pt x="43" y="8"/>
                        <a:pt x="43" y="8"/>
                        <a:pt x="43" y="8"/>
                      </a:cubicBezTo>
                      <a:cubicBezTo>
                        <a:pt x="45" y="7"/>
                        <a:pt x="46" y="4"/>
                        <a:pt x="44" y="2"/>
                      </a:cubicBezTo>
                      <a:cubicBezTo>
                        <a:pt x="44" y="1"/>
                        <a:pt x="42" y="0"/>
                        <a:pt x="41" y="0"/>
                      </a:cubicBezTo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540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  <p:sp>
              <p:nvSpPr>
                <p:cNvPr id="95" name="Freeform 57"/>
                <p:cNvSpPr/>
                <p:nvPr/>
              </p:nvSpPr>
              <p:spPr bwMode="auto">
                <a:xfrm>
                  <a:off x="2682875" y="3865563"/>
                  <a:ext cx="115888" cy="169863"/>
                </a:xfrm>
                <a:custGeom>
                  <a:avLst/>
                  <a:gdLst>
                    <a:gd name="T0" fmla="*/ 6 w 31"/>
                    <a:gd name="T1" fmla="*/ 0 h 45"/>
                    <a:gd name="T2" fmla="*/ 3 w 31"/>
                    <a:gd name="T3" fmla="*/ 1 h 45"/>
                    <a:gd name="T4" fmla="*/ 2 w 31"/>
                    <a:gd name="T5" fmla="*/ 7 h 45"/>
                    <a:gd name="T6" fmla="*/ 22 w 31"/>
                    <a:gd name="T7" fmla="*/ 43 h 45"/>
                    <a:gd name="T8" fmla="*/ 26 w 31"/>
                    <a:gd name="T9" fmla="*/ 45 h 45"/>
                    <a:gd name="T10" fmla="*/ 28 w 31"/>
                    <a:gd name="T11" fmla="*/ 44 h 45"/>
                    <a:gd name="T12" fmla="*/ 30 w 31"/>
                    <a:gd name="T13" fmla="*/ 38 h 45"/>
                    <a:gd name="T14" fmla="*/ 9 w 31"/>
                    <a:gd name="T15" fmla="*/ 3 h 45"/>
                    <a:gd name="T16" fmla="*/ 6 w 31"/>
                    <a:gd name="T17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1" h="45">
                      <a:moveTo>
                        <a:pt x="6" y="0"/>
                      </a:moveTo>
                      <a:cubicBezTo>
                        <a:pt x="5" y="0"/>
                        <a:pt x="4" y="1"/>
                        <a:pt x="3" y="1"/>
                      </a:cubicBezTo>
                      <a:cubicBezTo>
                        <a:pt x="1" y="2"/>
                        <a:pt x="0" y="5"/>
                        <a:pt x="2" y="7"/>
                      </a:cubicBezTo>
                      <a:cubicBezTo>
                        <a:pt x="22" y="43"/>
                        <a:pt x="22" y="43"/>
                        <a:pt x="22" y="43"/>
                      </a:cubicBezTo>
                      <a:cubicBezTo>
                        <a:pt x="23" y="44"/>
                        <a:pt x="24" y="45"/>
                        <a:pt x="26" y="45"/>
                      </a:cubicBezTo>
                      <a:cubicBezTo>
                        <a:pt x="27" y="45"/>
                        <a:pt x="27" y="45"/>
                        <a:pt x="28" y="44"/>
                      </a:cubicBezTo>
                      <a:cubicBezTo>
                        <a:pt x="30" y="43"/>
                        <a:pt x="31" y="40"/>
                        <a:pt x="30" y="38"/>
                      </a:cubicBezTo>
                      <a:cubicBezTo>
                        <a:pt x="9" y="3"/>
                        <a:pt x="9" y="3"/>
                        <a:pt x="9" y="3"/>
                      </a:cubicBezTo>
                      <a:cubicBezTo>
                        <a:pt x="9" y="1"/>
                        <a:pt x="7" y="0"/>
                        <a:pt x="6" y="0"/>
                      </a:cubicBezTo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540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  <p:sp>
              <p:nvSpPr>
                <p:cNvPr id="96" name="Freeform 58"/>
                <p:cNvSpPr/>
                <p:nvPr/>
              </p:nvSpPr>
              <p:spPr bwMode="auto">
                <a:xfrm>
                  <a:off x="2365375" y="3930650"/>
                  <a:ext cx="33338" cy="187325"/>
                </a:xfrm>
                <a:custGeom>
                  <a:avLst/>
                  <a:gdLst>
                    <a:gd name="T0" fmla="*/ 5 w 9"/>
                    <a:gd name="T1" fmla="*/ 0 h 50"/>
                    <a:gd name="T2" fmla="*/ 0 w 9"/>
                    <a:gd name="T3" fmla="*/ 5 h 50"/>
                    <a:gd name="T4" fmla="*/ 0 w 9"/>
                    <a:gd name="T5" fmla="*/ 46 h 50"/>
                    <a:gd name="T6" fmla="*/ 5 w 9"/>
                    <a:gd name="T7" fmla="*/ 50 h 50"/>
                    <a:gd name="T8" fmla="*/ 9 w 9"/>
                    <a:gd name="T9" fmla="*/ 46 h 50"/>
                    <a:gd name="T10" fmla="*/ 9 w 9"/>
                    <a:gd name="T11" fmla="*/ 5 h 50"/>
                    <a:gd name="T12" fmla="*/ 5 w 9"/>
                    <a:gd name="T13" fmla="*/ 0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" h="50">
                      <a:moveTo>
                        <a:pt x="5" y="0"/>
                      </a:moveTo>
                      <a:cubicBezTo>
                        <a:pt x="2" y="0"/>
                        <a:pt x="0" y="2"/>
                        <a:pt x="0" y="5"/>
                      </a:cubicBezTo>
                      <a:cubicBezTo>
                        <a:pt x="0" y="46"/>
                        <a:pt x="0" y="46"/>
                        <a:pt x="0" y="46"/>
                      </a:cubicBezTo>
                      <a:cubicBezTo>
                        <a:pt x="0" y="48"/>
                        <a:pt x="2" y="50"/>
                        <a:pt x="5" y="50"/>
                      </a:cubicBezTo>
                      <a:cubicBezTo>
                        <a:pt x="7" y="50"/>
                        <a:pt x="9" y="48"/>
                        <a:pt x="9" y="46"/>
                      </a:cubicBezTo>
                      <a:cubicBezTo>
                        <a:pt x="9" y="5"/>
                        <a:pt x="9" y="5"/>
                        <a:pt x="9" y="5"/>
                      </a:cubicBezTo>
                      <a:cubicBezTo>
                        <a:pt x="9" y="2"/>
                        <a:pt x="7" y="0"/>
                        <a:pt x="5" y="0"/>
                      </a:cubicBezTo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540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  <p:sp>
              <p:nvSpPr>
                <p:cNvPr id="97" name="Freeform 59"/>
                <p:cNvSpPr/>
                <p:nvPr/>
              </p:nvSpPr>
              <p:spPr bwMode="auto">
                <a:xfrm>
                  <a:off x="2908300" y="3370263"/>
                  <a:ext cx="188913" cy="33338"/>
                </a:xfrm>
                <a:custGeom>
                  <a:avLst/>
                  <a:gdLst>
                    <a:gd name="T0" fmla="*/ 45 w 50"/>
                    <a:gd name="T1" fmla="*/ 0 h 9"/>
                    <a:gd name="T2" fmla="*/ 45 w 50"/>
                    <a:gd name="T3" fmla="*/ 0 h 9"/>
                    <a:gd name="T4" fmla="*/ 4 w 50"/>
                    <a:gd name="T5" fmla="*/ 0 h 9"/>
                    <a:gd name="T6" fmla="*/ 4 w 50"/>
                    <a:gd name="T7" fmla="*/ 0 h 9"/>
                    <a:gd name="T8" fmla="*/ 0 w 50"/>
                    <a:gd name="T9" fmla="*/ 4 h 9"/>
                    <a:gd name="T10" fmla="*/ 4 w 50"/>
                    <a:gd name="T11" fmla="*/ 9 h 9"/>
                    <a:gd name="T12" fmla="*/ 45 w 50"/>
                    <a:gd name="T13" fmla="*/ 9 h 9"/>
                    <a:gd name="T14" fmla="*/ 50 w 50"/>
                    <a:gd name="T15" fmla="*/ 4 h 9"/>
                    <a:gd name="T16" fmla="*/ 45 w 50"/>
                    <a:gd name="T1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0" h="9">
                      <a:moveTo>
                        <a:pt x="45" y="0"/>
                      </a:moveTo>
                      <a:cubicBezTo>
                        <a:pt x="45" y="0"/>
                        <a:pt x="45" y="0"/>
                        <a:pt x="45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2" y="0"/>
                        <a:pt x="0" y="2"/>
                        <a:pt x="0" y="4"/>
                      </a:cubicBezTo>
                      <a:cubicBezTo>
                        <a:pt x="0" y="7"/>
                        <a:pt x="2" y="9"/>
                        <a:pt x="4" y="9"/>
                      </a:cubicBezTo>
                      <a:cubicBezTo>
                        <a:pt x="45" y="9"/>
                        <a:pt x="45" y="9"/>
                        <a:pt x="45" y="9"/>
                      </a:cubicBezTo>
                      <a:cubicBezTo>
                        <a:pt x="48" y="9"/>
                        <a:pt x="50" y="7"/>
                        <a:pt x="50" y="4"/>
                      </a:cubicBezTo>
                      <a:cubicBezTo>
                        <a:pt x="50" y="2"/>
                        <a:pt x="48" y="0"/>
                        <a:pt x="45" y="0"/>
                      </a:cubicBezTo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540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</p:grpSp>
          <p:sp>
            <p:nvSpPr>
              <p:cNvPr id="80" name="Freeform 71"/>
              <p:cNvSpPr/>
              <p:nvPr/>
            </p:nvSpPr>
            <p:spPr bwMode="auto">
              <a:xfrm>
                <a:off x="4018441" y="3123133"/>
                <a:ext cx="517525" cy="101600"/>
              </a:xfrm>
              <a:custGeom>
                <a:avLst/>
                <a:gdLst>
                  <a:gd name="T0" fmla="*/ 0 w 137"/>
                  <a:gd name="T1" fmla="*/ 14 h 27"/>
                  <a:gd name="T2" fmla="*/ 14 w 137"/>
                  <a:gd name="T3" fmla="*/ 0 h 27"/>
                  <a:gd name="T4" fmla="*/ 123 w 137"/>
                  <a:gd name="T5" fmla="*/ 0 h 27"/>
                  <a:gd name="T6" fmla="*/ 137 w 137"/>
                  <a:gd name="T7" fmla="*/ 14 h 27"/>
                  <a:gd name="T8" fmla="*/ 123 w 137"/>
                  <a:gd name="T9" fmla="*/ 27 h 27"/>
                  <a:gd name="T10" fmla="*/ 14 w 137"/>
                  <a:gd name="T11" fmla="*/ 27 h 27"/>
                  <a:gd name="T12" fmla="*/ 0 w 137"/>
                  <a:gd name="T13" fmla="*/ 1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7" h="27">
                    <a:moveTo>
                      <a:pt x="0" y="14"/>
                    </a:moveTo>
                    <a:cubicBezTo>
                      <a:pt x="0" y="6"/>
                      <a:pt x="7" y="0"/>
                      <a:pt x="14" y="0"/>
                    </a:cubicBezTo>
                    <a:cubicBezTo>
                      <a:pt x="123" y="0"/>
                      <a:pt x="123" y="0"/>
                      <a:pt x="123" y="0"/>
                    </a:cubicBezTo>
                    <a:cubicBezTo>
                      <a:pt x="131" y="0"/>
                      <a:pt x="137" y="6"/>
                      <a:pt x="137" y="14"/>
                    </a:cubicBezTo>
                    <a:cubicBezTo>
                      <a:pt x="137" y="21"/>
                      <a:pt x="131" y="27"/>
                      <a:pt x="123" y="27"/>
                    </a:cubicBezTo>
                    <a:cubicBezTo>
                      <a:pt x="14" y="27"/>
                      <a:pt x="14" y="27"/>
                      <a:pt x="14" y="27"/>
                    </a:cubicBezTo>
                    <a:cubicBezTo>
                      <a:pt x="7" y="27"/>
                      <a:pt x="0" y="21"/>
                      <a:pt x="0" y="14"/>
                    </a:cubicBezTo>
                    <a:close/>
                  </a:path>
                </a:pathLst>
              </a:custGeom>
              <a:solidFill>
                <a:srgbClr val="0337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5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81" name="Freeform 72"/>
              <p:cNvSpPr/>
              <p:nvPr/>
            </p:nvSpPr>
            <p:spPr bwMode="auto">
              <a:xfrm>
                <a:off x="4147028" y="3123133"/>
                <a:ext cx="260350" cy="101600"/>
              </a:xfrm>
              <a:custGeom>
                <a:avLst/>
                <a:gdLst>
                  <a:gd name="T0" fmla="*/ 14 w 69"/>
                  <a:gd name="T1" fmla="*/ 27 h 27"/>
                  <a:gd name="T2" fmla="*/ 69 w 69"/>
                  <a:gd name="T3" fmla="*/ 27 h 27"/>
                  <a:gd name="T4" fmla="*/ 69 w 69"/>
                  <a:gd name="T5" fmla="*/ 0 h 27"/>
                  <a:gd name="T6" fmla="*/ 14 w 69"/>
                  <a:gd name="T7" fmla="*/ 0 h 27"/>
                  <a:gd name="T8" fmla="*/ 0 w 69"/>
                  <a:gd name="T9" fmla="*/ 14 h 27"/>
                  <a:gd name="T10" fmla="*/ 14 w 69"/>
                  <a:gd name="T11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9" h="27">
                    <a:moveTo>
                      <a:pt x="14" y="27"/>
                    </a:moveTo>
                    <a:cubicBezTo>
                      <a:pt x="69" y="27"/>
                      <a:pt x="69" y="27"/>
                      <a:pt x="69" y="27"/>
                    </a:cubicBezTo>
                    <a:cubicBezTo>
                      <a:pt x="69" y="0"/>
                      <a:pt x="69" y="0"/>
                      <a:pt x="69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7" y="0"/>
                      <a:pt x="0" y="6"/>
                      <a:pt x="0" y="14"/>
                    </a:cubicBezTo>
                    <a:cubicBezTo>
                      <a:pt x="0" y="21"/>
                      <a:pt x="7" y="27"/>
                      <a:pt x="14" y="27"/>
                    </a:cubicBezTo>
                    <a:close/>
                  </a:path>
                </a:pathLst>
              </a:custGeom>
              <a:solidFill>
                <a:srgbClr val="0531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5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82" name="Freeform 73"/>
              <p:cNvSpPr/>
              <p:nvPr/>
            </p:nvSpPr>
            <p:spPr bwMode="auto">
              <a:xfrm>
                <a:off x="4029553" y="3018358"/>
                <a:ext cx="495300" cy="104775"/>
              </a:xfrm>
              <a:custGeom>
                <a:avLst/>
                <a:gdLst>
                  <a:gd name="T0" fmla="*/ 0 w 131"/>
                  <a:gd name="T1" fmla="*/ 14 h 28"/>
                  <a:gd name="T2" fmla="*/ 14 w 131"/>
                  <a:gd name="T3" fmla="*/ 0 h 28"/>
                  <a:gd name="T4" fmla="*/ 118 w 131"/>
                  <a:gd name="T5" fmla="*/ 0 h 28"/>
                  <a:gd name="T6" fmla="*/ 131 w 131"/>
                  <a:gd name="T7" fmla="*/ 14 h 28"/>
                  <a:gd name="T8" fmla="*/ 118 w 131"/>
                  <a:gd name="T9" fmla="*/ 28 h 28"/>
                  <a:gd name="T10" fmla="*/ 14 w 131"/>
                  <a:gd name="T11" fmla="*/ 28 h 28"/>
                  <a:gd name="T12" fmla="*/ 0 w 131"/>
                  <a:gd name="T13" fmla="*/ 1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1" h="28">
                    <a:moveTo>
                      <a:pt x="0" y="14"/>
                    </a:moveTo>
                    <a:cubicBezTo>
                      <a:pt x="0" y="6"/>
                      <a:pt x="6" y="0"/>
                      <a:pt x="14" y="0"/>
                    </a:cubicBezTo>
                    <a:cubicBezTo>
                      <a:pt x="118" y="0"/>
                      <a:pt x="118" y="0"/>
                      <a:pt x="118" y="0"/>
                    </a:cubicBezTo>
                    <a:cubicBezTo>
                      <a:pt x="125" y="0"/>
                      <a:pt x="131" y="6"/>
                      <a:pt x="131" y="14"/>
                    </a:cubicBezTo>
                    <a:cubicBezTo>
                      <a:pt x="131" y="21"/>
                      <a:pt x="125" y="28"/>
                      <a:pt x="118" y="28"/>
                    </a:cubicBezTo>
                    <a:cubicBezTo>
                      <a:pt x="14" y="28"/>
                      <a:pt x="14" y="28"/>
                      <a:pt x="14" y="28"/>
                    </a:cubicBezTo>
                    <a:cubicBezTo>
                      <a:pt x="6" y="28"/>
                      <a:pt x="0" y="21"/>
                      <a:pt x="0" y="14"/>
                    </a:cubicBezTo>
                    <a:close/>
                  </a:path>
                </a:pathLst>
              </a:custGeom>
              <a:solidFill>
                <a:srgbClr val="0337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5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83" name="Freeform 74"/>
              <p:cNvSpPr/>
              <p:nvPr/>
            </p:nvSpPr>
            <p:spPr bwMode="auto">
              <a:xfrm>
                <a:off x="4152584" y="3018358"/>
                <a:ext cx="249238" cy="104775"/>
              </a:xfrm>
              <a:custGeom>
                <a:avLst/>
                <a:gdLst>
                  <a:gd name="T0" fmla="*/ 14 w 66"/>
                  <a:gd name="T1" fmla="*/ 28 h 28"/>
                  <a:gd name="T2" fmla="*/ 66 w 66"/>
                  <a:gd name="T3" fmla="*/ 28 h 28"/>
                  <a:gd name="T4" fmla="*/ 66 w 66"/>
                  <a:gd name="T5" fmla="*/ 0 h 28"/>
                  <a:gd name="T6" fmla="*/ 14 w 66"/>
                  <a:gd name="T7" fmla="*/ 0 h 28"/>
                  <a:gd name="T8" fmla="*/ 0 w 66"/>
                  <a:gd name="T9" fmla="*/ 14 h 28"/>
                  <a:gd name="T10" fmla="*/ 14 w 66"/>
                  <a:gd name="T11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6" h="28">
                    <a:moveTo>
                      <a:pt x="14" y="28"/>
                    </a:moveTo>
                    <a:cubicBezTo>
                      <a:pt x="66" y="28"/>
                      <a:pt x="66" y="28"/>
                      <a:pt x="66" y="28"/>
                    </a:cubicBezTo>
                    <a:cubicBezTo>
                      <a:pt x="66" y="0"/>
                      <a:pt x="66" y="0"/>
                      <a:pt x="66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6" y="0"/>
                      <a:pt x="0" y="6"/>
                      <a:pt x="0" y="14"/>
                    </a:cubicBezTo>
                    <a:cubicBezTo>
                      <a:pt x="0" y="21"/>
                      <a:pt x="6" y="28"/>
                      <a:pt x="14" y="28"/>
                    </a:cubicBezTo>
                    <a:close/>
                  </a:path>
                </a:pathLst>
              </a:custGeom>
              <a:solidFill>
                <a:srgbClr val="0531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5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84" name="Freeform 75"/>
              <p:cNvSpPr/>
              <p:nvPr/>
            </p:nvSpPr>
            <p:spPr bwMode="auto">
              <a:xfrm>
                <a:off x="4041459" y="2911996"/>
                <a:ext cx="471488" cy="106363"/>
              </a:xfrm>
              <a:custGeom>
                <a:avLst/>
                <a:gdLst>
                  <a:gd name="T0" fmla="*/ 0 w 125"/>
                  <a:gd name="T1" fmla="*/ 14 h 28"/>
                  <a:gd name="T2" fmla="*/ 13 w 125"/>
                  <a:gd name="T3" fmla="*/ 0 h 28"/>
                  <a:gd name="T4" fmla="*/ 112 w 125"/>
                  <a:gd name="T5" fmla="*/ 0 h 28"/>
                  <a:gd name="T6" fmla="*/ 125 w 125"/>
                  <a:gd name="T7" fmla="*/ 14 h 28"/>
                  <a:gd name="T8" fmla="*/ 112 w 125"/>
                  <a:gd name="T9" fmla="*/ 28 h 28"/>
                  <a:gd name="T10" fmla="*/ 13 w 125"/>
                  <a:gd name="T11" fmla="*/ 28 h 28"/>
                  <a:gd name="T12" fmla="*/ 0 w 125"/>
                  <a:gd name="T13" fmla="*/ 1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5" h="28">
                    <a:moveTo>
                      <a:pt x="0" y="14"/>
                    </a:moveTo>
                    <a:cubicBezTo>
                      <a:pt x="0" y="6"/>
                      <a:pt x="6" y="0"/>
                      <a:pt x="13" y="0"/>
                    </a:cubicBezTo>
                    <a:cubicBezTo>
                      <a:pt x="112" y="0"/>
                      <a:pt x="112" y="0"/>
                      <a:pt x="112" y="0"/>
                    </a:cubicBezTo>
                    <a:cubicBezTo>
                      <a:pt x="119" y="0"/>
                      <a:pt x="125" y="6"/>
                      <a:pt x="125" y="14"/>
                    </a:cubicBezTo>
                    <a:cubicBezTo>
                      <a:pt x="125" y="22"/>
                      <a:pt x="119" y="28"/>
                      <a:pt x="112" y="28"/>
                    </a:cubicBezTo>
                    <a:cubicBezTo>
                      <a:pt x="13" y="28"/>
                      <a:pt x="13" y="28"/>
                      <a:pt x="13" y="28"/>
                    </a:cubicBezTo>
                    <a:cubicBezTo>
                      <a:pt x="6" y="28"/>
                      <a:pt x="0" y="22"/>
                      <a:pt x="0" y="14"/>
                    </a:cubicBezTo>
                    <a:close/>
                  </a:path>
                </a:pathLst>
              </a:custGeom>
              <a:solidFill>
                <a:srgbClr val="0337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5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85" name="Freeform 76"/>
              <p:cNvSpPr/>
              <p:nvPr/>
            </p:nvSpPr>
            <p:spPr bwMode="auto">
              <a:xfrm>
                <a:off x="4158934" y="2911996"/>
                <a:ext cx="236538" cy="106363"/>
              </a:xfrm>
              <a:custGeom>
                <a:avLst/>
                <a:gdLst>
                  <a:gd name="T0" fmla="*/ 13 w 63"/>
                  <a:gd name="T1" fmla="*/ 28 h 28"/>
                  <a:gd name="T2" fmla="*/ 63 w 63"/>
                  <a:gd name="T3" fmla="*/ 28 h 28"/>
                  <a:gd name="T4" fmla="*/ 63 w 63"/>
                  <a:gd name="T5" fmla="*/ 0 h 28"/>
                  <a:gd name="T6" fmla="*/ 13 w 63"/>
                  <a:gd name="T7" fmla="*/ 0 h 28"/>
                  <a:gd name="T8" fmla="*/ 0 w 63"/>
                  <a:gd name="T9" fmla="*/ 14 h 28"/>
                  <a:gd name="T10" fmla="*/ 13 w 63"/>
                  <a:gd name="T11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28">
                    <a:moveTo>
                      <a:pt x="13" y="28"/>
                    </a:moveTo>
                    <a:cubicBezTo>
                      <a:pt x="63" y="28"/>
                      <a:pt x="63" y="28"/>
                      <a:pt x="63" y="28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6"/>
                      <a:pt x="0" y="14"/>
                    </a:cubicBezTo>
                    <a:cubicBezTo>
                      <a:pt x="0" y="22"/>
                      <a:pt x="6" y="28"/>
                      <a:pt x="13" y="28"/>
                    </a:cubicBezTo>
                    <a:close/>
                  </a:path>
                </a:pathLst>
              </a:custGeom>
              <a:solidFill>
                <a:srgbClr val="0531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5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86" name="Freeform 77"/>
              <p:cNvSpPr/>
              <p:nvPr/>
            </p:nvSpPr>
            <p:spPr bwMode="auto">
              <a:xfrm>
                <a:off x="4104959" y="2818333"/>
                <a:ext cx="344488" cy="93663"/>
              </a:xfrm>
              <a:custGeom>
                <a:avLst/>
                <a:gdLst>
                  <a:gd name="T0" fmla="*/ 91 w 91"/>
                  <a:gd name="T1" fmla="*/ 25 h 25"/>
                  <a:gd name="T2" fmla="*/ 0 w 91"/>
                  <a:gd name="T3" fmla="*/ 25 h 25"/>
                  <a:gd name="T4" fmla="*/ 46 w 91"/>
                  <a:gd name="T5" fmla="*/ 0 h 25"/>
                  <a:gd name="T6" fmla="*/ 91 w 91"/>
                  <a:gd name="T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1" h="25">
                    <a:moveTo>
                      <a:pt x="91" y="25"/>
                    </a:moveTo>
                    <a:cubicBezTo>
                      <a:pt x="0" y="25"/>
                      <a:pt x="0" y="25"/>
                      <a:pt x="0" y="25"/>
                    </a:cubicBezTo>
                    <a:cubicBezTo>
                      <a:pt x="0" y="10"/>
                      <a:pt x="24" y="0"/>
                      <a:pt x="46" y="0"/>
                    </a:cubicBezTo>
                    <a:cubicBezTo>
                      <a:pt x="67" y="0"/>
                      <a:pt x="91" y="10"/>
                      <a:pt x="91" y="25"/>
                    </a:cubicBezTo>
                    <a:close/>
                  </a:path>
                </a:pathLst>
              </a:custGeom>
              <a:solidFill>
                <a:srgbClr val="0337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5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87" name="Freeform 78"/>
              <p:cNvSpPr/>
              <p:nvPr/>
            </p:nvSpPr>
            <p:spPr bwMode="auto">
              <a:xfrm>
                <a:off x="4190684" y="2818333"/>
                <a:ext cx="173038" cy="93663"/>
              </a:xfrm>
              <a:custGeom>
                <a:avLst/>
                <a:gdLst>
                  <a:gd name="T0" fmla="*/ 46 w 46"/>
                  <a:gd name="T1" fmla="*/ 0 h 25"/>
                  <a:gd name="T2" fmla="*/ 46 w 46"/>
                  <a:gd name="T3" fmla="*/ 0 h 25"/>
                  <a:gd name="T4" fmla="*/ 0 w 46"/>
                  <a:gd name="T5" fmla="*/ 25 h 25"/>
                  <a:gd name="T6" fmla="*/ 46 w 46"/>
                  <a:gd name="T7" fmla="*/ 25 h 25"/>
                  <a:gd name="T8" fmla="*/ 46 w 46"/>
                  <a:gd name="T9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5">
                    <a:moveTo>
                      <a:pt x="46" y="0"/>
                    </a:moveTo>
                    <a:cubicBezTo>
                      <a:pt x="46" y="0"/>
                      <a:pt x="46" y="0"/>
                      <a:pt x="46" y="0"/>
                    </a:cubicBezTo>
                    <a:cubicBezTo>
                      <a:pt x="24" y="0"/>
                      <a:pt x="0" y="10"/>
                      <a:pt x="0" y="25"/>
                    </a:cubicBezTo>
                    <a:cubicBezTo>
                      <a:pt x="46" y="25"/>
                      <a:pt x="46" y="25"/>
                      <a:pt x="46" y="25"/>
                    </a:cubicBez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0531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5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88" name="Rectangle 79"/>
              <p:cNvSpPr>
                <a:spLocks noChangeArrowheads="1"/>
              </p:cNvSpPr>
              <p:nvPr/>
            </p:nvSpPr>
            <p:spPr bwMode="auto">
              <a:xfrm>
                <a:off x="4254344" y="0"/>
                <a:ext cx="45719" cy="2829446"/>
              </a:xfrm>
              <a:prstGeom prst="rect">
                <a:avLst/>
              </a:prstGeom>
              <a:solidFill>
                <a:srgbClr val="0337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5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sp>
          <p:nvSpPr>
            <p:cNvPr id="76" name="文本框 66"/>
            <p:cNvSpPr txBox="1">
              <a:spLocks noChangeArrowheads="1"/>
            </p:cNvSpPr>
            <p:nvPr/>
          </p:nvSpPr>
          <p:spPr bwMode="auto">
            <a:xfrm>
              <a:off x="3731424" y="3565391"/>
              <a:ext cx="1111248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4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" panose="020B0604020202020204" pitchFamily="34" charset="0"/>
                  <a:ea typeface="SimSun-ExtB" panose="02010609060101010101" pitchFamily="49" charset="-122"/>
                  <a:cs typeface="Arial" panose="020B0604020202020204" pitchFamily="34" charset="0"/>
                </a:rPr>
                <a:t>04</a:t>
              </a:r>
              <a:endParaRPr lang="zh-CN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ea typeface="SimSun-ExtB" panose="02010609060101010101" pitchFamily="49" charset="-122"/>
                <a:cs typeface="Arial" panose="020B0604020202020204" pitchFamily="34" charset="0"/>
              </a:endParaRPr>
            </a:p>
          </p:txBody>
        </p:sp>
      </p:grpSp>
      <p:sp>
        <p:nvSpPr>
          <p:cNvPr id="98" name="Freeform 10"/>
          <p:cNvSpPr/>
          <p:nvPr/>
        </p:nvSpPr>
        <p:spPr bwMode="auto">
          <a:xfrm>
            <a:off x="629654" y="4197271"/>
            <a:ext cx="1675448" cy="947935"/>
          </a:xfrm>
          <a:custGeom>
            <a:avLst/>
            <a:gdLst>
              <a:gd name="T0" fmla="*/ 45 w 588"/>
              <a:gd name="T1" fmla="*/ 143 h 331"/>
              <a:gd name="T2" fmla="*/ 45 w 588"/>
              <a:gd name="T3" fmla="*/ 141 h 331"/>
              <a:gd name="T4" fmla="*/ 124 w 588"/>
              <a:gd name="T5" fmla="*/ 63 h 331"/>
              <a:gd name="T6" fmla="*/ 152 w 588"/>
              <a:gd name="T7" fmla="*/ 68 h 331"/>
              <a:gd name="T8" fmla="*/ 259 w 588"/>
              <a:gd name="T9" fmla="*/ 0 h 331"/>
              <a:gd name="T10" fmla="*/ 374 w 588"/>
              <a:gd name="T11" fmla="*/ 86 h 331"/>
              <a:gd name="T12" fmla="*/ 417 w 588"/>
              <a:gd name="T13" fmla="*/ 75 h 331"/>
              <a:gd name="T14" fmla="*/ 502 w 588"/>
              <a:gd name="T15" fmla="*/ 160 h 331"/>
              <a:gd name="T16" fmla="*/ 588 w 588"/>
              <a:gd name="T17" fmla="*/ 246 h 331"/>
              <a:gd name="T18" fmla="*/ 502 w 588"/>
              <a:gd name="T19" fmla="*/ 331 h 331"/>
              <a:gd name="T20" fmla="*/ 103 w 588"/>
              <a:gd name="T21" fmla="*/ 331 h 331"/>
              <a:gd name="T22" fmla="*/ 0 w 588"/>
              <a:gd name="T23" fmla="*/ 228 h 331"/>
              <a:gd name="T24" fmla="*/ 45 w 588"/>
              <a:gd name="T25" fmla="*/ 143 h 3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88" h="331">
                <a:moveTo>
                  <a:pt x="45" y="143"/>
                </a:moveTo>
                <a:cubicBezTo>
                  <a:pt x="45" y="142"/>
                  <a:pt x="45" y="142"/>
                  <a:pt x="45" y="141"/>
                </a:cubicBezTo>
                <a:cubicBezTo>
                  <a:pt x="45" y="98"/>
                  <a:pt x="81" y="63"/>
                  <a:pt x="124" y="63"/>
                </a:cubicBezTo>
                <a:cubicBezTo>
                  <a:pt x="134" y="63"/>
                  <a:pt x="143" y="64"/>
                  <a:pt x="152" y="68"/>
                </a:cubicBezTo>
                <a:cubicBezTo>
                  <a:pt x="171" y="28"/>
                  <a:pt x="212" y="0"/>
                  <a:pt x="259" y="0"/>
                </a:cubicBezTo>
                <a:cubicBezTo>
                  <a:pt x="314" y="0"/>
                  <a:pt x="360" y="36"/>
                  <a:pt x="374" y="86"/>
                </a:cubicBezTo>
                <a:cubicBezTo>
                  <a:pt x="386" y="79"/>
                  <a:pt x="401" y="75"/>
                  <a:pt x="417" y="75"/>
                </a:cubicBezTo>
                <a:cubicBezTo>
                  <a:pt x="464" y="75"/>
                  <a:pt x="502" y="113"/>
                  <a:pt x="502" y="160"/>
                </a:cubicBezTo>
                <a:cubicBezTo>
                  <a:pt x="550" y="160"/>
                  <a:pt x="588" y="198"/>
                  <a:pt x="588" y="246"/>
                </a:cubicBezTo>
                <a:cubicBezTo>
                  <a:pt x="588" y="293"/>
                  <a:pt x="550" y="331"/>
                  <a:pt x="502" y="331"/>
                </a:cubicBezTo>
                <a:cubicBezTo>
                  <a:pt x="103" y="331"/>
                  <a:pt x="103" y="331"/>
                  <a:pt x="103" y="331"/>
                </a:cubicBezTo>
                <a:cubicBezTo>
                  <a:pt x="46" y="331"/>
                  <a:pt x="0" y="285"/>
                  <a:pt x="0" y="228"/>
                </a:cubicBezTo>
                <a:cubicBezTo>
                  <a:pt x="0" y="193"/>
                  <a:pt x="18" y="161"/>
                  <a:pt x="45" y="14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3" name="Rectangle 10"/>
          <p:cNvSpPr>
            <a:spLocks noChangeArrowheads="1"/>
          </p:cNvSpPr>
          <p:nvPr/>
        </p:nvSpPr>
        <p:spPr bwMode="auto">
          <a:xfrm>
            <a:off x="1830103" y="3884812"/>
            <a:ext cx="176858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800" b="1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Bebas" pitchFamily="2" charset="0"/>
              </a:rPr>
              <a:t>集团简介</a:t>
            </a:r>
            <a:endParaRPr kumimoji="0" lang="zh-CN" altLang="zh-CN" sz="1100" b="1" i="0" u="none" strike="noStrike" cap="none" normalizeH="0" baseline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</a:endParaRPr>
          </a:p>
        </p:txBody>
      </p:sp>
      <p:sp>
        <p:nvSpPr>
          <p:cNvPr id="104" name="Rectangle 10"/>
          <p:cNvSpPr>
            <a:spLocks noChangeArrowheads="1"/>
          </p:cNvSpPr>
          <p:nvPr/>
        </p:nvSpPr>
        <p:spPr bwMode="auto">
          <a:xfrm>
            <a:off x="4023058" y="3490905"/>
            <a:ext cx="176858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>
                <a:solidFill>
                  <a:schemeClr val="bg1">
                    <a:lumMod val="95000"/>
                  </a:schemeClr>
                </a:solidFill>
                <a:latin typeface="Bebas" pitchFamily="2" charset="0"/>
              </a:rPr>
              <a:t>招聘岗位</a:t>
            </a:r>
            <a:endParaRPr lang="zh-CN" altLang="zh-CN" sz="2800" b="1" dirty="0">
              <a:solidFill>
                <a:schemeClr val="bg1">
                  <a:lumMod val="95000"/>
                </a:schemeClr>
              </a:solidFill>
              <a:latin typeface="Bebas" pitchFamily="2" charset="0"/>
            </a:endParaRPr>
          </a:p>
        </p:txBody>
      </p:sp>
      <p:sp>
        <p:nvSpPr>
          <p:cNvPr id="105" name="Rectangle 10"/>
          <p:cNvSpPr>
            <a:spLocks noChangeArrowheads="1"/>
          </p:cNvSpPr>
          <p:nvPr/>
        </p:nvSpPr>
        <p:spPr bwMode="auto">
          <a:xfrm>
            <a:off x="6326315" y="3143512"/>
            <a:ext cx="176858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800" b="1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Bebas" pitchFamily="2" charset="0"/>
              </a:rPr>
              <a:t>晋升发展</a:t>
            </a:r>
            <a:endParaRPr kumimoji="0" lang="zh-CN" altLang="zh-CN" sz="1100" b="1" i="0" u="none" strike="noStrike" cap="none" normalizeH="0" baseline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</a:endParaRPr>
          </a:p>
        </p:txBody>
      </p:sp>
      <p:sp>
        <p:nvSpPr>
          <p:cNvPr id="106" name="Rectangle 10"/>
          <p:cNvSpPr>
            <a:spLocks noChangeArrowheads="1"/>
          </p:cNvSpPr>
          <p:nvPr/>
        </p:nvSpPr>
        <p:spPr bwMode="auto">
          <a:xfrm>
            <a:off x="8764856" y="3843640"/>
            <a:ext cx="176858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>
                <a:solidFill>
                  <a:schemeClr val="bg1">
                    <a:lumMod val="95000"/>
                  </a:schemeClr>
                </a:solidFill>
                <a:latin typeface="Bebas" pitchFamily="2" charset="0"/>
              </a:rPr>
              <a:t>薪酬福利</a:t>
            </a:r>
            <a:endParaRPr lang="zh-CN" altLang="zh-CN" sz="2800" b="1" dirty="0">
              <a:solidFill>
                <a:schemeClr val="bg1">
                  <a:lumMod val="95000"/>
                </a:schemeClr>
              </a:solidFill>
              <a:latin typeface="Bebas" pitchFamily="2" charset="0"/>
            </a:endParaRPr>
          </a:p>
        </p:txBody>
      </p:sp>
      <p:sp>
        <p:nvSpPr>
          <p:cNvPr id="107" name="Freeform 10"/>
          <p:cNvSpPr/>
          <p:nvPr/>
        </p:nvSpPr>
        <p:spPr bwMode="auto">
          <a:xfrm>
            <a:off x="5985507" y="4178602"/>
            <a:ext cx="3596774" cy="2034983"/>
          </a:xfrm>
          <a:custGeom>
            <a:avLst/>
            <a:gdLst>
              <a:gd name="T0" fmla="*/ 45 w 588"/>
              <a:gd name="T1" fmla="*/ 143 h 331"/>
              <a:gd name="T2" fmla="*/ 45 w 588"/>
              <a:gd name="T3" fmla="*/ 141 h 331"/>
              <a:gd name="T4" fmla="*/ 124 w 588"/>
              <a:gd name="T5" fmla="*/ 63 h 331"/>
              <a:gd name="T6" fmla="*/ 152 w 588"/>
              <a:gd name="T7" fmla="*/ 68 h 331"/>
              <a:gd name="T8" fmla="*/ 259 w 588"/>
              <a:gd name="T9" fmla="*/ 0 h 331"/>
              <a:gd name="T10" fmla="*/ 374 w 588"/>
              <a:gd name="T11" fmla="*/ 86 h 331"/>
              <a:gd name="T12" fmla="*/ 417 w 588"/>
              <a:gd name="T13" fmla="*/ 75 h 331"/>
              <a:gd name="T14" fmla="*/ 502 w 588"/>
              <a:gd name="T15" fmla="*/ 160 h 331"/>
              <a:gd name="T16" fmla="*/ 588 w 588"/>
              <a:gd name="T17" fmla="*/ 246 h 331"/>
              <a:gd name="T18" fmla="*/ 502 w 588"/>
              <a:gd name="T19" fmla="*/ 331 h 331"/>
              <a:gd name="T20" fmla="*/ 103 w 588"/>
              <a:gd name="T21" fmla="*/ 331 h 331"/>
              <a:gd name="T22" fmla="*/ 0 w 588"/>
              <a:gd name="T23" fmla="*/ 228 h 331"/>
              <a:gd name="T24" fmla="*/ 45 w 588"/>
              <a:gd name="T25" fmla="*/ 143 h 3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88" h="331">
                <a:moveTo>
                  <a:pt x="45" y="143"/>
                </a:moveTo>
                <a:cubicBezTo>
                  <a:pt x="45" y="142"/>
                  <a:pt x="45" y="142"/>
                  <a:pt x="45" y="141"/>
                </a:cubicBezTo>
                <a:cubicBezTo>
                  <a:pt x="45" y="98"/>
                  <a:pt x="81" y="63"/>
                  <a:pt x="124" y="63"/>
                </a:cubicBezTo>
                <a:cubicBezTo>
                  <a:pt x="134" y="63"/>
                  <a:pt x="143" y="64"/>
                  <a:pt x="152" y="68"/>
                </a:cubicBezTo>
                <a:cubicBezTo>
                  <a:pt x="171" y="28"/>
                  <a:pt x="212" y="0"/>
                  <a:pt x="259" y="0"/>
                </a:cubicBezTo>
                <a:cubicBezTo>
                  <a:pt x="314" y="0"/>
                  <a:pt x="360" y="36"/>
                  <a:pt x="374" y="86"/>
                </a:cubicBezTo>
                <a:cubicBezTo>
                  <a:pt x="386" y="79"/>
                  <a:pt x="401" y="75"/>
                  <a:pt x="417" y="75"/>
                </a:cubicBezTo>
                <a:cubicBezTo>
                  <a:pt x="464" y="75"/>
                  <a:pt x="502" y="113"/>
                  <a:pt x="502" y="160"/>
                </a:cubicBezTo>
                <a:cubicBezTo>
                  <a:pt x="550" y="160"/>
                  <a:pt x="588" y="198"/>
                  <a:pt x="588" y="246"/>
                </a:cubicBezTo>
                <a:cubicBezTo>
                  <a:pt x="588" y="293"/>
                  <a:pt x="550" y="331"/>
                  <a:pt x="502" y="331"/>
                </a:cubicBezTo>
                <a:cubicBezTo>
                  <a:pt x="103" y="331"/>
                  <a:pt x="103" y="331"/>
                  <a:pt x="103" y="331"/>
                </a:cubicBezTo>
                <a:cubicBezTo>
                  <a:pt x="46" y="331"/>
                  <a:pt x="0" y="285"/>
                  <a:pt x="0" y="228"/>
                </a:cubicBezTo>
                <a:cubicBezTo>
                  <a:pt x="0" y="193"/>
                  <a:pt x="18" y="161"/>
                  <a:pt x="45" y="14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8" name="Rectangle 10"/>
          <p:cNvSpPr>
            <a:spLocks noChangeArrowheads="1"/>
          </p:cNvSpPr>
          <p:nvPr/>
        </p:nvSpPr>
        <p:spPr bwMode="auto">
          <a:xfrm>
            <a:off x="6369389" y="5119594"/>
            <a:ext cx="2510202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spAutoFit/>
            <a:scene3d>
              <a:camera prst="orthographicFront"/>
              <a:lightRig rig="threePt" dir="t"/>
            </a:scene3d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4800" b="1" i="0" u="none" strike="noStrike" cap="none" normalizeH="0" baseline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校园招聘</a:t>
            </a:r>
            <a:endParaRPr kumimoji="0" lang="zh-CN" altLang="en-US" sz="4800" b="1" i="0" u="none" strike="noStrike" cap="none" normalizeH="0" baseline="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75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75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 animBg="1"/>
      <p:bldP spid="103" grpId="0"/>
      <p:bldP spid="104" grpId="0"/>
      <p:bldP spid="105" grpId="0"/>
      <p:bldP spid="106" grpId="0"/>
      <p:bldP spid="107" grpId="0" animBg="1"/>
      <p:bldP spid="10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Rectangle 6"/>
          <p:cNvSpPr>
            <a:spLocks noChangeArrowheads="1"/>
          </p:cNvSpPr>
          <p:nvPr/>
        </p:nvSpPr>
        <p:spPr bwMode="auto">
          <a:xfrm>
            <a:off x="0" y="5678832"/>
            <a:ext cx="12192000" cy="117916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34" name="组合 133"/>
          <p:cNvGrpSpPr/>
          <p:nvPr/>
        </p:nvGrpSpPr>
        <p:grpSpPr>
          <a:xfrm>
            <a:off x="553879" y="2502723"/>
            <a:ext cx="1916075" cy="3736277"/>
            <a:chOff x="553879" y="2502723"/>
            <a:chExt cx="1916075" cy="3736277"/>
          </a:xfrm>
        </p:grpSpPr>
        <p:sp>
          <p:nvSpPr>
            <p:cNvPr id="8" name="Rectangle 5"/>
            <p:cNvSpPr>
              <a:spLocks noChangeArrowheads="1"/>
            </p:cNvSpPr>
            <p:nvPr/>
          </p:nvSpPr>
          <p:spPr bwMode="auto">
            <a:xfrm>
              <a:off x="1479731" y="4815983"/>
              <a:ext cx="194484" cy="1328515"/>
            </a:xfrm>
            <a:prstGeom prst="rect">
              <a:avLst/>
            </a:prstGeom>
            <a:solidFill>
              <a:srgbClr val="2D2E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1044197" y="4815983"/>
              <a:ext cx="191745" cy="1328515"/>
            </a:xfrm>
            <a:prstGeom prst="rect">
              <a:avLst/>
            </a:prstGeom>
            <a:solidFill>
              <a:srgbClr val="373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1030501" y="3764127"/>
              <a:ext cx="657410" cy="639605"/>
            </a:xfrm>
            <a:prstGeom prst="rect">
              <a:avLst/>
            </a:prstGeom>
            <a:solidFill>
              <a:srgbClr val="E8E1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1274291" y="3690169"/>
              <a:ext cx="165722" cy="94503"/>
            </a:xfrm>
            <a:prstGeom prst="rect">
              <a:avLst/>
            </a:prstGeom>
            <a:solidFill>
              <a:srgbClr val="0077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9"/>
            <p:cNvSpPr/>
            <p:nvPr/>
          </p:nvSpPr>
          <p:spPr bwMode="auto">
            <a:xfrm>
              <a:off x="1257855" y="3764127"/>
              <a:ext cx="201332" cy="1051855"/>
            </a:xfrm>
            <a:custGeom>
              <a:avLst/>
              <a:gdLst>
                <a:gd name="T0" fmla="*/ 0 w 147"/>
                <a:gd name="T1" fmla="*/ 706 h 768"/>
                <a:gd name="T2" fmla="*/ 74 w 147"/>
                <a:gd name="T3" fmla="*/ 768 h 768"/>
                <a:gd name="T4" fmla="*/ 147 w 147"/>
                <a:gd name="T5" fmla="*/ 706 h 768"/>
                <a:gd name="T6" fmla="*/ 95 w 147"/>
                <a:gd name="T7" fmla="*/ 0 h 768"/>
                <a:gd name="T8" fmla="*/ 53 w 147"/>
                <a:gd name="T9" fmla="*/ 0 h 768"/>
                <a:gd name="T10" fmla="*/ 0 w 147"/>
                <a:gd name="T11" fmla="*/ 706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7" h="768">
                  <a:moveTo>
                    <a:pt x="0" y="706"/>
                  </a:moveTo>
                  <a:lnTo>
                    <a:pt x="74" y="768"/>
                  </a:lnTo>
                  <a:lnTo>
                    <a:pt x="147" y="706"/>
                  </a:lnTo>
                  <a:lnTo>
                    <a:pt x="95" y="0"/>
                  </a:lnTo>
                  <a:lnTo>
                    <a:pt x="53" y="0"/>
                  </a:lnTo>
                  <a:lnTo>
                    <a:pt x="0" y="706"/>
                  </a:lnTo>
                  <a:close/>
                </a:path>
              </a:pathLst>
            </a:custGeom>
            <a:solidFill>
              <a:srgbClr val="0077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0"/>
            <p:cNvSpPr/>
            <p:nvPr/>
          </p:nvSpPr>
          <p:spPr bwMode="auto">
            <a:xfrm>
              <a:off x="1411251" y="3690169"/>
              <a:ext cx="187636" cy="130112"/>
            </a:xfrm>
            <a:custGeom>
              <a:avLst/>
              <a:gdLst>
                <a:gd name="T0" fmla="*/ 31 w 137"/>
                <a:gd name="T1" fmla="*/ 95 h 95"/>
                <a:gd name="T2" fmla="*/ 137 w 137"/>
                <a:gd name="T3" fmla="*/ 54 h 95"/>
                <a:gd name="T4" fmla="*/ 137 w 137"/>
                <a:gd name="T5" fmla="*/ 0 h 95"/>
                <a:gd name="T6" fmla="*/ 0 w 137"/>
                <a:gd name="T7" fmla="*/ 0 h 95"/>
                <a:gd name="T8" fmla="*/ 31 w 137"/>
                <a:gd name="T9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95">
                  <a:moveTo>
                    <a:pt x="31" y="95"/>
                  </a:moveTo>
                  <a:lnTo>
                    <a:pt x="137" y="54"/>
                  </a:lnTo>
                  <a:lnTo>
                    <a:pt x="137" y="0"/>
                  </a:lnTo>
                  <a:lnTo>
                    <a:pt x="0" y="0"/>
                  </a:lnTo>
                  <a:lnTo>
                    <a:pt x="31" y="95"/>
                  </a:lnTo>
                  <a:close/>
                </a:path>
              </a:pathLst>
            </a:custGeom>
            <a:solidFill>
              <a:srgbClr val="FEF6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1"/>
            <p:cNvSpPr/>
            <p:nvPr/>
          </p:nvSpPr>
          <p:spPr bwMode="auto">
            <a:xfrm>
              <a:off x="1115416" y="3690169"/>
              <a:ext cx="189005" cy="130112"/>
            </a:xfrm>
            <a:custGeom>
              <a:avLst/>
              <a:gdLst>
                <a:gd name="T0" fmla="*/ 109 w 138"/>
                <a:gd name="T1" fmla="*/ 95 h 95"/>
                <a:gd name="T2" fmla="*/ 0 w 138"/>
                <a:gd name="T3" fmla="*/ 54 h 95"/>
                <a:gd name="T4" fmla="*/ 0 w 138"/>
                <a:gd name="T5" fmla="*/ 0 h 95"/>
                <a:gd name="T6" fmla="*/ 138 w 138"/>
                <a:gd name="T7" fmla="*/ 0 h 95"/>
                <a:gd name="T8" fmla="*/ 109 w 138"/>
                <a:gd name="T9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95">
                  <a:moveTo>
                    <a:pt x="109" y="95"/>
                  </a:moveTo>
                  <a:lnTo>
                    <a:pt x="0" y="54"/>
                  </a:lnTo>
                  <a:lnTo>
                    <a:pt x="0" y="0"/>
                  </a:lnTo>
                  <a:lnTo>
                    <a:pt x="138" y="0"/>
                  </a:lnTo>
                  <a:lnTo>
                    <a:pt x="109" y="95"/>
                  </a:lnTo>
                  <a:close/>
                </a:path>
              </a:pathLst>
            </a:custGeom>
            <a:solidFill>
              <a:srgbClr val="FEF6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2"/>
            <p:cNvSpPr/>
            <p:nvPr/>
          </p:nvSpPr>
          <p:spPr bwMode="auto">
            <a:xfrm>
              <a:off x="553879" y="3764127"/>
              <a:ext cx="395815" cy="1194294"/>
            </a:xfrm>
            <a:custGeom>
              <a:avLst/>
              <a:gdLst>
                <a:gd name="T0" fmla="*/ 78 w 122"/>
                <a:gd name="T1" fmla="*/ 363 h 368"/>
                <a:gd name="T2" fmla="*/ 25 w 122"/>
                <a:gd name="T3" fmla="*/ 368 h 368"/>
                <a:gd name="T4" fmla="*/ 72 w 122"/>
                <a:gd name="T5" fmla="*/ 0 h 368"/>
                <a:gd name="T6" fmla="*/ 122 w 122"/>
                <a:gd name="T7" fmla="*/ 13 h 368"/>
                <a:gd name="T8" fmla="*/ 78 w 122"/>
                <a:gd name="T9" fmla="*/ 363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" h="368">
                  <a:moveTo>
                    <a:pt x="78" y="363"/>
                  </a:moveTo>
                  <a:cubicBezTo>
                    <a:pt x="60" y="365"/>
                    <a:pt x="42" y="366"/>
                    <a:pt x="25" y="368"/>
                  </a:cubicBezTo>
                  <a:cubicBezTo>
                    <a:pt x="0" y="244"/>
                    <a:pt x="16" y="118"/>
                    <a:pt x="72" y="0"/>
                  </a:cubicBezTo>
                  <a:cubicBezTo>
                    <a:pt x="89" y="4"/>
                    <a:pt x="105" y="9"/>
                    <a:pt x="122" y="13"/>
                  </a:cubicBezTo>
                  <a:cubicBezTo>
                    <a:pt x="70" y="125"/>
                    <a:pt x="54" y="245"/>
                    <a:pt x="78" y="363"/>
                  </a:cubicBezTo>
                  <a:close/>
                </a:path>
              </a:pathLst>
            </a:custGeom>
            <a:solidFill>
              <a:srgbClr val="373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3"/>
            <p:cNvSpPr/>
            <p:nvPr/>
          </p:nvSpPr>
          <p:spPr bwMode="auto">
            <a:xfrm>
              <a:off x="634686" y="4941986"/>
              <a:ext cx="234202" cy="168461"/>
            </a:xfrm>
            <a:custGeom>
              <a:avLst/>
              <a:gdLst>
                <a:gd name="T0" fmla="*/ 60 w 72"/>
                <a:gd name="T1" fmla="*/ 6 h 52"/>
                <a:gd name="T2" fmla="*/ 53 w 72"/>
                <a:gd name="T3" fmla="*/ 3 h 52"/>
                <a:gd name="T4" fmla="*/ 52 w 72"/>
                <a:gd name="T5" fmla="*/ 0 h 52"/>
                <a:gd name="T6" fmla="*/ 1 w 72"/>
                <a:gd name="T7" fmla="*/ 5 h 52"/>
                <a:gd name="T8" fmla="*/ 1 w 72"/>
                <a:gd name="T9" fmla="*/ 18 h 52"/>
                <a:gd name="T10" fmla="*/ 33 w 72"/>
                <a:gd name="T11" fmla="*/ 51 h 52"/>
                <a:gd name="T12" fmla="*/ 56 w 72"/>
                <a:gd name="T13" fmla="*/ 20 h 52"/>
                <a:gd name="T14" fmla="*/ 69 w 72"/>
                <a:gd name="T15" fmla="*/ 19 h 52"/>
                <a:gd name="T16" fmla="*/ 60 w 72"/>
                <a:gd name="T17" fmla="*/ 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52">
                  <a:moveTo>
                    <a:pt x="60" y="6"/>
                  </a:moveTo>
                  <a:cubicBezTo>
                    <a:pt x="58" y="5"/>
                    <a:pt x="55" y="4"/>
                    <a:pt x="53" y="3"/>
                  </a:cubicBezTo>
                  <a:cubicBezTo>
                    <a:pt x="53" y="2"/>
                    <a:pt x="52" y="1"/>
                    <a:pt x="52" y="0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9"/>
                    <a:pt x="0" y="14"/>
                    <a:pt x="1" y="18"/>
                  </a:cubicBezTo>
                  <a:cubicBezTo>
                    <a:pt x="4" y="38"/>
                    <a:pt x="18" y="52"/>
                    <a:pt x="33" y="51"/>
                  </a:cubicBezTo>
                  <a:cubicBezTo>
                    <a:pt x="47" y="50"/>
                    <a:pt x="56" y="36"/>
                    <a:pt x="56" y="20"/>
                  </a:cubicBezTo>
                  <a:cubicBezTo>
                    <a:pt x="62" y="21"/>
                    <a:pt x="67" y="21"/>
                    <a:pt x="69" y="19"/>
                  </a:cubicBezTo>
                  <a:cubicBezTo>
                    <a:pt x="72" y="16"/>
                    <a:pt x="68" y="10"/>
                    <a:pt x="60" y="6"/>
                  </a:cubicBezTo>
                  <a:close/>
                </a:path>
              </a:pathLst>
            </a:custGeom>
            <a:solidFill>
              <a:srgbClr val="FDD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4"/>
            <p:cNvSpPr/>
            <p:nvPr/>
          </p:nvSpPr>
          <p:spPr bwMode="auto">
            <a:xfrm>
              <a:off x="1326335" y="3764127"/>
              <a:ext cx="603995" cy="1232643"/>
            </a:xfrm>
            <a:custGeom>
              <a:avLst/>
              <a:gdLst>
                <a:gd name="T0" fmla="*/ 34 w 186"/>
                <a:gd name="T1" fmla="*/ 380 h 380"/>
                <a:gd name="T2" fmla="*/ 34 w 186"/>
                <a:gd name="T3" fmla="*/ 380 h 380"/>
                <a:gd name="T4" fmla="*/ 32 w 186"/>
                <a:gd name="T5" fmla="*/ 380 h 380"/>
                <a:gd name="T6" fmla="*/ 0 w 186"/>
                <a:gd name="T7" fmla="*/ 357 h 380"/>
                <a:gd name="T8" fmla="*/ 0 w 186"/>
                <a:gd name="T9" fmla="*/ 357 h 380"/>
                <a:gd name="T10" fmla="*/ 0 w 186"/>
                <a:gd name="T11" fmla="*/ 187 h 380"/>
                <a:gd name="T12" fmla="*/ 82 w 186"/>
                <a:gd name="T13" fmla="*/ 0 h 380"/>
                <a:gd name="T14" fmla="*/ 186 w 186"/>
                <a:gd name="T15" fmla="*/ 0 h 380"/>
                <a:gd name="T16" fmla="*/ 145 w 186"/>
                <a:gd name="T17" fmla="*/ 187 h 380"/>
                <a:gd name="T18" fmla="*/ 145 w 186"/>
                <a:gd name="T19" fmla="*/ 380 h 380"/>
                <a:gd name="T20" fmla="*/ 34 w 186"/>
                <a:gd name="T21" fmla="*/ 38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6" h="380">
                  <a:moveTo>
                    <a:pt x="34" y="380"/>
                  </a:moveTo>
                  <a:cubicBezTo>
                    <a:pt x="34" y="380"/>
                    <a:pt x="34" y="380"/>
                    <a:pt x="34" y="380"/>
                  </a:cubicBezTo>
                  <a:cubicBezTo>
                    <a:pt x="33" y="380"/>
                    <a:pt x="33" y="380"/>
                    <a:pt x="32" y="380"/>
                  </a:cubicBezTo>
                  <a:cubicBezTo>
                    <a:pt x="16" y="380"/>
                    <a:pt x="3" y="370"/>
                    <a:pt x="0" y="357"/>
                  </a:cubicBezTo>
                  <a:cubicBezTo>
                    <a:pt x="0" y="357"/>
                    <a:pt x="0" y="357"/>
                    <a:pt x="0" y="357"/>
                  </a:cubicBezTo>
                  <a:cubicBezTo>
                    <a:pt x="0" y="187"/>
                    <a:pt x="0" y="187"/>
                    <a:pt x="0" y="187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186" y="0"/>
                    <a:pt x="186" y="0"/>
                    <a:pt x="186" y="0"/>
                  </a:cubicBezTo>
                  <a:cubicBezTo>
                    <a:pt x="145" y="187"/>
                    <a:pt x="145" y="187"/>
                    <a:pt x="145" y="187"/>
                  </a:cubicBezTo>
                  <a:cubicBezTo>
                    <a:pt x="145" y="380"/>
                    <a:pt x="145" y="380"/>
                    <a:pt x="145" y="380"/>
                  </a:cubicBezTo>
                  <a:lnTo>
                    <a:pt x="34" y="380"/>
                  </a:lnTo>
                  <a:close/>
                </a:path>
              </a:pathLst>
            </a:custGeom>
            <a:solidFill>
              <a:srgbClr val="2D2E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5"/>
            <p:cNvSpPr/>
            <p:nvPr/>
          </p:nvSpPr>
          <p:spPr bwMode="auto">
            <a:xfrm>
              <a:off x="1326335" y="3725779"/>
              <a:ext cx="419099" cy="645083"/>
            </a:xfrm>
            <a:custGeom>
              <a:avLst/>
              <a:gdLst>
                <a:gd name="T0" fmla="*/ 164 w 306"/>
                <a:gd name="T1" fmla="*/ 234 h 471"/>
                <a:gd name="T2" fmla="*/ 0 w 306"/>
                <a:gd name="T3" fmla="*/ 471 h 471"/>
                <a:gd name="T4" fmla="*/ 207 w 306"/>
                <a:gd name="T5" fmla="*/ 0 h 471"/>
                <a:gd name="T6" fmla="*/ 306 w 306"/>
                <a:gd name="T7" fmla="*/ 28 h 471"/>
                <a:gd name="T8" fmla="*/ 240 w 306"/>
                <a:gd name="T9" fmla="*/ 125 h 471"/>
                <a:gd name="T10" fmla="*/ 240 w 306"/>
                <a:gd name="T11" fmla="*/ 125 h 471"/>
                <a:gd name="T12" fmla="*/ 169 w 306"/>
                <a:gd name="T13" fmla="*/ 227 h 471"/>
                <a:gd name="T14" fmla="*/ 164 w 306"/>
                <a:gd name="T15" fmla="*/ 234 h 471"/>
                <a:gd name="T16" fmla="*/ 164 w 306"/>
                <a:gd name="T17" fmla="*/ 234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6" h="471">
                  <a:moveTo>
                    <a:pt x="164" y="234"/>
                  </a:moveTo>
                  <a:lnTo>
                    <a:pt x="0" y="471"/>
                  </a:lnTo>
                  <a:lnTo>
                    <a:pt x="207" y="0"/>
                  </a:lnTo>
                  <a:lnTo>
                    <a:pt x="306" y="28"/>
                  </a:lnTo>
                  <a:lnTo>
                    <a:pt x="240" y="125"/>
                  </a:lnTo>
                  <a:lnTo>
                    <a:pt x="240" y="125"/>
                  </a:lnTo>
                  <a:lnTo>
                    <a:pt x="169" y="227"/>
                  </a:lnTo>
                  <a:lnTo>
                    <a:pt x="164" y="234"/>
                  </a:lnTo>
                  <a:lnTo>
                    <a:pt x="164" y="234"/>
                  </a:lnTo>
                  <a:close/>
                </a:path>
              </a:pathLst>
            </a:custGeom>
            <a:solidFill>
              <a:srgbClr val="494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6"/>
            <p:cNvSpPr/>
            <p:nvPr/>
          </p:nvSpPr>
          <p:spPr bwMode="auto">
            <a:xfrm>
              <a:off x="783972" y="3764127"/>
              <a:ext cx="603995" cy="1232643"/>
            </a:xfrm>
            <a:custGeom>
              <a:avLst/>
              <a:gdLst>
                <a:gd name="T0" fmla="*/ 153 w 186"/>
                <a:gd name="T1" fmla="*/ 380 h 380"/>
                <a:gd name="T2" fmla="*/ 153 w 186"/>
                <a:gd name="T3" fmla="*/ 380 h 380"/>
                <a:gd name="T4" fmla="*/ 154 w 186"/>
                <a:gd name="T5" fmla="*/ 380 h 380"/>
                <a:gd name="T6" fmla="*/ 186 w 186"/>
                <a:gd name="T7" fmla="*/ 357 h 380"/>
                <a:gd name="T8" fmla="*/ 186 w 186"/>
                <a:gd name="T9" fmla="*/ 357 h 380"/>
                <a:gd name="T10" fmla="*/ 186 w 186"/>
                <a:gd name="T11" fmla="*/ 187 h 380"/>
                <a:gd name="T12" fmla="*/ 104 w 186"/>
                <a:gd name="T13" fmla="*/ 0 h 380"/>
                <a:gd name="T14" fmla="*/ 0 w 186"/>
                <a:gd name="T15" fmla="*/ 0 h 380"/>
                <a:gd name="T16" fmla="*/ 41 w 186"/>
                <a:gd name="T17" fmla="*/ 187 h 380"/>
                <a:gd name="T18" fmla="*/ 41 w 186"/>
                <a:gd name="T19" fmla="*/ 380 h 380"/>
                <a:gd name="T20" fmla="*/ 153 w 186"/>
                <a:gd name="T21" fmla="*/ 38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6" h="380">
                  <a:moveTo>
                    <a:pt x="153" y="380"/>
                  </a:moveTo>
                  <a:cubicBezTo>
                    <a:pt x="153" y="380"/>
                    <a:pt x="153" y="380"/>
                    <a:pt x="153" y="380"/>
                  </a:cubicBezTo>
                  <a:cubicBezTo>
                    <a:pt x="153" y="380"/>
                    <a:pt x="154" y="380"/>
                    <a:pt x="154" y="380"/>
                  </a:cubicBezTo>
                  <a:cubicBezTo>
                    <a:pt x="170" y="380"/>
                    <a:pt x="184" y="370"/>
                    <a:pt x="186" y="357"/>
                  </a:cubicBezTo>
                  <a:cubicBezTo>
                    <a:pt x="186" y="357"/>
                    <a:pt x="186" y="357"/>
                    <a:pt x="186" y="357"/>
                  </a:cubicBezTo>
                  <a:cubicBezTo>
                    <a:pt x="186" y="187"/>
                    <a:pt x="186" y="187"/>
                    <a:pt x="186" y="187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1" y="187"/>
                    <a:pt x="41" y="187"/>
                    <a:pt x="41" y="187"/>
                  </a:cubicBezTo>
                  <a:cubicBezTo>
                    <a:pt x="41" y="380"/>
                    <a:pt x="41" y="380"/>
                    <a:pt x="41" y="380"/>
                  </a:cubicBezTo>
                  <a:lnTo>
                    <a:pt x="153" y="380"/>
                  </a:lnTo>
                  <a:close/>
                </a:path>
              </a:pathLst>
            </a:custGeom>
            <a:solidFill>
              <a:srgbClr val="373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7"/>
            <p:cNvSpPr/>
            <p:nvPr/>
          </p:nvSpPr>
          <p:spPr bwMode="auto">
            <a:xfrm>
              <a:off x="972978" y="3725779"/>
              <a:ext cx="414990" cy="645083"/>
            </a:xfrm>
            <a:custGeom>
              <a:avLst/>
              <a:gdLst>
                <a:gd name="T0" fmla="*/ 0 w 303"/>
                <a:gd name="T1" fmla="*/ 28 h 471"/>
                <a:gd name="T2" fmla="*/ 97 w 303"/>
                <a:gd name="T3" fmla="*/ 0 h 471"/>
                <a:gd name="T4" fmla="*/ 303 w 303"/>
                <a:gd name="T5" fmla="*/ 471 h 471"/>
                <a:gd name="T6" fmla="*/ 66 w 303"/>
                <a:gd name="T7" fmla="*/ 125 h 471"/>
                <a:gd name="T8" fmla="*/ 66 w 303"/>
                <a:gd name="T9" fmla="*/ 125 h 471"/>
                <a:gd name="T10" fmla="*/ 0 w 303"/>
                <a:gd name="T11" fmla="*/ 28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3" h="471">
                  <a:moveTo>
                    <a:pt x="0" y="28"/>
                  </a:moveTo>
                  <a:lnTo>
                    <a:pt x="97" y="0"/>
                  </a:lnTo>
                  <a:lnTo>
                    <a:pt x="303" y="471"/>
                  </a:lnTo>
                  <a:lnTo>
                    <a:pt x="66" y="125"/>
                  </a:lnTo>
                  <a:lnTo>
                    <a:pt x="66" y="125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494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Rectangle 18"/>
            <p:cNvSpPr>
              <a:spLocks noChangeArrowheads="1"/>
            </p:cNvSpPr>
            <p:nvPr/>
          </p:nvSpPr>
          <p:spPr bwMode="auto">
            <a:xfrm>
              <a:off x="1181157" y="3595666"/>
              <a:ext cx="362945" cy="94503"/>
            </a:xfrm>
            <a:prstGeom prst="rect">
              <a:avLst/>
            </a:prstGeom>
            <a:solidFill>
              <a:srgbClr val="F4C8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19"/>
            <p:cNvSpPr/>
            <p:nvPr/>
          </p:nvSpPr>
          <p:spPr bwMode="auto">
            <a:xfrm>
              <a:off x="833278" y="2779383"/>
              <a:ext cx="1045008" cy="882024"/>
            </a:xfrm>
            <a:custGeom>
              <a:avLst/>
              <a:gdLst>
                <a:gd name="T0" fmla="*/ 288 w 322"/>
                <a:gd name="T1" fmla="*/ 103 h 272"/>
                <a:gd name="T2" fmla="*/ 287 w 322"/>
                <a:gd name="T3" fmla="*/ 103 h 272"/>
                <a:gd name="T4" fmla="*/ 283 w 322"/>
                <a:gd name="T5" fmla="*/ 0 h 272"/>
                <a:gd name="T6" fmla="*/ 161 w 322"/>
                <a:gd name="T7" fmla="*/ 0 h 272"/>
                <a:gd name="T8" fmla="*/ 40 w 322"/>
                <a:gd name="T9" fmla="*/ 0 h 272"/>
                <a:gd name="T10" fmla="*/ 36 w 322"/>
                <a:gd name="T11" fmla="*/ 103 h 272"/>
                <a:gd name="T12" fmla="*/ 35 w 322"/>
                <a:gd name="T13" fmla="*/ 103 h 272"/>
                <a:gd name="T14" fmla="*/ 0 w 322"/>
                <a:gd name="T15" fmla="*/ 134 h 272"/>
                <a:gd name="T16" fmla="*/ 35 w 322"/>
                <a:gd name="T17" fmla="*/ 166 h 272"/>
                <a:gd name="T18" fmla="*/ 36 w 322"/>
                <a:gd name="T19" fmla="*/ 166 h 272"/>
                <a:gd name="T20" fmla="*/ 36 w 322"/>
                <a:gd name="T21" fmla="*/ 166 h 272"/>
                <a:gd name="T22" fmla="*/ 37 w 322"/>
                <a:gd name="T23" fmla="*/ 166 h 272"/>
                <a:gd name="T24" fmla="*/ 131 w 322"/>
                <a:gd name="T25" fmla="*/ 271 h 272"/>
                <a:gd name="T26" fmla="*/ 131 w 322"/>
                <a:gd name="T27" fmla="*/ 271 h 272"/>
                <a:gd name="T28" fmla="*/ 161 w 322"/>
                <a:gd name="T29" fmla="*/ 271 h 272"/>
                <a:gd name="T30" fmla="*/ 192 w 322"/>
                <a:gd name="T31" fmla="*/ 271 h 272"/>
                <a:gd name="T32" fmla="*/ 286 w 322"/>
                <a:gd name="T33" fmla="*/ 166 h 272"/>
                <a:gd name="T34" fmla="*/ 288 w 322"/>
                <a:gd name="T35" fmla="*/ 166 h 272"/>
                <a:gd name="T36" fmla="*/ 322 w 322"/>
                <a:gd name="T37" fmla="*/ 134 h 272"/>
                <a:gd name="T38" fmla="*/ 288 w 322"/>
                <a:gd name="T39" fmla="*/ 103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22" h="272">
                  <a:moveTo>
                    <a:pt x="288" y="103"/>
                  </a:moveTo>
                  <a:cubicBezTo>
                    <a:pt x="287" y="103"/>
                    <a:pt x="287" y="103"/>
                    <a:pt x="287" y="103"/>
                  </a:cubicBezTo>
                  <a:cubicBezTo>
                    <a:pt x="286" y="53"/>
                    <a:pt x="283" y="0"/>
                    <a:pt x="283" y="0"/>
                  </a:cubicBezTo>
                  <a:cubicBezTo>
                    <a:pt x="161" y="0"/>
                    <a:pt x="161" y="0"/>
                    <a:pt x="161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0"/>
                    <a:pt x="37" y="53"/>
                    <a:pt x="36" y="103"/>
                  </a:cubicBezTo>
                  <a:cubicBezTo>
                    <a:pt x="35" y="103"/>
                    <a:pt x="35" y="103"/>
                    <a:pt x="35" y="103"/>
                  </a:cubicBezTo>
                  <a:cubicBezTo>
                    <a:pt x="16" y="103"/>
                    <a:pt x="0" y="117"/>
                    <a:pt x="0" y="134"/>
                  </a:cubicBezTo>
                  <a:cubicBezTo>
                    <a:pt x="0" y="152"/>
                    <a:pt x="16" y="166"/>
                    <a:pt x="35" y="166"/>
                  </a:cubicBezTo>
                  <a:cubicBezTo>
                    <a:pt x="35" y="166"/>
                    <a:pt x="36" y="166"/>
                    <a:pt x="36" y="166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7" y="166"/>
                    <a:pt x="37" y="166"/>
                    <a:pt x="37" y="166"/>
                  </a:cubicBezTo>
                  <a:cubicBezTo>
                    <a:pt x="37" y="166"/>
                    <a:pt x="70" y="249"/>
                    <a:pt x="131" y="271"/>
                  </a:cubicBezTo>
                  <a:cubicBezTo>
                    <a:pt x="131" y="271"/>
                    <a:pt x="131" y="271"/>
                    <a:pt x="131" y="271"/>
                  </a:cubicBezTo>
                  <a:cubicBezTo>
                    <a:pt x="138" y="272"/>
                    <a:pt x="161" y="271"/>
                    <a:pt x="161" y="271"/>
                  </a:cubicBezTo>
                  <a:cubicBezTo>
                    <a:pt x="161" y="271"/>
                    <a:pt x="185" y="272"/>
                    <a:pt x="192" y="271"/>
                  </a:cubicBezTo>
                  <a:cubicBezTo>
                    <a:pt x="253" y="249"/>
                    <a:pt x="286" y="166"/>
                    <a:pt x="286" y="166"/>
                  </a:cubicBezTo>
                  <a:cubicBezTo>
                    <a:pt x="286" y="166"/>
                    <a:pt x="287" y="166"/>
                    <a:pt x="288" y="166"/>
                  </a:cubicBezTo>
                  <a:cubicBezTo>
                    <a:pt x="307" y="166"/>
                    <a:pt x="322" y="152"/>
                    <a:pt x="322" y="134"/>
                  </a:cubicBezTo>
                  <a:cubicBezTo>
                    <a:pt x="322" y="117"/>
                    <a:pt x="307" y="103"/>
                    <a:pt x="288" y="103"/>
                  </a:cubicBezTo>
                  <a:close/>
                </a:path>
              </a:pathLst>
            </a:custGeom>
            <a:solidFill>
              <a:srgbClr val="FDD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0"/>
            <p:cNvSpPr/>
            <p:nvPr/>
          </p:nvSpPr>
          <p:spPr bwMode="auto">
            <a:xfrm>
              <a:off x="878475" y="3190264"/>
              <a:ext cx="61632" cy="61632"/>
            </a:xfrm>
            <a:custGeom>
              <a:avLst/>
              <a:gdLst>
                <a:gd name="T0" fmla="*/ 4 w 19"/>
                <a:gd name="T1" fmla="*/ 14 h 19"/>
                <a:gd name="T2" fmla="*/ 15 w 19"/>
                <a:gd name="T3" fmla="*/ 4 h 19"/>
                <a:gd name="T4" fmla="*/ 19 w 19"/>
                <a:gd name="T5" fmla="*/ 5 h 19"/>
                <a:gd name="T6" fmla="*/ 10 w 19"/>
                <a:gd name="T7" fmla="*/ 0 h 19"/>
                <a:gd name="T8" fmla="*/ 0 w 19"/>
                <a:gd name="T9" fmla="*/ 10 h 19"/>
                <a:gd name="T10" fmla="*/ 6 w 19"/>
                <a:gd name="T11" fmla="*/ 19 h 19"/>
                <a:gd name="T12" fmla="*/ 4 w 19"/>
                <a:gd name="T13" fmla="*/ 1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19">
                  <a:moveTo>
                    <a:pt x="4" y="14"/>
                  </a:moveTo>
                  <a:cubicBezTo>
                    <a:pt x="4" y="9"/>
                    <a:pt x="9" y="4"/>
                    <a:pt x="15" y="4"/>
                  </a:cubicBezTo>
                  <a:cubicBezTo>
                    <a:pt x="16" y="4"/>
                    <a:pt x="18" y="5"/>
                    <a:pt x="19" y="5"/>
                  </a:cubicBezTo>
                  <a:cubicBezTo>
                    <a:pt x="18" y="2"/>
                    <a:pt x="14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14"/>
                    <a:pt x="2" y="17"/>
                    <a:pt x="6" y="19"/>
                  </a:cubicBezTo>
                  <a:cubicBezTo>
                    <a:pt x="5" y="18"/>
                    <a:pt x="4" y="16"/>
                    <a:pt x="4" y="14"/>
                  </a:cubicBezTo>
                  <a:close/>
                </a:path>
              </a:pathLst>
            </a:custGeom>
            <a:solidFill>
              <a:srgbClr val="D3AB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1"/>
            <p:cNvSpPr/>
            <p:nvPr/>
          </p:nvSpPr>
          <p:spPr bwMode="auto">
            <a:xfrm>
              <a:off x="1771457" y="3190264"/>
              <a:ext cx="61632" cy="61632"/>
            </a:xfrm>
            <a:custGeom>
              <a:avLst/>
              <a:gdLst>
                <a:gd name="T0" fmla="*/ 15 w 19"/>
                <a:gd name="T1" fmla="*/ 14 h 19"/>
                <a:gd name="T2" fmla="*/ 5 w 19"/>
                <a:gd name="T3" fmla="*/ 4 h 19"/>
                <a:gd name="T4" fmla="*/ 0 w 19"/>
                <a:gd name="T5" fmla="*/ 5 h 19"/>
                <a:gd name="T6" fmla="*/ 9 w 19"/>
                <a:gd name="T7" fmla="*/ 0 h 19"/>
                <a:gd name="T8" fmla="*/ 19 w 19"/>
                <a:gd name="T9" fmla="*/ 10 h 19"/>
                <a:gd name="T10" fmla="*/ 14 w 19"/>
                <a:gd name="T11" fmla="*/ 19 h 19"/>
                <a:gd name="T12" fmla="*/ 15 w 19"/>
                <a:gd name="T13" fmla="*/ 1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19">
                  <a:moveTo>
                    <a:pt x="15" y="14"/>
                  </a:moveTo>
                  <a:cubicBezTo>
                    <a:pt x="15" y="9"/>
                    <a:pt x="10" y="4"/>
                    <a:pt x="5" y="4"/>
                  </a:cubicBezTo>
                  <a:cubicBezTo>
                    <a:pt x="3" y="4"/>
                    <a:pt x="1" y="5"/>
                    <a:pt x="0" y="5"/>
                  </a:cubicBezTo>
                  <a:cubicBezTo>
                    <a:pt x="2" y="2"/>
                    <a:pt x="5" y="0"/>
                    <a:pt x="9" y="0"/>
                  </a:cubicBezTo>
                  <a:cubicBezTo>
                    <a:pt x="15" y="0"/>
                    <a:pt x="19" y="4"/>
                    <a:pt x="19" y="10"/>
                  </a:cubicBezTo>
                  <a:cubicBezTo>
                    <a:pt x="19" y="14"/>
                    <a:pt x="17" y="17"/>
                    <a:pt x="14" y="19"/>
                  </a:cubicBezTo>
                  <a:cubicBezTo>
                    <a:pt x="14" y="18"/>
                    <a:pt x="15" y="16"/>
                    <a:pt x="15" y="14"/>
                  </a:cubicBezTo>
                  <a:close/>
                </a:path>
              </a:pathLst>
            </a:custGeom>
            <a:solidFill>
              <a:srgbClr val="DDAA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2"/>
            <p:cNvSpPr/>
            <p:nvPr/>
          </p:nvSpPr>
          <p:spPr bwMode="auto">
            <a:xfrm>
              <a:off x="871627" y="3190264"/>
              <a:ext cx="61632" cy="61632"/>
            </a:xfrm>
            <a:custGeom>
              <a:avLst/>
              <a:gdLst>
                <a:gd name="T0" fmla="*/ 4 w 19"/>
                <a:gd name="T1" fmla="*/ 14 h 19"/>
                <a:gd name="T2" fmla="*/ 14 w 19"/>
                <a:gd name="T3" fmla="*/ 4 h 19"/>
                <a:gd name="T4" fmla="*/ 19 w 19"/>
                <a:gd name="T5" fmla="*/ 5 h 19"/>
                <a:gd name="T6" fmla="*/ 10 w 19"/>
                <a:gd name="T7" fmla="*/ 0 h 19"/>
                <a:gd name="T8" fmla="*/ 0 w 19"/>
                <a:gd name="T9" fmla="*/ 10 h 19"/>
                <a:gd name="T10" fmla="*/ 5 w 19"/>
                <a:gd name="T11" fmla="*/ 19 h 19"/>
                <a:gd name="T12" fmla="*/ 4 w 19"/>
                <a:gd name="T13" fmla="*/ 1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19">
                  <a:moveTo>
                    <a:pt x="4" y="14"/>
                  </a:moveTo>
                  <a:cubicBezTo>
                    <a:pt x="4" y="9"/>
                    <a:pt x="9" y="4"/>
                    <a:pt x="14" y="4"/>
                  </a:cubicBezTo>
                  <a:cubicBezTo>
                    <a:pt x="16" y="4"/>
                    <a:pt x="18" y="5"/>
                    <a:pt x="19" y="5"/>
                  </a:cubicBezTo>
                  <a:cubicBezTo>
                    <a:pt x="17" y="2"/>
                    <a:pt x="14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14"/>
                    <a:pt x="2" y="17"/>
                    <a:pt x="5" y="19"/>
                  </a:cubicBezTo>
                  <a:cubicBezTo>
                    <a:pt x="5" y="18"/>
                    <a:pt x="4" y="16"/>
                    <a:pt x="4" y="14"/>
                  </a:cubicBezTo>
                  <a:close/>
                </a:path>
              </a:pathLst>
            </a:custGeom>
            <a:solidFill>
              <a:srgbClr val="DDAA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3"/>
            <p:cNvSpPr/>
            <p:nvPr/>
          </p:nvSpPr>
          <p:spPr bwMode="auto">
            <a:xfrm>
              <a:off x="1281139" y="3277918"/>
              <a:ext cx="153396" cy="84915"/>
            </a:xfrm>
            <a:custGeom>
              <a:avLst/>
              <a:gdLst>
                <a:gd name="T0" fmla="*/ 24 w 47"/>
                <a:gd name="T1" fmla="*/ 23 h 26"/>
                <a:gd name="T2" fmla="*/ 0 w 47"/>
                <a:gd name="T3" fmla="*/ 0 h 26"/>
                <a:gd name="T4" fmla="*/ 0 w 47"/>
                <a:gd name="T5" fmla="*/ 2 h 26"/>
                <a:gd name="T6" fmla="*/ 24 w 47"/>
                <a:gd name="T7" fmla="*/ 26 h 26"/>
                <a:gd name="T8" fmla="*/ 47 w 47"/>
                <a:gd name="T9" fmla="*/ 2 h 26"/>
                <a:gd name="T10" fmla="*/ 47 w 47"/>
                <a:gd name="T11" fmla="*/ 0 h 26"/>
                <a:gd name="T12" fmla="*/ 24 w 47"/>
                <a:gd name="T13" fmla="*/ 2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26">
                  <a:moveTo>
                    <a:pt x="24" y="23"/>
                  </a:moveTo>
                  <a:cubicBezTo>
                    <a:pt x="11" y="23"/>
                    <a:pt x="0" y="13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15"/>
                    <a:pt x="10" y="26"/>
                    <a:pt x="24" y="26"/>
                  </a:cubicBezTo>
                  <a:cubicBezTo>
                    <a:pt x="37" y="26"/>
                    <a:pt x="47" y="15"/>
                    <a:pt x="47" y="2"/>
                  </a:cubicBezTo>
                  <a:cubicBezTo>
                    <a:pt x="47" y="1"/>
                    <a:pt x="47" y="1"/>
                    <a:pt x="47" y="0"/>
                  </a:cubicBezTo>
                  <a:cubicBezTo>
                    <a:pt x="47" y="13"/>
                    <a:pt x="36" y="23"/>
                    <a:pt x="24" y="23"/>
                  </a:cubicBezTo>
                  <a:close/>
                </a:path>
              </a:pathLst>
            </a:custGeom>
            <a:solidFill>
              <a:srgbClr val="DDAA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4"/>
            <p:cNvSpPr/>
            <p:nvPr/>
          </p:nvSpPr>
          <p:spPr bwMode="auto">
            <a:xfrm>
              <a:off x="1037349" y="2912234"/>
              <a:ext cx="262964" cy="97242"/>
            </a:xfrm>
            <a:custGeom>
              <a:avLst/>
              <a:gdLst>
                <a:gd name="T0" fmla="*/ 81 w 81"/>
                <a:gd name="T1" fmla="*/ 18 h 30"/>
                <a:gd name="T2" fmla="*/ 76 w 81"/>
                <a:gd name="T3" fmla="*/ 28 h 30"/>
                <a:gd name="T4" fmla="*/ 0 w 81"/>
                <a:gd name="T5" fmla="*/ 30 h 30"/>
                <a:gd name="T6" fmla="*/ 81 w 81"/>
                <a:gd name="T7" fmla="*/ 18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30">
                  <a:moveTo>
                    <a:pt x="81" y="18"/>
                  </a:moveTo>
                  <a:cubicBezTo>
                    <a:pt x="76" y="28"/>
                    <a:pt x="76" y="28"/>
                    <a:pt x="76" y="28"/>
                  </a:cubicBezTo>
                  <a:cubicBezTo>
                    <a:pt x="76" y="28"/>
                    <a:pt x="40" y="8"/>
                    <a:pt x="0" y="30"/>
                  </a:cubicBezTo>
                  <a:cubicBezTo>
                    <a:pt x="0" y="30"/>
                    <a:pt x="28" y="0"/>
                    <a:pt x="81" y="18"/>
                  </a:cubicBezTo>
                  <a:close/>
                </a:path>
              </a:pathLst>
            </a:custGeom>
            <a:solidFill>
              <a:srgbClr val="753C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5"/>
            <p:cNvSpPr/>
            <p:nvPr/>
          </p:nvSpPr>
          <p:spPr bwMode="auto">
            <a:xfrm>
              <a:off x="1413990" y="2912234"/>
              <a:ext cx="260225" cy="97242"/>
            </a:xfrm>
            <a:custGeom>
              <a:avLst/>
              <a:gdLst>
                <a:gd name="T0" fmla="*/ 0 w 80"/>
                <a:gd name="T1" fmla="*/ 18 h 30"/>
                <a:gd name="T2" fmla="*/ 4 w 80"/>
                <a:gd name="T3" fmla="*/ 28 h 30"/>
                <a:gd name="T4" fmla="*/ 80 w 80"/>
                <a:gd name="T5" fmla="*/ 30 h 30"/>
                <a:gd name="T6" fmla="*/ 0 w 80"/>
                <a:gd name="T7" fmla="*/ 18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" h="30">
                  <a:moveTo>
                    <a:pt x="0" y="18"/>
                  </a:moveTo>
                  <a:cubicBezTo>
                    <a:pt x="4" y="28"/>
                    <a:pt x="4" y="28"/>
                    <a:pt x="4" y="28"/>
                  </a:cubicBezTo>
                  <a:cubicBezTo>
                    <a:pt x="4" y="28"/>
                    <a:pt x="41" y="8"/>
                    <a:pt x="80" y="30"/>
                  </a:cubicBezTo>
                  <a:cubicBezTo>
                    <a:pt x="80" y="30"/>
                    <a:pt x="52" y="0"/>
                    <a:pt x="0" y="18"/>
                  </a:cubicBezTo>
                  <a:close/>
                </a:path>
              </a:pathLst>
            </a:custGeom>
            <a:solidFill>
              <a:srgbClr val="753C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6"/>
            <p:cNvSpPr/>
            <p:nvPr/>
          </p:nvSpPr>
          <p:spPr bwMode="auto">
            <a:xfrm>
              <a:off x="890801" y="2502723"/>
              <a:ext cx="923113" cy="661518"/>
            </a:xfrm>
            <a:custGeom>
              <a:avLst/>
              <a:gdLst>
                <a:gd name="T0" fmla="*/ 281 w 284"/>
                <a:gd name="T1" fmla="*/ 86 h 204"/>
                <a:gd name="T2" fmla="*/ 73 w 284"/>
                <a:gd name="T3" fmla="*/ 14 h 204"/>
                <a:gd name="T4" fmla="*/ 81 w 284"/>
                <a:gd name="T5" fmla="*/ 1 h 204"/>
                <a:gd name="T6" fmla="*/ 39 w 284"/>
                <a:gd name="T7" fmla="*/ 28 h 204"/>
                <a:gd name="T8" fmla="*/ 33 w 284"/>
                <a:gd name="T9" fmla="*/ 33 h 204"/>
                <a:gd name="T10" fmla="*/ 32 w 284"/>
                <a:gd name="T11" fmla="*/ 34 h 204"/>
                <a:gd name="T12" fmla="*/ 32 w 284"/>
                <a:gd name="T13" fmla="*/ 34 h 204"/>
                <a:gd name="T14" fmla="*/ 22 w 284"/>
                <a:gd name="T15" fmla="*/ 70 h 204"/>
                <a:gd name="T16" fmla="*/ 18 w 284"/>
                <a:gd name="T17" fmla="*/ 193 h 204"/>
                <a:gd name="T18" fmla="*/ 19 w 284"/>
                <a:gd name="T19" fmla="*/ 194 h 204"/>
                <a:gd name="T20" fmla="*/ 20 w 284"/>
                <a:gd name="T21" fmla="*/ 199 h 204"/>
                <a:gd name="T22" fmla="*/ 25 w 284"/>
                <a:gd name="T23" fmla="*/ 192 h 204"/>
                <a:gd name="T24" fmla="*/ 29 w 284"/>
                <a:gd name="T25" fmla="*/ 162 h 204"/>
                <a:gd name="T26" fmla="*/ 42 w 284"/>
                <a:gd name="T27" fmla="*/ 106 h 204"/>
                <a:gd name="T28" fmla="*/ 47 w 284"/>
                <a:gd name="T29" fmla="*/ 106 h 204"/>
                <a:gd name="T30" fmla="*/ 209 w 284"/>
                <a:gd name="T31" fmla="*/ 134 h 204"/>
                <a:gd name="T32" fmla="*/ 202 w 284"/>
                <a:gd name="T33" fmla="*/ 129 h 204"/>
                <a:gd name="T34" fmla="*/ 235 w 284"/>
                <a:gd name="T35" fmla="*/ 119 h 204"/>
                <a:gd name="T36" fmla="*/ 246 w 284"/>
                <a:gd name="T37" fmla="*/ 117 h 204"/>
                <a:gd name="T38" fmla="*/ 253 w 284"/>
                <a:gd name="T39" fmla="*/ 126 h 204"/>
                <a:gd name="T40" fmla="*/ 258 w 284"/>
                <a:gd name="T41" fmla="*/ 151 h 204"/>
                <a:gd name="T42" fmla="*/ 266 w 284"/>
                <a:gd name="T43" fmla="*/ 204 h 204"/>
                <a:gd name="T44" fmla="*/ 271 w 284"/>
                <a:gd name="T45" fmla="*/ 199 h 204"/>
                <a:gd name="T46" fmla="*/ 279 w 284"/>
                <a:gd name="T47" fmla="*/ 131 h 204"/>
                <a:gd name="T48" fmla="*/ 281 w 284"/>
                <a:gd name="T49" fmla="*/ 86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84" h="204">
                  <a:moveTo>
                    <a:pt x="281" y="86"/>
                  </a:moveTo>
                  <a:cubicBezTo>
                    <a:pt x="259" y="0"/>
                    <a:pt x="125" y="6"/>
                    <a:pt x="73" y="14"/>
                  </a:cubicBezTo>
                  <a:cubicBezTo>
                    <a:pt x="72" y="9"/>
                    <a:pt x="81" y="1"/>
                    <a:pt x="81" y="1"/>
                  </a:cubicBezTo>
                  <a:cubicBezTo>
                    <a:pt x="61" y="10"/>
                    <a:pt x="47" y="21"/>
                    <a:pt x="39" y="28"/>
                  </a:cubicBezTo>
                  <a:cubicBezTo>
                    <a:pt x="37" y="30"/>
                    <a:pt x="35" y="31"/>
                    <a:pt x="33" y="33"/>
                  </a:cubicBezTo>
                  <a:cubicBezTo>
                    <a:pt x="33" y="34"/>
                    <a:pt x="32" y="34"/>
                    <a:pt x="32" y="34"/>
                  </a:cubicBezTo>
                  <a:cubicBezTo>
                    <a:pt x="32" y="34"/>
                    <a:pt x="32" y="34"/>
                    <a:pt x="32" y="34"/>
                  </a:cubicBezTo>
                  <a:cubicBezTo>
                    <a:pt x="22" y="46"/>
                    <a:pt x="20" y="58"/>
                    <a:pt x="22" y="70"/>
                  </a:cubicBezTo>
                  <a:cubicBezTo>
                    <a:pt x="8" y="97"/>
                    <a:pt x="0" y="137"/>
                    <a:pt x="18" y="193"/>
                  </a:cubicBezTo>
                  <a:cubicBezTo>
                    <a:pt x="19" y="193"/>
                    <a:pt x="19" y="194"/>
                    <a:pt x="19" y="194"/>
                  </a:cubicBezTo>
                  <a:cubicBezTo>
                    <a:pt x="19" y="196"/>
                    <a:pt x="20" y="197"/>
                    <a:pt x="20" y="199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7" y="178"/>
                    <a:pt x="29" y="162"/>
                  </a:cubicBezTo>
                  <a:cubicBezTo>
                    <a:pt x="42" y="106"/>
                    <a:pt x="42" y="106"/>
                    <a:pt x="42" y="106"/>
                  </a:cubicBezTo>
                  <a:cubicBezTo>
                    <a:pt x="42" y="106"/>
                    <a:pt x="44" y="106"/>
                    <a:pt x="47" y="106"/>
                  </a:cubicBezTo>
                  <a:cubicBezTo>
                    <a:pt x="79" y="118"/>
                    <a:pt x="138" y="135"/>
                    <a:pt x="209" y="134"/>
                  </a:cubicBezTo>
                  <a:cubicBezTo>
                    <a:pt x="202" y="129"/>
                    <a:pt x="202" y="129"/>
                    <a:pt x="202" y="129"/>
                  </a:cubicBezTo>
                  <a:cubicBezTo>
                    <a:pt x="202" y="129"/>
                    <a:pt x="217" y="125"/>
                    <a:pt x="235" y="119"/>
                  </a:cubicBezTo>
                  <a:cubicBezTo>
                    <a:pt x="239" y="119"/>
                    <a:pt x="243" y="118"/>
                    <a:pt x="246" y="117"/>
                  </a:cubicBezTo>
                  <a:cubicBezTo>
                    <a:pt x="253" y="126"/>
                    <a:pt x="253" y="126"/>
                    <a:pt x="253" y="126"/>
                  </a:cubicBezTo>
                  <a:cubicBezTo>
                    <a:pt x="253" y="126"/>
                    <a:pt x="256" y="143"/>
                    <a:pt x="258" y="151"/>
                  </a:cubicBezTo>
                  <a:cubicBezTo>
                    <a:pt x="259" y="158"/>
                    <a:pt x="266" y="204"/>
                    <a:pt x="266" y="204"/>
                  </a:cubicBezTo>
                  <a:cubicBezTo>
                    <a:pt x="271" y="199"/>
                    <a:pt x="271" y="199"/>
                    <a:pt x="271" y="199"/>
                  </a:cubicBezTo>
                  <a:cubicBezTo>
                    <a:pt x="271" y="199"/>
                    <a:pt x="279" y="144"/>
                    <a:pt x="279" y="131"/>
                  </a:cubicBezTo>
                  <a:cubicBezTo>
                    <a:pt x="279" y="120"/>
                    <a:pt x="284" y="95"/>
                    <a:pt x="281" y="86"/>
                  </a:cubicBezTo>
                  <a:close/>
                </a:path>
              </a:pathLst>
            </a:custGeom>
            <a:solidFill>
              <a:srgbClr val="753C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7"/>
            <p:cNvSpPr/>
            <p:nvPr/>
          </p:nvSpPr>
          <p:spPr bwMode="auto">
            <a:xfrm>
              <a:off x="1479731" y="6108888"/>
              <a:ext cx="362945" cy="130112"/>
            </a:xfrm>
            <a:custGeom>
              <a:avLst/>
              <a:gdLst>
                <a:gd name="T0" fmla="*/ 54 w 112"/>
                <a:gd name="T1" fmla="*/ 0 h 40"/>
                <a:gd name="T2" fmla="*/ 56 w 112"/>
                <a:gd name="T3" fmla="*/ 0 h 40"/>
                <a:gd name="T4" fmla="*/ 58 w 112"/>
                <a:gd name="T5" fmla="*/ 0 h 40"/>
                <a:gd name="T6" fmla="*/ 60 w 112"/>
                <a:gd name="T7" fmla="*/ 0 h 40"/>
                <a:gd name="T8" fmla="*/ 60 w 112"/>
                <a:gd name="T9" fmla="*/ 0 h 40"/>
                <a:gd name="T10" fmla="*/ 112 w 112"/>
                <a:gd name="T11" fmla="*/ 40 h 40"/>
                <a:gd name="T12" fmla="*/ 0 w 112"/>
                <a:gd name="T13" fmla="*/ 40 h 40"/>
                <a:gd name="T14" fmla="*/ 0 w 112"/>
                <a:gd name="T15" fmla="*/ 0 h 40"/>
                <a:gd name="T16" fmla="*/ 54 w 112"/>
                <a:gd name="T1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2" h="40">
                  <a:moveTo>
                    <a:pt x="54" y="0"/>
                  </a:moveTo>
                  <a:cubicBezTo>
                    <a:pt x="55" y="0"/>
                    <a:pt x="55" y="0"/>
                    <a:pt x="56" y="0"/>
                  </a:cubicBezTo>
                  <a:cubicBezTo>
                    <a:pt x="57" y="0"/>
                    <a:pt x="58" y="0"/>
                    <a:pt x="58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89" y="1"/>
                    <a:pt x="112" y="19"/>
                    <a:pt x="112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54" y="0"/>
                  </a:lnTo>
                  <a:close/>
                </a:path>
              </a:pathLst>
            </a:custGeom>
            <a:solidFill>
              <a:srgbClr val="5431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28"/>
            <p:cNvSpPr/>
            <p:nvPr/>
          </p:nvSpPr>
          <p:spPr bwMode="auto">
            <a:xfrm>
              <a:off x="871627" y="6108888"/>
              <a:ext cx="364315" cy="130112"/>
            </a:xfrm>
            <a:custGeom>
              <a:avLst/>
              <a:gdLst>
                <a:gd name="T0" fmla="*/ 58 w 112"/>
                <a:gd name="T1" fmla="*/ 0 h 40"/>
                <a:gd name="T2" fmla="*/ 56 w 112"/>
                <a:gd name="T3" fmla="*/ 0 h 40"/>
                <a:gd name="T4" fmla="*/ 54 w 112"/>
                <a:gd name="T5" fmla="*/ 0 h 40"/>
                <a:gd name="T6" fmla="*/ 53 w 112"/>
                <a:gd name="T7" fmla="*/ 0 h 40"/>
                <a:gd name="T8" fmla="*/ 53 w 112"/>
                <a:gd name="T9" fmla="*/ 0 h 40"/>
                <a:gd name="T10" fmla="*/ 0 w 112"/>
                <a:gd name="T11" fmla="*/ 40 h 40"/>
                <a:gd name="T12" fmla="*/ 112 w 112"/>
                <a:gd name="T13" fmla="*/ 40 h 40"/>
                <a:gd name="T14" fmla="*/ 112 w 112"/>
                <a:gd name="T15" fmla="*/ 0 h 40"/>
                <a:gd name="T16" fmla="*/ 58 w 112"/>
                <a:gd name="T1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2" h="40">
                  <a:moveTo>
                    <a:pt x="58" y="0"/>
                  </a:moveTo>
                  <a:cubicBezTo>
                    <a:pt x="58" y="0"/>
                    <a:pt x="57" y="0"/>
                    <a:pt x="56" y="0"/>
                  </a:cubicBezTo>
                  <a:cubicBezTo>
                    <a:pt x="55" y="0"/>
                    <a:pt x="55" y="0"/>
                    <a:pt x="54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23" y="1"/>
                    <a:pt x="0" y="19"/>
                    <a:pt x="0" y="40"/>
                  </a:cubicBezTo>
                  <a:cubicBezTo>
                    <a:pt x="112" y="40"/>
                    <a:pt x="112" y="40"/>
                    <a:pt x="112" y="40"/>
                  </a:cubicBezTo>
                  <a:cubicBezTo>
                    <a:pt x="112" y="0"/>
                    <a:pt x="112" y="0"/>
                    <a:pt x="112" y="0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rgbClr val="5431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29"/>
            <p:cNvSpPr/>
            <p:nvPr/>
          </p:nvSpPr>
          <p:spPr bwMode="auto">
            <a:xfrm>
              <a:off x="1463296" y="4626977"/>
              <a:ext cx="327335" cy="78067"/>
            </a:xfrm>
            <a:custGeom>
              <a:avLst/>
              <a:gdLst>
                <a:gd name="T0" fmla="*/ 6 w 101"/>
                <a:gd name="T1" fmla="*/ 24 h 24"/>
                <a:gd name="T2" fmla="*/ 95 w 101"/>
                <a:gd name="T3" fmla="*/ 24 h 24"/>
                <a:gd name="T4" fmla="*/ 101 w 101"/>
                <a:gd name="T5" fmla="*/ 18 h 24"/>
                <a:gd name="T6" fmla="*/ 101 w 101"/>
                <a:gd name="T7" fmla="*/ 6 h 24"/>
                <a:gd name="T8" fmla="*/ 95 w 101"/>
                <a:gd name="T9" fmla="*/ 0 h 24"/>
                <a:gd name="T10" fmla="*/ 6 w 101"/>
                <a:gd name="T11" fmla="*/ 0 h 24"/>
                <a:gd name="T12" fmla="*/ 0 w 101"/>
                <a:gd name="T13" fmla="*/ 6 h 24"/>
                <a:gd name="T14" fmla="*/ 0 w 101"/>
                <a:gd name="T15" fmla="*/ 18 h 24"/>
                <a:gd name="T16" fmla="*/ 6 w 101"/>
                <a:gd name="T1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1" h="24">
                  <a:moveTo>
                    <a:pt x="6" y="24"/>
                  </a:moveTo>
                  <a:cubicBezTo>
                    <a:pt x="95" y="24"/>
                    <a:pt x="95" y="24"/>
                    <a:pt x="95" y="24"/>
                  </a:cubicBezTo>
                  <a:cubicBezTo>
                    <a:pt x="98" y="24"/>
                    <a:pt x="101" y="21"/>
                    <a:pt x="101" y="18"/>
                  </a:cubicBezTo>
                  <a:cubicBezTo>
                    <a:pt x="101" y="6"/>
                    <a:pt x="101" y="6"/>
                    <a:pt x="101" y="6"/>
                  </a:cubicBezTo>
                  <a:cubicBezTo>
                    <a:pt x="101" y="2"/>
                    <a:pt x="98" y="0"/>
                    <a:pt x="9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2"/>
                    <a:pt x="0" y="6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21"/>
                    <a:pt x="3" y="24"/>
                    <a:pt x="6" y="24"/>
                  </a:cubicBezTo>
                  <a:close/>
                </a:path>
              </a:pathLst>
            </a:custGeom>
            <a:solidFill>
              <a:srgbClr val="494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30"/>
            <p:cNvSpPr/>
            <p:nvPr/>
          </p:nvSpPr>
          <p:spPr bwMode="auto">
            <a:xfrm>
              <a:off x="923672" y="4626977"/>
              <a:ext cx="328705" cy="78067"/>
            </a:xfrm>
            <a:custGeom>
              <a:avLst/>
              <a:gdLst>
                <a:gd name="T0" fmla="*/ 6 w 101"/>
                <a:gd name="T1" fmla="*/ 24 h 24"/>
                <a:gd name="T2" fmla="*/ 95 w 101"/>
                <a:gd name="T3" fmla="*/ 24 h 24"/>
                <a:gd name="T4" fmla="*/ 101 w 101"/>
                <a:gd name="T5" fmla="*/ 18 h 24"/>
                <a:gd name="T6" fmla="*/ 101 w 101"/>
                <a:gd name="T7" fmla="*/ 6 h 24"/>
                <a:gd name="T8" fmla="*/ 95 w 101"/>
                <a:gd name="T9" fmla="*/ 0 h 24"/>
                <a:gd name="T10" fmla="*/ 6 w 101"/>
                <a:gd name="T11" fmla="*/ 0 h 24"/>
                <a:gd name="T12" fmla="*/ 0 w 101"/>
                <a:gd name="T13" fmla="*/ 6 h 24"/>
                <a:gd name="T14" fmla="*/ 0 w 101"/>
                <a:gd name="T15" fmla="*/ 18 h 24"/>
                <a:gd name="T16" fmla="*/ 6 w 101"/>
                <a:gd name="T1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1" h="24">
                  <a:moveTo>
                    <a:pt x="6" y="24"/>
                  </a:moveTo>
                  <a:cubicBezTo>
                    <a:pt x="95" y="24"/>
                    <a:pt x="95" y="24"/>
                    <a:pt x="95" y="24"/>
                  </a:cubicBezTo>
                  <a:cubicBezTo>
                    <a:pt x="99" y="24"/>
                    <a:pt x="101" y="21"/>
                    <a:pt x="101" y="18"/>
                  </a:cubicBezTo>
                  <a:cubicBezTo>
                    <a:pt x="101" y="6"/>
                    <a:pt x="101" y="6"/>
                    <a:pt x="101" y="6"/>
                  </a:cubicBezTo>
                  <a:cubicBezTo>
                    <a:pt x="101" y="2"/>
                    <a:pt x="99" y="0"/>
                    <a:pt x="9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2"/>
                    <a:pt x="0" y="6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21"/>
                    <a:pt x="3" y="24"/>
                    <a:pt x="6" y="24"/>
                  </a:cubicBezTo>
                  <a:close/>
                </a:path>
              </a:pathLst>
            </a:custGeom>
            <a:solidFill>
              <a:srgbClr val="494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1"/>
            <p:cNvSpPr/>
            <p:nvPr/>
          </p:nvSpPr>
          <p:spPr bwMode="auto">
            <a:xfrm>
              <a:off x="2242600" y="3414879"/>
              <a:ext cx="227354" cy="434164"/>
            </a:xfrm>
            <a:custGeom>
              <a:avLst/>
              <a:gdLst>
                <a:gd name="T0" fmla="*/ 2 w 70"/>
                <a:gd name="T1" fmla="*/ 90 h 134"/>
                <a:gd name="T2" fmla="*/ 10 w 70"/>
                <a:gd name="T3" fmla="*/ 4 h 134"/>
                <a:gd name="T4" fmla="*/ 23 w 70"/>
                <a:gd name="T5" fmla="*/ 36 h 134"/>
                <a:gd name="T6" fmla="*/ 62 w 70"/>
                <a:gd name="T7" fmla="*/ 59 h 134"/>
                <a:gd name="T8" fmla="*/ 2 w 70"/>
                <a:gd name="T9" fmla="*/ 9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134">
                  <a:moveTo>
                    <a:pt x="2" y="90"/>
                  </a:moveTo>
                  <a:cubicBezTo>
                    <a:pt x="2" y="90"/>
                    <a:pt x="0" y="7"/>
                    <a:pt x="10" y="4"/>
                  </a:cubicBezTo>
                  <a:cubicBezTo>
                    <a:pt x="20" y="0"/>
                    <a:pt x="24" y="33"/>
                    <a:pt x="23" y="36"/>
                  </a:cubicBezTo>
                  <a:cubicBezTo>
                    <a:pt x="22" y="38"/>
                    <a:pt x="70" y="30"/>
                    <a:pt x="62" y="59"/>
                  </a:cubicBezTo>
                  <a:cubicBezTo>
                    <a:pt x="54" y="88"/>
                    <a:pt x="28" y="134"/>
                    <a:pt x="2" y="90"/>
                  </a:cubicBezTo>
                  <a:close/>
                </a:path>
              </a:pathLst>
            </a:custGeom>
            <a:solidFill>
              <a:srgbClr val="FDD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2"/>
            <p:cNvSpPr/>
            <p:nvPr/>
          </p:nvSpPr>
          <p:spPr bwMode="auto">
            <a:xfrm>
              <a:off x="1787892" y="3706604"/>
              <a:ext cx="627278" cy="742325"/>
            </a:xfrm>
            <a:custGeom>
              <a:avLst/>
              <a:gdLst>
                <a:gd name="T0" fmla="*/ 193 w 193"/>
                <a:gd name="T1" fmla="*/ 4 h 229"/>
                <a:gd name="T2" fmla="*/ 138 w 193"/>
                <a:gd name="T3" fmla="*/ 0 h 229"/>
                <a:gd name="T4" fmla="*/ 129 w 193"/>
                <a:gd name="T5" fmla="*/ 127 h 229"/>
                <a:gd name="T6" fmla="*/ 44 w 193"/>
                <a:gd name="T7" fmla="*/ 18 h 229"/>
                <a:gd name="T8" fmla="*/ 0 w 193"/>
                <a:gd name="T9" fmla="*/ 52 h 229"/>
                <a:gd name="T10" fmla="*/ 129 w 193"/>
                <a:gd name="T11" fmla="*/ 218 h 229"/>
                <a:gd name="T12" fmla="*/ 148 w 193"/>
                <a:gd name="T13" fmla="*/ 228 h 229"/>
                <a:gd name="T14" fmla="*/ 159 w 193"/>
                <a:gd name="T15" fmla="*/ 227 h 229"/>
                <a:gd name="T16" fmla="*/ 178 w 193"/>
                <a:gd name="T17" fmla="*/ 203 h 229"/>
                <a:gd name="T18" fmla="*/ 193 w 193"/>
                <a:gd name="T19" fmla="*/ 4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3" h="229">
                  <a:moveTo>
                    <a:pt x="193" y="4"/>
                  </a:moveTo>
                  <a:cubicBezTo>
                    <a:pt x="138" y="0"/>
                    <a:pt x="138" y="0"/>
                    <a:pt x="138" y="0"/>
                  </a:cubicBezTo>
                  <a:cubicBezTo>
                    <a:pt x="129" y="127"/>
                    <a:pt x="129" y="127"/>
                    <a:pt x="129" y="127"/>
                  </a:cubicBezTo>
                  <a:cubicBezTo>
                    <a:pt x="44" y="18"/>
                    <a:pt x="44" y="18"/>
                    <a:pt x="44" y="18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129" y="218"/>
                    <a:pt x="129" y="218"/>
                    <a:pt x="129" y="218"/>
                  </a:cubicBezTo>
                  <a:cubicBezTo>
                    <a:pt x="134" y="224"/>
                    <a:pt x="140" y="228"/>
                    <a:pt x="148" y="228"/>
                  </a:cubicBezTo>
                  <a:cubicBezTo>
                    <a:pt x="151" y="229"/>
                    <a:pt x="155" y="229"/>
                    <a:pt x="159" y="227"/>
                  </a:cubicBezTo>
                  <a:cubicBezTo>
                    <a:pt x="170" y="224"/>
                    <a:pt x="178" y="214"/>
                    <a:pt x="178" y="203"/>
                  </a:cubicBezTo>
                  <a:lnTo>
                    <a:pt x="193" y="4"/>
                  </a:lnTo>
                  <a:close/>
                </a:path>
              </a:pathLst>
            </a:custGeom>
            <a:solidFill>
              <a:srgbClr val="2D2E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7"/>
            <p:cNvSpPr/>
            <p:nvPr/>
          </p:nvSpPr>
          <p:spPr bwMode="auto">
            <a:xfrm>
              <a:off x="1181157" y="3414879"/>
              <a:ext cx="353358" cy="180788"/>
            </a:xfrm>
            <a:custGeom>
              <a:avLst/>
              <a:gdLst>
                <a:gd name="T0" fmla="*/ 0 w 109"/>
                <a:gd name="T1" fmla="*/ 2 h 56"/>
                <a:gd name="T2" fmla="*/ 55 w 109"/>
                <a:gd name="T3" fmla="*/ 55 h 56"/>
                <a:gd name="T4" fmla="*/ 109 w 109"/>
                <a:gd name="T5" fmla="*/ 0 h 56"/>
                <a:gd name="T6" fmla="*/ 0 w 109"/>
                <a:gd name="T7" fmla="*/ 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56">
                  <a:moveTo>
                    <a:pt x="0" y="2"/>
                  </a:moveTo>
                  <a:cubicBezTo>
                    <a:pt x="0" y="32"/>
                    <a:pt x="25" y="56"/>
                    <a:pt x="55" y="55"/>
                  </a:cubicBezTo>
                  <a:cubicBezTo>
                    <a:pt x="85" y="54"/>
                    <a:pt x="109" y="30"/>
                    <a:pt x="109" y="0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DDAA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38"/>
            <p:cNvSpPr/>
            <p:nvPr/>
          </p:nvSpPr>
          <p:spPr bwMode="auto">
            <a:xfrm>
              <a:off x="1271551" y="3528556"/>
              <a:ext cx="175309" cy="64371"/>
            </a:xfrm>
            <a:custGeom>
              <a:avLst/>
              <a:gdLst>
                <a:gd name="T0" fmla="*/ 0 w 54"/>
                <a:gd name="T1" fmla="*/ 13 h 20"/>
                <a:gd name="T2" fmla="*/ 27 w 54"/>
                <a:gd name="T3" fmla="*/ 20 h 20"/>
                <a:gd name="T4" fmla="*/ 54 w 54"/>
                <a:gd name="T5" fmla="*/ 12 h 20"/>
                <a:gd name="T6" fmla="*/ 27 w 54"/>
                <a:gd name="T7" fmla="*/ 0 h 20"/>
                <a:gd name="T8" fmla="*/ 0 w 54"/>
                <a:gd name="T9" fmla="*/ 1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20">
                  <a:moveTo>
                    <a:pt x="0" y="13"/>
                  </a:moveTo>
                  <a:cubicBezTo>
                    <a:pt x="8" y="18"/>
                    <a:pt x="17" y="20"/>
                    <a:pt x="27" y="20"/>
                  </a:cubicBezTo>
                  <a:cubicBezTo>
                    <a:pt x="37" y="20"/>
                    <a:pt x="46" y="17"/>
                    <a:pt x="54" y="12"/>
                  </a:cubicBezTo>
                  <a:cubicBezTo>
                    <a:pt x="49" y="5"/>
                    <a:pt x="39" y="0"/>
                    <a:pt x="27" y="0"/>
                  </a:cubicBezTo>
                  <a:cubicBezTo>
                    <a:pt x="15" y="1"/>
                    <a:pt x="4" y="6"/>
                    <a:pt x="0" y="13"/>
                  </a:cubicBezTo>
                  <a:close/>
                </a:path>
              </a:pathLst>
            </a:custGeom>
            <a:solidFill>
              <a:srgbClr val="F27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39"/>
            <p:cNvSpPr/>
            <p:nvPr/>
          </p:nvSpPr>
          <p:spPr bwMode="auto">
            <a:xfrm>
              <a:off x="1186636" y="3414879"/>
              <a:ext cx="338292" cy="71219"/>
            </a:xfrm>
            <a:custGeom>
              <a:avLst/>
              <a:gdLst>
                <a:gd name="T0" fmla="*/ 53 w 104"/>
                <a:gd name="T1" fmla="*/ 21 h 22"/>
                <a:gd name="T2" fmla="*/ 104 w 104"/>
                <a:gd name="T3" fmla="*/ 0 h 22"/>
                <a:gd name="T4" fmla="*/ 0 w 104"/>
                <a:gd name="T5" fmla="*/ 2 h 22"/>
                <a:gd name="T6" fmla="*/ 53 w 104"/>
                <a:gd name="T7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4" h="22">
                  <a:moveTo>
                    <a:pt x="53" y="21"/>
                  </a:moveTo>
                  <a:cubicBezTo>
                    <a:pt x="77" y="21"/>
                    <a:pt x="98" y="12"/>
                    <a:pt x="104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7" y="14"/>
                    <a:pt x="28" y="22"/>
                    <a:pt x="53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40"/>
            <p:cNvSpPr/>
            <p:nvPr/>
          </p:nvSpPr>
          <p:spPr bwMode="auto">
            <a:xfrm>
              <a:off x="1434534" y="3028651"/>
              <a:ext cx="213658" cy="210919"/>
            </a:xfrm>
            <a:custGeom>
              <a:avLst/>
              <a:gdLst>
                <a:gd name="T0" fmla="*/ 62 w 66"/>
                <a:gd name="T1" fmla="*/ 38 h 65"/>
                <a:gd name="T2" fmla="*/ 41 w 66"/>
                <a:gd name="T3" fmla="*/ 7 h 65"/>
                <a:gd name="T4" fmla="*/ 2 w 66"/>
                <a:gd name="T5" fmla="*/ 35 h 65"/>
                <a:gd name="T6" fmla="*/ 62 w 66"/>
                <a:gd name="T7" fmla="*/ 38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65">
                  <a:moveTo>
                    <a:pt x="62" y="38"/>
                  </a:moveTo>
                  <a:cubicBezTo>
                    <a:pt x="62" y="38"/>
                    <a:pt x="66" y="14"/>
                    <a:pt x="41" y="7"/>
                  </a:cubicBezTo>
                  <a:cubicBezTo>
                    <a:pt x="15" y="0"/>
                    <a:pt x="0" y="27"/>
                    <a:pt x="2" y="35"/>
                  </a:cubicBezTo>
                  <a:cubicBezTo>
                    <a:pt x="5" y="43"/>
                    <a:pt x="25" y="65"/>
                    <a:pt x="62" y="38"/>
                  </a:cubicBezTo>
                  <a:close/>
                </a:path>
              </a:pathLst>
            </a:custGeom>
            <a:solidFill>
              <a:srgbClr val="FEFD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Oval 41"/>
            <p:cNvSpPr>
              <a:spLocks noChangeArrowheads="1"/>
            </p:cNvSpPr>
            <p:nvPr/>
          </p:nvSpPr>
          <p:spPr bwMode="auto">
            <a:xfrm>
              <a:off x="1475622" y="3061521"/>
              <a:ext cx="127373" cy="123264"/>
            </a:xfrm>
            <a:prstGeom prst="ellipse">
              <a:avLst/>
            </a:prstGeom>
            <a:solidFill>
              <a:srgbClr val="C172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42"/>
            <p:cNvSpPr/>
            <p:nvPr/>
          </p:nvSpPr>
          <p:spPr bwMode="auto">
            <a:xfrm>
              <a:off x="1505754" y="3087544"/>
              <a:ext cx="71219" cy="73959"/>
            </a:xfrm>
            <a:custGeom>
              <a:avLst/>
              <a:gdLst>
                <a:gd name="T0" fmla="*/ 2 w 22"/>
                <a:gd name="T1" fmla="*/ 14 h 23"/>
                <a:gd name="T2" fmla="*/ 14 w 22"/>
                <a:gd name="T3" fmla="*/ 21 h 23"/>
                <a:gd name="T4" fmla="*/ 21 w 22"/>
                <a:gd name="T5" fmla="*/ 9 h 23"/>
                <a:gd name="T6" fmla="*/ 9 w 22"/>
                <a:gd name="T7" fmla="*/ 2 h 23"/>
                <a:gd name="T8" fmla="*/ 2 w 22"/>
                <a:gd name="T9" fmla="*/ 1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3">
                  <a:moveTo>
                    <a:pt x="2" y="14"/>
                  </a:moveTo>
                  <a:cubicBezTo>
                    <a:pt x="3" y="19"/>
                    <a:pt x="8" y="23"/>
                    <a:pt x="14" y="21"/>
                  </a:cubicBezTo>
                  <a:cubicBezTo>
                    <a:pt x="19" y="20"/>
                    <a:pt x="22" y="14"/>
                    <a:pt x="21" y="9"/>
                  </a:cubicBezTo>
                  <a:cubicBezTo>
                    <a:pt x="19" y="4"/>
                    <a:pt x="14" y="0"/>
                    <a:pt x="9" y="2"/>
                  </a:cubicBezTo>
                  <a:cubicBezTo>
                    <a:pt x="3" y="3"/>
                    <a:pt x="0" y="9"/>
                    <a:pt x="2" y="14"/>
                  </a:cubicBezTo>
                  <a:close/>
                </a:path>
              </a:pathLst>
            </a:custGeom>
            <a:solidFill>
              <a:srgbClr val="4820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43"/>
            <p:cNvSpPr/>
            <p:nvPr/>
          </p:nvSpPr>
          <p:spPr bwMode="auto">
            <a:xfrm>
              <a:off x="1063372" y="3028651"/>
              <a:ext cx="217767" cy="210919"/>
            </a:xfrm>
            <a:custGeom>
              <a:avLst/>
              <a:gdLst>
                <a:gd name="T0" fmla="*/ 4 w 67"/>
                <a:gd name="T1" fmla="*/ 38 h 65"/>
                <a:gd name="T2" fmla="*/ 26 w 67"/>
                <a:gd name="T3" fmla="*/ 7 h 65"/>
                <a:gd name="T4" fmla="*/ 64 w 67"/>
                <a:gd name="T5" fmla="*/ 35 h 65"/>
                <a:gd name="T6" fmla="*/ 4 w 67"/>
                <a:gd name="T7" fmla="*/ 38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65">
                  <a:moveTo>
                    <a:pt x="4" y="38"/>
                  </a:moveTo>
                  <a:cubicBezTo>
                    <a:pt x="4" y="38"/>
                    <a:pt x="0" y="14"/>
                    <a:pt x="26" y="7"/>
                  </a:cubicBezTo>
                  <a:cubicBezTo>
                    <a:pt x="52" y="0"/>
                    <a:pt x="67" y="27"/>
                    <a:pt x="64" y="35"/>
                  </a:cubicBezTo>
                  <a:cubicBezTo>
                    <a:pt x="61" y="43"/>
                    <a:pt x="41" y="65"/>
                    <a:pt x="4" y="38"/>
                  </a:cubicBezTo>
                  <a:close/>
                </a:path>
              </a:pathLst>
            </a:custGeom>
            <a:solidFill>
              <a:srgbClr val="FEFD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Oval 44"/>
            <p:cNvSpPr>
              <a:spLocks noChangeArrowheads="1"/>
            </p:cNvSpPr>
            <p:nvPr/>
          </p:nvSpPr>
          <p:spPr bwMode="auto">
            <a:xfrm>
              <a:off x="1108568" y="3061521"/>
              <a:ext cx="127373" cy="123264"/>
            </a:xfrm>
            <a:prstGeom prst="ellipse">
              <a:avLst/>
            </a:prstGeom>
            <a:solidFill>
              <a:srgbClr val="C172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45"/>
            <p:cNvSpPr/>
            <p:nvPr/>
          </p:nvSpPr>
          <p:spPr bwMode="auto">
            <a:xfrm>
              <a:off x="1134591" y="3087544"/>
              <a:ext cx="71219" cy="73959"/>
            </a:xfrm>
            <a:custGeom>
              <a:avLst/>
              <a:gdLst>
                <a:gd name="T0" fmla="*/ 21 w 22"/>
                <a:gd name="T1" fmla="*/ 14 h 23"/>
                <a:gd name="T2" fmla="*/ 9 w 22"/>
                <a:gd name="T3" fmla="*/ 21 h 23"/>
                <a:gd name="T4" fmla="*/ 1 w 22"/>
                <a:gd name="T5" fmla="*/ 9 h 23"/>
                <a:gd name="T6" fmla="*/ 14 w 22"/>
                <a:gd name="T7" fmla="*/ 2 h 23"/>
                <a:gd name="T8" fmla="*/ 21 w 22"/>
                <a:gd name="T9" fmla="*/ 1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3">
                  <a:moveTo>
                    <a:pt x="21" y="14"/>
                  </a:moveTo>
                  <a:cubicBezTo>
                    <a:pt x="19" y="19"/>
                    <a:pt x="14" y="23"/>
                    <a:pt x="9" y="21"/>
                  </a:cubicBezTo>
                  <a:cubicBezTo>
                    <a:pt x="3" y="20"/>
                    <a:pt x="0" y="14"/>
                    <a:pt x="1" y="9"/>
                  </a:cubicBezTo>
                  <a:cubicBezTo>
                    <a:pt x="3" y="4"/>
                    <a:pt x="8" y="0"/>
                    <a:pt x="14" y="2"/>
                  </a:cubicBezTo>
                  <a:cubicBezTo>
                    <a:pt x="19" y="3"/>
                    <a:pt x="22" y="9"/>
                    <a:pt x="21" y="14"/>
                  </a:cubicBezTo>
                  <a:close/>
                </a:path>
              </a:pathLst>
            </a:custGeom>
            <a:solidFill>
              <a:srgbClr val="4820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Oval 46"/>
            <p:cNvSpPr>
              <a:spLocks noChangeArrowheads="1"/>
            </p:cNvSpPr>
            <p:nvPr/>
          </p:nvSpPr>
          <p:spPr bwMode="auto">
            <a:xfrm>
              <a:off x="1177049" y="3080696"/>
              <a:ext cx="42458" cy="38349"/>
            </a:xfrm>
            <a:prstGeom prst="ellipse">
              <a:avLst/>
            </a:prstGeom>
            <a:solidFill>
              <a:srgbClr val="FEFD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Oval 47"/>
            <p:cNvSpPr>
              <a:spLocks noChangeArrowheads="1"/>
            </p:cNvSpPr>
            <p:nvPr/>
          </p:nvSpPr>
          <p:spPr bwMode="auto">
            <a:xfrm>
              <a:off x="1496166" y="3080696"/>
              <a:ext cx="38349" cy="38349"/>
            </a:xfrm>
            <a:prstGeom prst="ellipse">
              <a:avLst/>
            </a:prstGeom>
            <a:solidFill>
              <a:srgbClr val="FEFD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36" name="组合 135"/>
          <p:cNvGrpSpPr/>
          <p:nvPr/>
        </p:nvGrpSpPr>
        <p:grpSpPr>
          <a:xfrm>
            <a:off x="3651209" y="2623425"/>
            <a:ext cx="1608306" cy="1581150"/>
            <a:chOff x="3651209" y="2623425"/>
            <a:chExt cx="1608306" cy="1581150"/>
          </a:xfrm>
          <a:effectLst>
            <a:reflection blurRad="6350" stA="52000" endA="300" endPos="35000" dir="5400000" sy="-100000" algn="bl" rotWithShape="0"/>
          </a:effectLst>
        </p:grpSpPr>
        <p:sp>
          <p:nvSpPr>
            <p:cNvPr id="51" name="椭圆 50"/>
            <p:cNvSpPr/>
            <p:nvPr/>
          </p:nvSpPr>
          <p:spPr>
            <a:xfrm>
              <a:off x="3651209" y="2623425"/>
              <a:ext cx="1581150" cy="158115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2" name="Freeform 46"/>
            <p:cNvSpPr>
              <a:spLocks noEditPoints="1"/>
            </p:cNvSpPr>
            <p:nvPr/>
          </p:nvSpPr>
          <p:spPr bwMode="auto">
            <a:xfrm>
              <a:off x="4184609" y="2916418"/>
              <a:ext cx="514350" cy="518008"/>
            </a:xfrm>
            <a:custGeom>
              <a:avLst/>
              <a:gdLst>
                <a:gd name="T0" fmla="*/ 198 w 201"/>
                <a:gd name="T1" fmla="*/ 35 h 202"/>
                <a:gd name="T2" fmla="*/ 188 w 201"/>
                <a:gd name="T3" fmla="*/ 44 h 202"/>
                <a:gd name="T4" fmla="*/ 157 w 201"/>
                <a:gd name="T5" fmla="*/ 13 h 202"/>
                <a:gd name="T6" fmla="*/ 167 w 201"/>
                <a:gd name="T7" fmla="*/ 4 h 202"/>
                <a:gd name="T8" fmla="*/ 179 w 201"/>
                <a:gd name="T9" fmla="*/ 3 h 202"/>
                <a:gd name="T10" fmla="*/ 198 w 201"/>
                <a:gd name="T11" fmla="*/ 23 h 202"/>
                <a:gd name="T12" fmla="*/ 198 w 201"/>
                <a:gd name="T13" fmla="*/ 35 h 202"/>
                <a:gd name="T14" fmla="*/ 115 w 201"/>
                <a:gd name="T15" fmla="*/ 117 h 202"/>
                <a:gd name="T16" fmla="*/ 84 w 201"/>
                <a:gd name="T17" fmla="*/ 86 h 202"/>
                <a:gd name="T18" fmla="*/ 153 w 201"/>
                <a:gd name="T19" fmla="*/ 18 h 202"/>
                <a:gd name="T20" fmla="*/ 184 w 201"/>
                <a:gd name="T21" fmla="*/ 49 h 202"/>
                <a:gd name="T22" fmla="*/ 115 w 201"/>
                <a:gd name="T23" fmla="*/ 117 h 202"/>
                <a:gd name="T24" fmla="*/ 111 w 201"/>
                <a:gd name="T25" fmla="*/ 121 h 202"/>
                <a:gd name="T26" fmla="*/ 67 w 201"/>
                <a:gd name="T27" fmla="*/ 133 h 202"/>
                <a:gd name="T28" fmla="*/ 80 w 201"/>
                <a:gd name="T29" fmla="*/ 90 h 202"/>
                <a:gd name="T30" fmla="*/ 111 w 201"/>
                <a:gd name="T31" fmla="*/ 121 h 202"/>
                <a:gd name="T32" fmla="*/ 39 w 201"/>
                <a:gd name="T33" fmla="*/ 26 h 202"/>
                <a:gd name="T34" fmla="*/ 20 w 201"/>
                <a:gd name="T35" fmla="*/ 45 h 202"/>
                <a:gd name="T36" fmla="*/ 20 w 201"/>
                <a:gd name="T37" fmla="*/ 162 h 202"/>
                <a:gd name="T38" fmla="*/ 39 w 201"/>
                <a:gd name="T39" fmla="*/ 182 h 202"/>
                <a:gd name="T40" fmla="*/ 156 w 201"/>
                <a:gd name="T41" fmla="*/ 182 h 202"/>
                <a:gd name="T42" fmla="*/ 176 w 201"/>
                <a:gd name="T43" fmla="*/ 162 h 202"/>
                <a:gd name="T44" fmla="*/ 176 w 201"/>
                <a:gd name="T45" fmla="*/ 85 h 202"/>
                <a:gd name="T46" fmla="*/ 196 w 201"/>
                <a:gd name="T47" fmla="*/ 66 h 202"/>
                <a:gd name="T48" fmla="*/ 196 w 201"/>
                <a:gd name="T49" fmla="*/ 169 h 202"/>
                <a:gd name="T50" fmla="*/ 163 w 201"/>
                <a:gd name="T51" fmla="*/ 202 h 202"/>
                <a:gd name="T52" fmla="*/ 32 w 201"/>
                <a:gd name="T53" fmla="*/ 202 h 202"/>
                <a:gd name="T54" fmla="*/ 0 w 201"/>
                <a:gd name="T55" fmla="*/ 169 h 202"/>
                <a:gd name="T56" fmla="*/ 0 w 201"/>
                <a:gd name="T57" fmla="*/ 40 h 202"/>
                <a:gd name="T58" fmla="*/ 32 w 201"/>
                <a:gd name="T59" fmla="*/ 6 h 202"/>
                <a:gd name="T60" fmla="*/ 136 w 201"/>
                <a:gd name="T61" fmla="*/ 6 h 202"/>
                <a:gd name="T62" fmla="*/ 116 w 201"/>
                <a:gd name="T63" fmla="*/ 26 h 202"/>
                <a:gd name="T64" fmla="*/ 39 w 201"/>
                <a:gd name="T65" fmla="*/ 26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1" h="202">
                  <a:moveTo>
                    <a:pt x="198" y="35"/>
                  </a:moveTo>
                  <a:cubicBezTo>
                    <a:pt x="188" y="44"/>
                    <a:pt x="188" y="44"/>
                    <a:pt x="188" y="44"/>
                  </a:cubicBezTo>
                  <a:cubicBezTo>
                    <a:pt x="157" y="13"/>
                    <a:pt x="157" y="13"/>
                    <a:pt x="157" y="13"/>
                  </a:cubicBezTo>
                  <a:cubicBezTo>
                    <a:pt x="167" y="4"/>
                    <a:pt x="167" y="4"/>
                    <a:pt x="167" y="4"/>
                  </a:cubicBezTo>
                  <a:cubicBezTo>
                    <a:pt x="170" y="0"/>
                    <a:pt x="175" y="0"/>
                    <a:pt x="179" y="3"/>
                  </a:cubicBezTo>
                  <a:cubicBezTo>
                    <a:pt x="198" y="23"/>
                    <a:pt x="198" y="23"/>
                    <a:pt x="198" y="23"/>
                  </a:cubicBezTo>
                  <a:cubicBezTo>
                    <a:pt x="201" y="26"/>
                    <a:pt x="201" y="31"/>
                    <a:pt x="198" y="35"/>
                  </a:cubicBezTo>
                  <a:close/>
                  <a:moveTo>
                    <a:pt x="115" y="117"/>
                  </a:moveTo>
                  <a:cubicBezTo>
                    <a:pt x="84" y="86"/>
                    <a:pt x="84" y="86"/>
                    <a:pt x="84" y="86"/>
                  </a:cubicBezTo>
                  <a:cubicBezTo>
                    <a:pt x="153" y="18"/>
                    <a:pt x="153" y="18"/>
                    <a:pt x="153" y="18"/>
                  </a:cubicBezTo>
                  <a:cubicBezTo>
                    <a:pt x="184" y="49"/>
                    <a:pt x="184" y="49"/>
                    <a:pt x="184" y="49"/>
                  </a:cubicBezTo>
                  <a:lnTo>
                    <a:pt x="115" y="117"/>
                  </a:lnTo>
                  <a:close/>
                  <a:moveTo>
                    <a:pt x="111" y="121"/>
                  </a:moveTo>
                  <a:cubicBezTo>
                    <a:pt x="67" y="133"/>
                    <a:pt x="67" y="133"/>
                    <a:pt x="67" y="133"/>
                  </a:cubicBezTo>
                  <a:cubicBezTo>
                    <a:pt x="80" y="90"/>
                    <a:pt x="80" y="90"/>
                    <a:pt x="80" y="90"/>
                  </a:cubicBezTo>
                  <a:lnTo>
                    <a:pt x="111" y="121"/>
                  </a:lnTo>
                  <a:close/>
                  <a:moveTo>
                    <a:pt x="39" y="26"/>
                  </a:moveTo>
                  <a:cubicBezTo>
                    <a:pt x="28" y="26"/>
                    <a:pt x="20" y="34"/>
                    <a:pt x="20" y="45"/>
                  </a:cubicBezTo>
                  <a:cubicBezTo>
                    <a:pt x="20" y="162"/>
                    <a:pt x="20" y="162"/>
                    <a:pt x="20" y="162"/>
                  </a:cubicBezTo>
                  <a:cubicBezTo>
                    <a:pt x="20" y="173"/>
                    <a:pt x="28" y="182"/>
                    <a:pt x="39" y="182"/>
                  </a:cubicBezTo>
                  <a:cubicBezTo>
                    <a:pt x="156" y="182"/>
                    <a:pt x="156" y="182"/>
                    <a:pt x="156" y="182"/>
                  </a:cubicBezTo>
                  <a:cubicBezTo>
                    <a:pt x="167" y="182"/>
                    <a:pt x="176" y="173"/>
                    <a:pt x="176" y="162"/>
                  </a:cubicBezTo>
                  <a:cubicBezTo>
                    <a:pt x="176" y="85"/>
                    <a:pt x="176" y="85"/>
                    <a:pt x="176" y="85"/>
                  </a:cubicBezTo>
                  <a:cubicBezTo>
                    <a:pt x="196" y="66"/>
                    <a:pt x="196" y="66"/>
                    <a:pt x="196" y="66"/>
                  </a:cubicBezTo>
                  <a:cubicBezTo>
                    <a:pt x="196" y="169"/>
                    <a:pt x="196" y="169"/>
                    <a:pt x="196" y="169"/>
                  </a:cubicBezTo>
                  <a:cubicBezTo>
                    <a:pt x="196" y="187"/>
                    <a:pt x="181" y="202"/>
                    <a:pt x="163" y="202"/>
                  </a:cubicBezTo>
                  <a:cubicBezTo>
                    <a:pt x="32" y="202"/>
                    <a:pt x="32" y="202"/>
                    <a:pt x="32" y="202"/>
                  </a:cubicBezTo>
                  <a:cubicBezTo>
                    <a:pt x="14" y="202"/>
                    <a:pt x="0" y="187"/>
                    <a:pt x="0" y="169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22"/>
                    <a:pt x="14" y="6"/>
                    <a:pt x="32" y="6"/>
                  </a:cubicBezTo>
                  <a:cubicBezTo>
                    <a:pt x="136" y="6"/>
                    <a:pt x="136" y="6"/>
                    <a:pt x="136" y="6"/>
                  </a:cubicBezTo>
                  <a:cubicBezTo>
                    <a:pt x="116" y="26"/>
                    <a:pt x="116" y="26"/>
                    <a:pt x="116" y="26"/>
                  </a:cubicBezTo>
                  <a:lnTo>
                    <a:pt x="39" y="26"/>
                  </a:lnTo>
                  <a:close/>
                </a:path>
              </a:pathLst>
            </a:custGeom>
            <a:solidFill>
              <a:srgbClr val="E7E6E6">
                <a:lumMod val="5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6089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/>
              </a:endParaRPr>
            </a:p>
          </p:txBody>
        </p:sp>
        <p:sp>
          <p:nvSpPr>
            <p:cNvPr id="53" name="标题 4"/>
            <p:cNvSpPr txBox="1"/>
            <p:nvPr/>
          </p:nvSpPr>
          <p:spPr>
            <a:xfrm>
              <a:off x="3651209" y="3524347"/>
              <a:ext cx="1608306" cy="40614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zh-CN"/>
              </a:defPPr>
              <a:lvl1pPr defTabSz="914400">
                <a:spcBef>
                  <a:spcPct val="0"/>
                </a:spcBef>
                <a:buNone/>
                <a:defRPr sz="2800" b="1">
                  <a:solidFill>
                    <a:srgbClr val="2C363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defRPr>
              </a:lvl1pPr>
            </a:lstStyle>
            <a:p>
              <a:pPr algn="ctr"/>
              <a:r>
                <a:rPr lang="zh-CN" altLang="en-US" sz="2000" b="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投寄简历</a:t>
              </a:r>
              <a:endParaRPr lang="zh-CN" altLang="en-US" sz="1600" b="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38" name="组合 137"/>
          <p:cNvGrpSpPr/>
          <p:nvPr/>
        </p:nvGrpSpPr>
        <p:grpSpPr>
          <a:xfrm>
            <a:off x="7906591" y="2663045"/>
            <a:ext cx="1608306" cy="1581150"/>
            <a:chOff x="7906591" y="2663045"/>
            <a:chExt cx="1608306" cy="1581150"/>
          </a:xfrm>
          <a:effectLst>
            <a:reflection blurRad="6350" stA="52000" endA="300" endPos="35000" dir="5400000" sy="-100000" algn="bl" rotWithShape="0"/>
          </a:effectLst>
        </p:grpSpPr>
        <p:sp>
          <p:nvSpPr>
            <p:cNvPr id="54" name="椭圆 53"/>
            <p:cNvSpPr/>
            <p:nvPr/>
          </p:nvSpPr>
          <p:spPr>
            <a:xfrm>
              <a:off x="7906591" y="2663045"/>
              <a:ext cx="1581150" cy="158115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6" name="标题 4"/>
            <p:cNvSpPr txBox="1"/>
            <p:nvPr/>
          </p:nvSpPr>
          <p:spPr>
            <a:xfrm>
              <a:off x="7906591" y="3563967"/>
              <a:ext cx="1608306" cy="40614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zh-CN"/>
              </a:defPPr>
              <a:lvl1pPr defTabSz="914400">
                <a:spcBef>
                  <a:spcPct val="0"/>
                </a:spcBef>
                <a:buNone/>
                <a:defRPr sz="2800" b="1">
                  <a:solidFill>
                    <a:srgbClr val="2C363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defRPr>
              </a:lvl1pPr>
            </a:lstStyle>
            <a:p>
              <a:pPr algn="ctr"/>
              <a:r>
                <a:rPr lang="zh-CN" altLang="en-US" sz="1800" b="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校园面试</a:t>
              </a:r>
              <a:endParaRPr lang="zh-CN" altLang="en-US" sz="1800" b="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7" name="Freeform 5"/>
            <p:cNvSpPr>
              <a:spLocks noEditPoints="1"/>
            </p:cNvSpPr>
            <p:nvPr/>
          </p:nvSpPr>
          <p:spPr bwMode="auto">
            <a:xfrm>
              <a:off x="8387735" y="2954479"/>
              <a:ext cx="566606" cy="519668"/>
            </a:xfrm>
            <a:custGeom>
              <a:avLst/>
              <a:gdLst>
                <a:gd name="T0" fmla="*/ 114 w 283"/>
                <a:gd name="T1" fmla="*/ 0 h 260"/>
                <a:gd name="T2" fmla="*/ 114 w 283"/>
                <a:gd name="T3" fmla="*/ 73 h 260"/>
                <a:gd name="T4" fmla="*/ 132 w 283"/>
                <a:gd name="T5" fmla="*/ 98 h 260"/>
                <a:gd name="T6" fmla="*/ 130 w 283"/>
                <a:gd name="T7" fmla="*/ 76 h 260"/>
                <a:gd name="T8" fmla="*/ 89 w 283"/>
                <a:gd name="T9" fmla="*/ 77 h 260"/>
                <a:gd name="T10" fmla="*/ 116 w 283"/>
                <a:gd name="T11" fmla="*/ 95 h 260"/>
                <a:gd name="T12" fmla="*/ 138 w 283"/>
                <a:gd name="T13" fmla="*/ 101 h 260"/>
                <a:gd name="T14" fmla="*/ 171 w 283"/>
                <a:gd name="T15" fmla="*/ 135 h 260"/>
                <a:gd name="T16" fmla="*/ 171 w 283"/>
                <a:gd name="T17" fmla="*/ 68 h 260"/>
                <a:gd name="T18" fmla="*/ 116 w 283"/>
                <a:gd name="T19" fmla="*/ 170 h 260"/>
                <a:gd name="T20" fmla="*/ 116 w 283"/>
                <a:gd name="T21" fmla="*/ 103 h 260"/>
                <a:gd name="T22" fmla="*/ 116 w 283"/>
                <a:gd name="T23" fmla="*/ 170 h 260"/>
                <a:gd name="T24" fmla="*/ 102 w 283"/>
                <a:gd name="T25" fmla="*/ 172 h 260"/>
                <a:gd name="T26" fmla="*/ 59 w 283"/>
                <a:gd name="T27" fmla="*/ 250 h 260"/>
                <a:gd name="T28" fmla="*/ 61 w 283"/>
                <a:gd name="T29" fmla="*/ 251 h 260"/>
                <a:gd name="T30" fmla="*/ 170 w 283"/>
                <a:gd name="T31" fmla="*/ 251 h 260"/>
                <a:gd name="T32" fmla="*/ 173 w 283"/>
                <a:gd name="T33" fmla="*/ 250 h 260"/>
                <a:gd name="T34" fmla="*/ 130 w 283"/>
                <a:gd name="T35" fmla="*/ 172 h 260"/>
                <a:gd name="T36" fmla="*/ 157 w 283"/>
                <a:gd name="T37" fmla="*/ 137 h 260"/>
                <a:gd name="T38" fmla="*/ 181 w 283"/>
                <a:gd name="T39" fmla="*/ 215 h 260"/>
                <a:gd name="T40" fmla="*/ 226 w 283"/>
                <a:gd name="T41" fmla="*/ 216 h 260"/>
                <a:gd name="T42" fmla="*/ 228 w 283"/>
                <a:gd name="T43" fmla="*/ 215 h 260"/>
                <a:gd name="T44" fmla="*/ 185 w 283"/>
                <a:gd name="T45" fmla="*/ 137 h 260"/>
                <a:gd name="T46" fmla="*/ 212 w 283"/>
                <a:gd name="T47" fmla="*/ 98 h 260"/>
                <a:gd name="T48" fmla="*/ 260 w 283"/>
                <a:gd name="T49" fmla="*/ 68 h 260"/>
                <a:gd name="T50" fmla="*/ 193 w 283"/>
                <a:gd name="T51" fmla="*/ 67 h 260"/>
                <a:gd name="T52" fmla="*/ 212 w 283"/>
                <a:gd name="T53" fmla="*/ 104 h 260"/>
                <a:gd name="T54" fmla="*/ 236 w 283"/>
                <a:gd name="T55" fmla="*/ 181 h 260"/>
                <a:gd name="T56" fmla="*/ 281 w 283"/>
                <a:gd name="T57" fmla="*/ 182 h 260"/>
                <a:gd name="T58" fmla="*/ 283 w 283"/>
                <a:gd name="T59" fmla="*/ 181 h 260"/>
                <a:gd name="T60" fmla="*/ 241 w 283"/>
                <a:gd name="T61" fmla="*/ 104 h 260"/>
                <a:gd name="T62" fmla="*/ 75 w 283"/>
                <a:gd name="T63" fmla="*/ 130 h 260"/>
                <a:gd name="T64" fmla="*/ 91 w 283"/>
                <a:gd name="T65" fmla="*/ 102 h 260"/>
                <a:gd name="T66" fmla="*/ 24 w 283"/>
                <a:gd name="T67" fmla="*/ 102 h 260"/>
                <a:gd name="T68" fmla="*/ 87 w 283"/>
                <a:gd name="T69" fmla="*/ 166 h 260"/>
                <a:gd name="T70" fmla="*/ 71 w 283"/>
                <a:gd name="T71" fmla="*/ 137 h 260"/>
                <a:gd name="T72" fmla="*/ 0 w 283"/>
                <a:gd name="T73" fmla="*/ 180 h 260"/>
                <a:gd name="T74" fmla="*/ 0 w 283"/>
                <a:gd name="T75" fmla="*/ 216 h 260"/>
                <a:gd name="T76" fmla="*/ 51 w 283"/>
                <a:gd name="T77" fmla="*/ 225 h 260"/>
                <a:gd name="T78" fmla="*/ 87 w 283"/>
                <a:gd name="T79" fmla="*/ 166 h 260"/>
                <a:gd name="T80" fmla="*/ 87 w 283"/>
                <a:gd name="T81" fmla="*/ 166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83" h="260">
                  <a:moveTo>
                    <a:pt x="78" y="37"/>
                  </a:moveTo>
                  <a:cubicBezTo>
                    <a:pt x="78" y="17"/>
                    <a:pt x="94" y="0"/>
                    <a:pt x="114" y="0"/>
                  </a:cubicBezTo>
                  <a:cubicBezTo>
                    <a:pt x="134" y="0"/>
                    <a:pt x="150" y="17"/>
                    <a:pt x="150" y="37"/>
                  </a:cubicBezTo>
                  <a:cubicBezTo>
                    <a:pt x="150" y="57"/>
                    <a:pt x="134" y="73"/>
                    <a:pt x="114" y="73"/>
                  </a:cubicBezTo>
                  <a:cubicBezTo>
                    <a:pt x="94" y="73"/>
                    <a:pt x="78" y="57"/>
                    <a:pt x="78" y="37"/>
                  </a:cubicBezTo>
                  <a:close/>
                  <a:moveTo>
                    <a:pt x="132" y="98"/>
                  </a:moveTo>
                  <a:cubicBezTo>
                    <a:pt x="132" y="90"/>
                    <a:pt x="135" y="83"/>
                    <a:pt x="139" y="77"/>
                  </a:cubicBezTo>
                  <a:cubicBezTo>
                    <a:pt x="136" y="76"/>
                    <a:pt x="133" y="76"/>
                    <a:pt x="130" y="76"/>
                  </a:cubicBezTo>
                  <a:cubicBezTo>
                    <a:pt x="99" y="76"/>
                    <a:pt x="99" y="76"/>
                    <a:pt x="99" y="76"/>
                  </a:cubicBezTo>
                  <a:cubicBezTo>
                    <a:pt x="95" y="76"/>
                    <a:pt x="92" y="76"/>
                    <a:pt x="89" y="77"/>
                  </a:cubicBezTo>
                  <a:cubicBezTo>
                    <a:pt x="94" y="83"/>
                    <a:pt x="97" y="91"/>
                    <a:pt x="97" y="99"/>
                  </a:cubicBezTo>
                  <a:cubicBezTo>
                    <a:pt x="102" y="96"/>
                    <a:pt x="109" y="95"/>
                    <a:pt x="116" y="95"/>
                  </a:cubicBezTo>
                  <a:cubicBezTo>
                    <a:pt x="121" y="95"/>
                    <a:pt x="127" y="96"/>
                    <a:pt x="132" y="98"/>
                  </a:cubicBezTo>
                  <a:close/>
                  <a:moveTo>
                    <a:pt x="138" y="101"/>
                  </a:moveTo>
                  <a:cubicBezTo>
                    <a:pt x="148" y="108"/>
                    <a:pt x="156" y="119"/>
                    <a:pt x="157" y="132"/>
                  </a:cubicBezTo>
                  <a:cubicBezTo>
                    <a:pt x="161" y="134"/>
                    <a:pt x="166" y="135"/>
                    <a:pt x="171" y="135"/>
                  </a:cubicBezTo>
                  <a:cubicBezTo>
                    <a:pt x="190" y="135"/>
                    <a:pt x="205" y="120"/>
                    <a:pt x="205" y="102"/>
                  </a:cubicBezTo>
                  <a:cubicBezTo>
                    <a:pt x="205" y="83"/>
                    <a:pt x="190" y="68"/>
                    <a:pt x="171" y="68"/>
                  </a:cubicBezTo>
                  <a:cubicBezTo>
                    <a:pt x="153" y="68"/>
                    <a:pt x="138" y="83"/>
                    <a:pt x="138" y="101"/>
                  </a:cubicBezTo>
                  <a:close/>
                  <a:moveTo>
                    <a:pt x="116" y="170"/>
                  </a:moveTo>
                  <a:cubicBezTo>
                    <a:pt x="134" y="170"/>
                    <a:pt x="149" y="155"/>
                    <a:pt x="149" y="136"/>
                  </a:cubicBezTo>
                  <a:cubicBezTo>
                    <a:pt x="149" y="118"/>
                    <a:pt x="134" y="103"/>
                    <a:pt x="116" y="103"/>
                  </a:cubicBezTo>
                  <a:cubicBezTo>
                    <a:pt x="97" y="103"/>
                    <a:pt x="82" y="118"/>
                    <a:pt x="82" y="136"/>
                  </a:cubicBezTo>
                  <a:cubicBezTo>
                    <a:pt x="82" y="155"/>
                    <a:pt x="97" y="170"/>
                    <a:pt x="116" y="170"/>
                  </a:cubicBezTo>
                  <a:close/>
                  <a:moveTo>
                    <a:pt x="130" y="172"/>
                  </a:moveTo>
                  <a:cubicBezTo>
                    <a:pt x="102" y="172"/>
                    <a:pt x="102" y="172"/>
                    <a:pt x="102" y="172"/>
                  </a:cubicBezTo>
                  <a:cubicBezTo>
                    <a:pt x="78" y="172"/>
                    <a:pt x="59" y="191"/>
                    <a:pt x="59" y="215"/>
                  </a:cubicBezTo>
                  <a:cubicBezTo>
                    <a:pt x="59" y="250"/>
                    <a:pt x="59" y="250"/>
                    <a:pt x="59" y="250"/>
                  </a:cubicBezTo>
                  <a:cubicBezTo>
                    <a:pt x="59" y="250"/>
                    <a:pt x="59" y="250"/>
                    <a:pt x="59" y="250"/>
                  </a:cubicBezTo>
                  <a:cubicBezTo>
                    <a:pt x="61" y="251"/>
                    <a:pt x="61" y="251"/>
                    <a:pt x="61" y="251"/>
                  </a:cubicBezTo>
                  <a:cubicBezTo>
                    <a:pt x="84" y="258"/>
                    <a:pt x="103" y="260"/>
                    <a:pt x="119" y="260"/>
                  </a:cubicBezTo>
                  <a:cubicBezTo>
                    <a:pt x="151" y="260"/>
                    <a:pt x="169" y="251"/>
                    <a:pt x="170" y="251"/>
                  </a:cubicBezTo>
                  <a:cubicBezTo>
                    <a:pt x="173" y="250"/>
                    <a:pt x="173" y="250"/>
                    <a:pt x="173" y="250"/>
                  </a:cubicBezTo>
                  <a:cubicBezTo>
                    <a:pt x="173" y="250"/>
                    <a:pt x="173" y="250"/>
                    <a:pt x="173" y="250"/>
                  </a:cubicBezTo>
                  <a:cubicBezTo>
                    <a:pt x="173" y="215"/>
                    <a:pt x="173" y="215"/>
                    <a:pt x="173" y="215"/>
                  </a:cubicBezTo>
                  <a:cubicBezTo>
                    <a:pt x="173" y="191"/>
                    <a:pt x="154" y="172"/>
                    <a:pt x="130" y="172"/>
                  </a:cubicBezTo>
                  <a:close/>
                  <a:moveTo>
                    <a:pt x="185" y="137"/>
                  </a:moveTo>
                  <a:cubicBezTo>
                    <a:pt x="157" y="137"/>
                    <a:pt x="157" y="137"/>
                    <a:pt x="157" y="137"/>
                  </a:cubicBezTo>
                  <a:cubicBezTo>
                    <a:pt x="157" y="149"/>
                    <a:pt x="152" y="159"/>
                    <a:pt x="144" y="166"/>
                  </a:cubicBezTo>
                  <a:cubicBezTo>
                    <a:pt x="165" y="172"/>
                    <a:pt x="181" y="192"/>
                    <a:pt x="181" y="215"/>
                  </a:cubicBezTo>
                  <a:cubicBezTo>
                    <a:pt x="181" y="226"/>
                    <a:pt x="181" y="226"/>
                    <a:pt x="181" y="226"/>
                  </a:cubicBezTo>
                  <a:cubicBezTo>
                    <a:pt x="209" y="225"/>
                    <a:pt x="225" y="217"/>
                    <a:pt x="226" y="216"/>
                  </a:cubicBezTo>
                  <a:cubicBezTo>
                    <a:pt x="228" y="215"/>
                    <a:pt x="228" y="215"/>
                    <a:pt x="228" y="215"/>
                  </a:cubicBezTo>
                  <a:cubicBezTo>
                    <a:pt x="228" y="215"/>
                    <a:pt x="228" y="215"/>
                    <a:pt x="228" y="215"/>
                  </a:cubicBezTo>
                  <a:cubicBezTo>
                    <a:pt x="228" y="180"/>
                    <a:pt x="228" y="180"/>
                    <a:pt x="228" y="180"/>
                  </a:cubicBezTo>
                  <a:cubicBezTo>
                    <a:pt x="228" y="157"/>
                    <a:pt x="209" y="137"/>
                    <a:pt x="185" y="137"/>
                  </a:cubicBezTo>
                  <a:close/>
                  <a:moveTo>
                    <a:pt x="193" y="67"/>
                  </a:moveTo>
                  <a:cubicBezTo>
                    <a:pt x="203" y="74"/>
                    <a:pt x="211" y="85"/>
                    <a:pt x="212" y="98"/>
                  </a:cubicBezTo>
                  <a:cubicBezTo>
                    <a:pt x="217" y="100"/>
                    <a:pt x="221" y="101"/>
                    <a:pt x="226" y="101"/>
                  </a:cubicBezTo>
                  <a:cubicBezTo>
                    <a:pt x="245" y="101"/>
                    <a:pt x="260" y="86"/>
                    <a:pt x="260" y="68"/>
                  </a:cubicBezTo>
                  <a:cubicBezTo>
                    <a:pt x="260" y="49"/>
                    <a:pt x="245" y="34"/>
                    <a:pt x="226" y="34"/>
                  </a:cubicBezTo>
                  <a:cubicBezTo>
                    <a:pt x="208" y="34"/>
                    <a:pt x="193" y="49"/>
                    <a:pt x="193" y="67"/>
                  </a:cubicBezTo>
                  <a:close/>
                  <a:moveTo>
                    <a:pt x="241" y="104"/>
                  </a:moveTo>
                  <a:cubicBezTo>
                    <a:pt x="212" y="104"/>
                    <a:pt x="212" y="104"/>
                    <a:pt x="212" y="104"/>
                  </a:cubicBezTo>
                  <a:cubicBezTo>
                    <a:pt x="212" y="115"/>
                    <a:pt x="207" y="125"/>
                    <a:pt x="200" y="132"/>
                  </a:cubicBezTo>
                  <a:cubicBezTo>
                    <a:pt x="221" y="139"/>
                    <a:pt x="236" y="158"/>
                    <a:pt x="236" y="181"/>
                  </a:cubicBezTo>
                  <a:cubicBezTo>
                    <a:pt x="236" y="192"/>
                    <a:pt x="236" y="192"/>
                    <a:pt x="236" y="192"/>
                  </a:cubicBezTo>
                  <a:cubicBezTo>
                    <a:pt x="264" y="191"/>
                    <a:pt x="280" y="183"/>
                    <a:pt x="281" y="182"/>
                  </a:cubicBezTo>
                  <a:cubicBezTo>
                    <a:pt x="283" y="181"/>
                    <a:pt x="283" y="181"/>
                    <a:pt x="283" y="181"/>
                  </a:cubicBezTo>
                  <a:cubicBezTo>
                    <a:pt x="283" y="181"/>
                    <a:pt x="283" y="181"/>
                    <a:pt x="283" y="181"/>
                  </a:cubicBezTo>
                  <a:cubicBezTo>
                    <a:pt x="283" y="147"/>
                    <a:pt x="283" y="147"/>
                    <a:pt x="283" y="147"/>
                  </a:cubicBezTo>
                  <a:cubicBezTo>
                    <a:pt x="283" y="123"/>
                    <a:pt x="264" y="104"/>
                    <a:pt x="241" y="104"/>
                  </a:cubicBezTo>
                  <a:close/>
                  <a:moveTo>
                    <a:pt x="57" y="135"/>
                  </a:moveTo>
                  <a:cubicBezTo>
                    <a:pt x="64" y="135"/>
                    <a:pt x="70" y="133"/>
                    <a:pt x="75" y="130"/>
                  </a:cubicBezTo>
                  <a:cubicBezTo>
                    <a:pt x="77" y="119"/>
                    <a:pt x="82" y="110"/>
                    <a:pt x="90" y="103"/>
                  </a:cubicBezTo>
                  <a:cubicBezTo>
                    <a:pt x="90" y="103"/>
                    <a:pt x="91" y="102"/>
                    <a:pt x="91" y="102"/>
                  </a:cubicBezTo>
                  <a:cubicBezTo>
                    <a:pt x="91" y="83"/>
                    <a:pt x="76" y="68"/>
                    <a:pt x="57" y="68"/>
                  </a:cubicBezTo>
                  <a:cubicBezTo>
                    <a:pt x="39" y="68"/>
                    <a:pt x="24" y="83"/>
                    <a:pt x="24" y="102"/>
                  </a:cubicBezTo>
                  <a:cubicBezTo>
                    <a:pt x="24" y="120"/>
                    <a:pt x="39" y="135"/>
                    <a:pt x="57" y="135"/>
                  </a:cubicBezTo>
                  <a:close/>
                  <a:moveTo>
                    <a:pt x="87" y="166"/>
                  </a:moveTo>
                  <a:cubicBezTo>
                    <a:pt x="80" y="159"/>
                    <a:pt x="75" y="149"/>
                    <a:pt x="74" y="138"/>
                  </a:cubicBezTo>
                  <a:cubicBezTo>
                    <a:pt x="73" y="137"/>
                    <a:pt x="72" y="137"/>
                    <a:pt x="71" y="137"/>
                  </a:cubicBezTo>
                  <a:cubicBezTo>
                    <a:pt x="43" y="137"/>
                    <a:pt x="43" y="137"/>
                    <a:pt x="43" y="137"/>
                  </a:cubicBezTo>
                  <a:cubicBezTo>
                    <a:pt x="19" y="137"/>
                    <a:pt x="0" y="157"/>
                    <a:pt x="0" y="180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216"/>
                    <a:pt x="0" y="216"/>
                    <a:pt x="0" y="216"/>
                  </a:cubicBezTo>
                  <a:cubicBezTo>
                    <a:pt x="2" y="216"/>
                    <a:pt x="2" y="216"/>
                    <a:pt x="2" y="216"/>
                  </a:cubicBezTo>
                  <a:cubicBezTo>
                    <a:pt x="21" y="222"/>
                    <a:pt x="37" y="225"/>
                    <a:pt x="51" y="225"/>
                  </a:cubicBezTo>
                  <a:cubicBezTo>
                    <a:pt x="51" y="215"/>
                    <a:pt x="51" y="215"/>
                    <a:pt x="51" y="215"/>
                  </a:cubicBezTo>
                  <a:cubicBezTo>
                    <a:pt x="51" y="192"/>
                    <a:pt x="66" y="172"/>
                    <a:pt x="87" y="166"/>
                  </a:cubicBezTo>
                  <a:close/>
                  <a:moveTo>
                    <a:pt x="87" y="166"/>
                  </a:moveTo>
                  <a:cubicBezTo>
                    <a:pt x="87" y="166"/>
                    <a:pt x="87" y="166"/>
                    <a:pt x="87" y="166"/>
                  </a:cubicBezTo>
                </a:path>
              </a:pathLst>
            </a:custGeom>
            <a:solidFill>
              <a:srgbClr val="E7E6E6">
                <a:lumMod val="5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6089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/>
              </a:endParaRPr>
            </a:p>
          </p:txBody>
        </p:sp>
      </p:grpSp>
      <p:grpSp>
        <p:nvGrpSpPr>
          <p:cNvPr id="137" name="组合 136"/>
          <p:cNvGrpSpPr/>
          <p:nvPr/>
        </p:nvGrpSpPr>
        <p:grpSpPr>
          <a:xfrm>
            <a:off x="5755581" y="2663045"/>
            <a:ext cx="1608306" cy="1581150"/>
            <a:chOff x="5755581" y="2663045"/>
            <a:chExt cx="1608306" cy="1581150"/>
          </a:xfrm>
          <a:effectLst>
            <a:reflection blurRad="6350" stA="52000" endA="300" endPos="35000" dir="5400000" sy="-100000" algn="bl" rotWithShape="0"/>
          </a:effectLst>
        </p:grpSpPr>
        <p:sp>
          <p:nvSpPr>
            <p:cNvPr id="60" name="椭圆 59"/>
            <p:cNvSpPr/>
            <p:nvPr/>
          </p:nvSpPr>
          <p:spPr>
            <a:xfrm>
              <a:off x="5763466" y="2663045"/>
              <a:ext cx="1581150" cy="158115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1" name="标题 4"/>
            <p:cNvSpPr txBox="1"/>
            <p:nvPr/>
          </p:nvSpPr>
          <p:spPr>
            <a:xfrm>
              <a:off x="5755581" y="3552153"/>
              <a:ext cx="1608306" cy="40614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zh-CN"/>
              </a:defPPr>
              <a:lvl1pPr defTabSz="914400">
                <a:spcBef>
                  <a:spcPct val="0"/>
                </a:spcBef>
                <a:buNone/>
                <a:defRPr sz="2800" b="1">
                  <a:solidFill>
                    <a:srgbClr val="2C363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defRPr>
              </a:lvl1pPr>
            </a:lstStyle>
            <a:p>
              <a:pPr algn="ctr"/>
              <a:r>
                <a:rPr lang="zh-CN" altLang="en-US" sz="1800" b="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企业初选</a:t>
              </a:r>
              <a:endParaRPr lang="zh-CN" altLang="en-US" sz="1800" b="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grpSp>
          <p:nvGrpSpPr>
            <p:cNvPr id="67" name="组合 66"/>
            <p:cNvGrpSpPr/>
            <p:nvPr/>
          </p:nvGrpSpPr>
          <p:grpSpPr>
            <a:xfrm>
              <a:off x="6264739" y="2886766"/>
              <a:ext cx="591668" cy="606995"/>
              <a:chOff x="7673976" y="2593975"/>
              <a:chExt cx="1716088" cy="1760538"/>
            </a:xfrm>
            <a:solidFill>
              <a:srgbClr val="E7E6E6">
                <a:lumMod val="50000"/>
              </a:srgbClr>
            </a:solidFill>
          </p:grpSpPr>
          <p:sp>
            <p:nvSpPr>
              <p:cNvPr id="68" name="Freeform 60"/>
              <p:cNvSpPr/>
              <p:nvPr/>
            </p:nvSpPr>
            <p:spPr bwMode="auto">
              <a:xfrm>
                <a:off x="7673976" y="2974975"/>
                <a:ext cx="1284288" cy="1379538"/>
              </a:xfrm>
              <a:custGeom>
                <a:avLst/>
                <a:gdLst>
                  <a:gd name="T0" fmla="*/ 415 w 437"/>
                  <a:gd name="T1" fmla="*/ 364 h 470"/>
                  <a:gd name="T2" fmla="*/ 388 w 437"/>
                  <a:gd name="T3" fmla="*/ 335 h 470"/>
                  <a:gd name="T4" fmla="*/ 307 w 437"/>
                  <a:gd name="T5" fmla="*/ 291 h 470"/>
                  <a:gd name="T6" fmla="*/ 273 w 437"/>
                  <a:gd name="T7" fmla="*/ 257 h 470"/>
                  <a:gd name="T8" fmla="*/ 262 w 437"/>
                  <a:gd name="T9" fmla="*/ 240 h 470"/>
                  <a:gd name="T10" fmla="*/ 288 w 437"/>
                  <a:gd name="T11" fmla="*/ 199 h 470"/>
                  <a:gd name="T12" fmla="*/ 294 w 437"/>
                  <a:gd name="T13" fmla="*/ 185 h 470"/>
                  <a:gd name="T14" fmla="*/ 298 w 437"/>
                  <a:gd name="T15" fmla="*/ 147 h 470"/>
                  <a:gd name="T16" fmla="*/ 285 w 437"/>
                  <a:gd name="T17" fmla="*/ 57 h 470"/>
                  <a:gd name="T18" fmla="*/ 280 w 437"/>
                  <a:gd name="T19" fmla="*/ 52 h 470"/>
                  <a:gd name="T20" fmla="*/ 262 w 437"/>
                  <a:gd name="T21" fmla="*/ 37 h 470"/>
                  <a:gd name="T22" fmla="*/ 155 w 437"/>
                  <a:gd name="T23" fmla="*/ 50 h 470"/>
                  <a:gd name="T24" fmla="*/ 140 w 437"/>
                  <a:gd name="T25" fmla="*/ 140 h 470"/>
                  <a:gd name="T26" fmla="*/ 142 w 437"/>
                  <a:gd name="T27" fmla="*/ 179 h 470"/>
                  <a:gd name="T28" fmla="*/ 150 w 437"/>
                  <a:gd name="T29" fmla="*/ 195 h 470"/>
                  <a:gd name="T30" fmla="*/ 153 w 437"/>
                  <a:gd name="T31" fmla="*/ 202 h 470"/>
                  <a:gd name="T32" fmla="*/ 155 w 437"/>
                  <a:gd name="T33" fmla="*/ 201 h 470"/>
                  <a:gd name="T34" fmla="*/ 178 w 437"/>
                  <a:gd name="T35" fmla="*/ 239 h 470"/>
                  <a:gd name="T36" fmla="*/ 159 w 437"/>
                  <a:gd name="T37" fmla="*/ 256 h 470"/>
                  <a:gd name="T38" fmla="*/ 129 w 437"/>
                  <a:gd name="T39" fmla="*/ 291 h 470"/>
                  <a:gd name="T40" fmla="*/ 48 w 437"/>
                  <a:gd name="T41" fmla="*/ 335 h 470"/>
                  <a:gd name="T42" fmla="*/ 21 w 437"/>
                  <a:gd name="T43" fmla="*/ 364 h 470"/>
                  <a:gd name="T44" fmla="*/ 0 w 437"/>
                  <a:gd name="T45" fmla="*/ 451 h 470"/>
                  <a:gd name="T46" fmla="*/ 0 w 437"/>
                  <a:gd name="T47" fmla="*/ 470 h 470"/>
                  <a:gd name="T48" fmla="*/ 437 w 437"/>
                  <a:gd name="T49" fmla="*/ 470 h 470"/>
                  <a:gd name="T50" fmla="*/ 437 w 437"/>
                  <a:gd name="T51" fmla="*/ 451 h 470"/>
                  <a:gd name="T52" fmla="*/ 415 w 437"/>
                  <a:gd name="T53" fmla="*/ 364 h 4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37" h="470">
                    <a:moveTo>
                      <a:pt x="415" y="364"/>
                    </a:moveTo>
                    <a:cubicBezTo>
                      <a:pt x="415" y="364"/>
                      <a:pt x="422" y="351"/>
                      <a:pt x="388" y="335"/>
                    </a:cubicBezTo>
                    <a:cubicBezTo>
                      <a:pt x="307" y="291"/>
                      <a:pt x="307" y="291"/>
                      <a:pt x="307" y="291"/>
                    </a:cubicBezTo>
                    <a:cubicBezTo>
                      <a:pt x="273" y="257"/>
                      <a:pt x="273" y="257"/>
                      <a:pt x="273" y="257"/>
                    </a:cubicBezTo>
                    <a:cubicBezTo>
                      <a:pt x="256" y="248"/>
                      <a:pt x="246" y="251"/>
                      <a:pt x="262" y="240"/>
                    </a:cubicBezTo>
                    <a:cubicBezTo>
                      <a:pt x="274" y="230"/>
                      <a:pt x="282" y="216"/>
                      <a:pt x="288" y="199"/>
                    </a:cubicBezTo>
                    <a:cubicBezTo>
                      <a:pt x="289" y="198"/>
                      <a:pt x="292" y="194"/>
                      <a:pt x="294" y="185"/>
                    </a:cubicBezTo>
                    <a:cubicBezTo>
                      <a:pt x="294" y="185"/>
                      <a:pt x="325" y="148"/>
                      <a:pt x="298" y="147"/>
                    </a:cubicBezTo>
                    <a:cubicBezTo>
                      <a:pt x="298" y="147"/>
                      <a:pt x="326" y="96"/>
                      <a:pt x="285" y="57"/>
                    </a:cubicBezTo>
                    <a:cubicBezTo>
                      <a:pt x="285" y="57"/>
                      <a:pt x="283" y="55"/>
                      <a:pt x="280" y="52"/>
                    </a:cubicBezTo>
                    <a:cubicBezTo>
                      <a:pt x="271" y="42"/>
                      <a:pt x="262" y="37"/>
                      <a:pt x="262" y="37"/>
                    </a:cubicBezTo>
                    <a:cubicBezTo>
                      <a:pt x="203" y="0"/>
                      <a:pt x="155" y="50"/>
                      <a:pt x="155" y="50"/>
                    </a:cubicBezTo>
                    <a:cubicBezTo>
                      <a:pt x="113" y="88"/>
                      <a:pt x="140" y="140"/>
                      <a:pt x="140" y="140"/>
                    </a:cubicBezTo>
                    <a:cubicBezTo>
                      <a:pt x="112" y="140"/>
                      <a:pt x="142" y="179"/>
                      <a:pt x="142" y="179"/>
                    </a:cubicBezTo>
                    <a:cubicBezTo>
                      <a:pt x="146" y="197"/>
                      <a:pt x="150" y="195"/>
                      <a:pt x="150" y="195"/>
                    </a:cubicBezTo>
                    <a:cubicBezTo>
                      <a:pt x="152" y="195"/>
                      <a:pt x="152" y="198"/>
                      <a:pt x="153" y="202"/>
                    </a:cubicBezTo>
                    <a:cubicBezTo>
                      <a:pt x="154" y="201"/>
                      <a:pt x="154" y="201"/>
                      <a:pt x="155" y="201"/>
                    </a:cubicBezTo>
                    <a:cubicBezTo>
                      <a:pt x="160" y="216"/>
                      <a:pt x="168" y="229"/>
                      <a:pt x="178" y="239"/>
                    </a:cubicBezTo>
                    <a:cubicBezTo>
                      <a:pt x="187" y="251"/>
                      <a:pt x="163" y="251"/>
                      <a:pt x="159" y="256"/>
                    </a:cubicBezTo>
                    <a:cubicBezTo>
                      <a:pt x="157" y="259"/>
                      <a:pt x="129" y="291"/>
                      <a:pt x="129" y="291"/>
                    </a:cubicBezTo>
                    <a:cubicBezTo>
                      <a:pt x="48" y="335"/>
                      <a:pt x="48" y="335"/>
                      <a:pt x="48" y="335"/>
                    </a:cubicBezTo>
                    <a:cubicBezTo>
                      <a:pt x="15" y="351"/>
                      <a:pt x="21" y="364"/>
                      <a:pt x="21" y="364"/>
                    </a:cubicBezTo>
                    <a:cubicBezTo>
                      <a:pt x="0" y="451"/>
                      <a:pt x="0" y="451"/>
                      <a:pt x="0" y="451"/>
                    </a:cubicBezTo>
                    <a:cubicBezTo>
                      <a:pt x="0" y="470"/>
                      <a:pt x="0" y="470"/>
                      <a:pt x="0" y="470"/>
                    </a:cubicBezTo>
                    <a:cubicBezTo>
                      <a:pt x="437" y="470"/>
                      <a:pt x="437" y="470"/>
                      <a:pt x="437" y="470"/>
                    </a:cubicBezTo>
                    <a:cubicBezTo>
                      <a:pt x="437" y="451"/>
                      <a:pt x="437" y="451"/>
                      <a:pt x="437" y="451"/>
                    </a:cubicBezTo>
                    <a:lnTo>
                      <a:pt x="415" y="36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60896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B0502020202020204"/>
                </a:endParaRPr>
              </a:p>
            </p:txBody>
          </p:sp>
          <p:sp>
            <p:nvSpPr>
              <p:cNvPr id="69" name="Freeform 61"/>
              <p:cNvSpPr>
                <a:spLocks noEditPoints="1"/>
              </p:cNvSpPr>
              <p:nvPr/>
            </p:nvSpPr>
            <p:spPr bwMode="auto">
              <a:xfrm>
                <a:off x="8540751" y="2593975"/>
                <a:ext cx="849313" cy="739775"/>
              </a:xfrm>
              <a:custGeom>
                <a:avLst/>
                <a:gdLst>
                  <a:gd name="T0" fmla="*/ 143 w 289"/>
                  <a:gd name="T1" fmla="*/ 1 h 252"/>
                  <a:gd name="T2" fmla="*/ 0 w 289"/>
                  <a:gd name="T3" fmla="*/ 111 h 252"/>
                  <a:gd name="T4" fmla="*/ 73 w 289"/>
                  <a:gd name="T5" fmla="*/ 203 h 252"/>
                  <a:gd name="T6" fmla="*/ 47 w 289"/>
                  <a:gd name="T7" fmla="*/ 252 h 252"/>
                  <a:gd name="T8" fmla="*/ 121 w 289"/>
                  <a:gd name="T9" fmla="*/ 216 h 252"/>
                  <a:gd name="T10" fmla="*/ 146 w 289"/>
                  <a:gd name="T11" fmla="*/ 217 h 252"/>
                  <a:gd name="T12" fmla="*/ 288 w 289"/>
                  <a:gd name="T13" fmla="*/ 107 h 252"/>
                  <a:gd name="T14" fmla="*/ 143 w 289"/>
                  <a:gd name="T15" fmla="*/ 1 h 252"/>
                  <a:gd name="T16" fmla="*/ 73 w 289"/>
                  <a:gd name="T17" fmla="*/ 131 h 252"/>
                  <a:gd name="T18" fmla="*/ 55 w 289"/>
                  <a:gd name="T19" fmla="*/ 113 h 252"/>
                  <a:gd name="T20" fmla="*/ 73 w 289"/>
                  <a:gd name="T21" fmla="*/ 95 h 252"/>
                  <a:gd name="T22" fmla="*/ 91 w 289"/>
                  <a:gd name="T23" fmla="*/ 113 h 252"/>
                  <a:gd name="T24" fmla="*/ 73 w 289"/>
                  <a:gd name="T25" fmla="*/ 131 h 252"/>
                  <a:gd name="T26" fmla="*/ 144 w 289"/>
                  <a:gd name="T27" fmla="*/ 131 h 252"/>
                  <a:gd name="T28" fmla="*/ 126 w 289"/>
                  <a:gd name="T29" fmla="*/ 113 h 252"/>
                  <a:gd name="T30" fmla="*/ 144 w 289"/>
                  <a:gd name="T31" fmla="*/ 95 h 252"/>
                  <a:gd name="T32" fmla="*/ 162 w 289"/>
                  <a:gd name="T33" fmla="*/ 113 h 252"/>
                  <a:gd name="T34" fmla="*/ 144 w 289"/>
                  <a:gd name="T35" fmla="*/ 131 h 252"/>
                  <a:gd name="T36" fmla="*/ 216 w 289"/>
                  <a:gd name="T37" fmla="*/ 131 h 252"/>
                  <a:gd name="T38" fmla="*/ 198 w 289"/>
                  <a:gd name="T39" fmla="*/ 113 h 252"/>
                  <a:gd name="T40" fmla="*/ 216 w 289"/>
                  <a:gd name="T41" fmla="*/ 95 h 252"/>
                  <a:gd name="T42" fmla="*/ 233 w 289"/>
                  <a:gd name="T43" fmla="*/ 113 h 252"/>
                  <a:gd name="T44" fmla="*/ 216 w 289"/>
                  <a:gd name="T45" fmla="*/ 131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9" h="252">
                    <a:moveTo>
                      <a:pt x="143" y="1"/>
                    </a:moveTo>
                    <a:cubicBezTo>
                      <a:pt x="63" y="2"/>
                      <a:pt x="0" y="51"/>
                      <a:pt x="0" y="111"/>
                    </a:cubicBezTo>
                    <a:cubicBezTo>
                      <a:pt x="1" y="151"/>
                      <a:pt x="30" y="185"/>
                      <a:pt x="73" y="203"/>
                    </a:cubicBezTo>
                    <a:cubicBezTo>
                      <a:pt x="47" y="252"/>
                      <a:pt x="47" y="252"/>
                      <a:pt x="47" y="252"/>
                    </a:cubicBezTo>
                    <a:cubicBezTo>
                      <a:pt x="121" y="216"/>
                      <a:pt x="121" y="216"/>
                      <a:pt x="121" y="216"/>
                    </a:cubicBezTo>
                    <a:cubicBezTo>
                      <a:pt x="129" y="217"/>
                      <a:pt x="137" y="218"/>
                      <a:pt x="146" y="217"/>
                    </a:cubicBezTo>
                    <a:cubicBezTo>
                      <a:pt x="225" y="216"/>
                      <a:pt x="289" y="167"/>
                      <a:pt x="288" y="107"/>
                    </a:cubicBezTo>
                    <a:cubicBezTo>
                      <a:pt x="287" y="47"/>
                      <a:pt x="222" y="0"/>
                      <a:pt x="143" y="1"/>
                    </a:cubicBezTo>
                    <a:close/>
                    <a:moveTo>
                      <a:pt x="73" y="131"/>
                    </a:moveTo>
                    <a:cubicBezTo>
                      <a:pt x="63" y="131"/>
                      <a:pt x="55" y="123"/>
                      <a:pt x="55" y="113"/>
                    </a:cubicBezTo>
                    <a:cubicBezTo>
                      <a:pt x="55" y="103"/>
                      <a:pt x="63" y="95"/>
                      <a:pt x="73" y="95"/>
                    </a:cubicBezTo>
                    <a:cubicBezTo>
                      <a:pt x="83" y="95"/>
                      <a:pt x="91" y="103"/>
                      <a:pt x="91" y="113"/>
                    </a:cubicBezTo>
                    <a:cubicBezTo>
                      <a:pt x="91" y="123"/>
                      <a:pt x="83" y="131"/>
                      <a:pt x="73" y="131"/>
                    </a:cubicBezTo>
                    <a:close/>
                    <a:moveTo>
                      <a:pt x="144" y="131"/>
                    </a:moveTo>
                    <a:cubicBezTo>
                      <a:pt x="134" y="131"/>
                      <a:pt x="126" y="123"/>
                      <a:pt x="126" y="113"/>
                    </a:cubicBezTo>
                    <a:cubicBezTo>
                      <a:pt x="126" y="103"/>
                      <a:pt x="134" y="95"/>
                      <a:pt x="144" y="95"/>
                    </a:cubicBezTo>
                    <a:cubicBezTo>
                      <a:pt x="154" y="95"/>
                      <a:pt x="162" y="103"/>
                      <a:pt x="162" y="113"/>
                    </a:cubicBezTo>
                    <a:cubicBezTo>
                      <a:pt x="162" y="123"/>
                      <a:pt x="154" y="131"/>
                      <a:pt x="144" y="131"/>
                    </a:cubicBezTo>
                    <a:close/>
                    <a:moveTo>
                      <a:pt x="216" y="131"/>
                    </a:moveTo>
                    <a:cubicBezTo>
                      <a:pt x="206" y="131"/>
                      <a:pt x="198" y="123"/>
                      <a:pt x="198" y="113"/>
                    </a:cubicBezTo>
                    <a:cubicBezTo>
                      <a:pt x="198" y="103"/>
                      <a:pt x="206" y="95"/>
                      <a:pt x="216" y="95"/>
                    </a:cubicBezTo>
                    <a:cubicBezTo>
                      <a:pt x="225" y="95"/>
                      <a:pt x="233" y="103"/>
                      <a:pt x="233" y="113"/>
                    </a:cubicBezTo>
                    <a:cubicBezTo>
                      <a:pt x="233" y="123"/>
                      <a:pt x="225" y="131"/>
                      <a:pt x="216" y="13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60896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B0502020202020204"/>
                </a:endParaRPr>
              </a:p>
            </p:txBody>
          </p:sp>
        </p:grpSp>
      </p:grpSp>
      <p:grpSp>
        <p:nvGrpSpPr>
          <p:cNvPr id="139" name="组合 138"/>
          <p:cNvGrpSpPr/>
          <p:nvPr/>
        </p:nvGrpSpPr>
        <p:grpSpPr>
          <a:xfrm>
            <a:off x="10068766" y="2663045"/>
            <a:ext cx="1608306" cy="1581150"/>
            <a:chOff x="10068766" y="2663045"/>
            <a:chExt cx="1608306" cy="1581150"/>
          </a:xfrm>
          <a:effectLst>
            <a:reflection blurRad="6350" stA="52000" endA="300" endPos="35000" dir="5400000" sy="-100000" algn="bl" rotWithShape="0"/>
          </a:effectLst>
        </p:grpSpPr>
        <p:sp>
          <p:nvSpPr>
            <p:cNvPr id="64" name="椭圆 63"/>
            <p:cNvSpPr/>
            <p:nvPr/>
          </p:nvSpPr>
          <p:spPr>
            <a:xfrm>
              <a:off x="10068766" y="2663045"/>
              <a:ext cx="1581150" cy="158115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5" name="标题 4"/>
            <p:cNvSpPr txBox="1"/>
            <p:nvPr/>
          </p:nvSpPr>
          <p:spPr>
            <a:xfrm>
              <a:off x="10068766" y="3563967"/>
              <a:ext cx="1608306" cy="40614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zh-CN"/>
              </a:defPPr>
              <a:lvl1pPr defTabSz="914400">
                <a:spcBef>
                  <a:spcPct val="0"/>
                </a:spcBef>
                <a:buNone/>
                <a:defRPr sz="2800" b="1">
                  <a:solidFill>
                    <a:srgbClr val="2C363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defRPr>
              </a:lvl1pPr>
            </a:lstStyle>
            <a:p>
              <a:pPr algn="ctr"/>
              <a:r>
                <a:rPr lang="zh-CN" altLang="en-US" sz="1800" b="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签约录用</a:t>
              </a:r>
              <a:endParaRPr lang="zh-CN" altLang="en-US" sz="1800" b="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grpSp>
          <p:nvGrpSpPr>
            <p:cNvPr id="70" name="组合 69"/>
            <p:cNvGrpSpPr/>
            <p:nvPr/>
          </p:nvGrpSpPr>
          <p:grpSpPr>
            <a:xfrm>
              <a:off x="10700603" y="2945133"/>
              <a:ext cx="416067" cy="529014"/>
              <a:chOff x="5346701" y="4424363"/>
              <a:chExt cx="573088" cy="728663"/>
            </a:xfrm>
            <a:solidFill>
              <a:srgbClr val="E7E6E6">
                <a:lumMod val="50000"/>
              </a:srgbClr>
            </a:solidFill>
          </p:grpSpPr>
          <p:sp>
            <p:nvSpPr>
              <p:cNvPr id="71" name="Freeform 98"/>
              <p:cNvSpPr/>
              <p:nvPr/>
            </p:nvSpPr>
            <p:spPr bwMode="auto">
              <a:xfrm>
                <a:off x="5472113" y="4424363"/>
                <a:ext cx="312738" cy="388938"/>
              </a:xfrm>
              <a:custGeom>
                <a:avLst/>
                <a:gdLst>
                  <a:gd name="T0" fmla="*/ 100 w 107"/>
                  <a:gd name="T1" fmla="*/ 52 h 133"/>
                  <a:gd name="T2" fmla="*/ 100 w 107"/>
                  <a:gd name="T3" fmla="*/ 44 h 133"/>
                  <a:gd name="T4" fmla="*/ 55 w 107"/>
                  <a:gd name="T5" fmla="*/ 0 h 133"/>
                  <a:gd name="T6" fmla="*/ 53 w 107"/>
                  <a:gd name="T7" fmla="*/ 0 h 133"/>
                  <a:gd name="T8" fmla="*/ 7 w 107"/>
                  <a:gd name="T9" fmla="*/ 44 h 133"/>
                  <a:gd name="T10" fmla="*/ 7 w 107"/>
                  <a:gd name="T11" fmla="*/ 52 h 133"/>
                  <a:gd name="T12" fmla="*/ 0 w 107"/>
                  <a:gd name="T13" fmla="*/ 59 h 133"/>
                  <a:gd name="T14" fmla="*/ 0 w 107"/>
                  <a:gd name="T15" fmla="*/ 76 h 133"/>
                  <a:gd name="T16" fmla="*/ 7 w 107"/>
                  <a:gd name="T17" fmla="*/ 82 h 133"/>
                  <a:gd name="T18" fmla="*/ 7 w 107"/>
                  <a:gd name="T19" fmla="*/ 82 h 133"/>
                  <a:gd name="T20" fmla="*/ 53 w 107"/>
                  <a:gd name="T21" fmla="*/ 133 h 133"/>
                  <a:gd name="T22" fmla="*/ 55 w 107"/>
                  <a:gd name="T23" fmla="*/ 133 h 133"/>
                  <a:gd name="T24" fmla="*/ 100 w 107"/>
                  <a:gd name="T25" fmla="*/ 82 h 133"/>
                  <a:gd name="T26" fmla="*/ 100 w 107"/>
                  <a:gd name="T27" fmla="*/ 82 h 133"/>
                  <a:gd name="T28" fmla="*/ 107 w 107"/>
                  <a:gd name="T29" fmla="*/ 76 h 133"/>
                  <a:gd name="T30" fmla="*/ 107 w 107"/>
                  <a:gd name="T31" fmla="*/ 59 h 133"/>
                  <a:gd name="T32" fmla="*/ 100 w 107"/>
                  <a:gd name="T33" fmla="*/ 52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7" h="133">
                    <a:moveTo>
                      <a:pt x="100" y="52"/>
                    </a:moveTo>
                    <a:cubicBezTo>
                      <a:pt x="100" y="48"/>
                      <a:pt x="100" y="45"/>
                      <a:pt x="100" y="44"/>
                    </a:cubicBezTo>
                    <a:cubicBezTo>
                      <a:pt x="100" y="28"/>
                      <a:pt x="89" y="0"/>
                      <a:pt x="55" y="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16" y="0"/>
                      <a:pt x="7" y="28"/>
                      <a:pt x="7" y="44"/>
                    </a:cubicBezTo>
                    <a:cubicBezTo>
                      <a:pt x="7" y="45"/>
                      <a:pt x="7" y="48"/>
                      <a:pt x="7" y="52"/>
                    </a:cubicBezTo>
                    <a:cubicBezTo>
                      <a:pt x="3" y="52"/>
                      <a:pt x="0" y="55"/>
                      <a:pt x="0" y="59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0" y="79"/>
                      <a:pt x="3" y="82"/>
                      <a:pt x="7" y="82"/>
                    </a:cubicBezTo>
                    <a:cubicBezTo>
                      <a:pt x="7" y="82"/>
                      <a:pt x="7" y="82"/>
                      <a:pt x="7" y="82"/>
                    </a:cubicBezTo>
                    <a:cubicBezTo>
                      <a:pt x="10" y="106"/>
                      <a:pt x="38" y="133"/>
                      <a:pt x="53" y="133"/>
                    </a:cubicBezTo>
                    <a:cubicBezTo>
                      <a:pt x="55" y="133"/>
                      <a:pt x="55" y="133"/>
                      <a:pt x="55" y="133"/>
                    </a:cubicBezTo>
                    <a:cubicBezTo>
                      <a:pt x="70" y="133"/>
                      <a:pt x="97" y="106"/>
                      <a:pt x="100" y="82"/>
                    </a:cubicBezTo>
                    <a:cubicBezTo>
                      <a:pt x="100" y="82"/>
                      <a:pt x="100" y="82"/>
                      <a:pt x="100" y="82"/>
                    </a:cubicBezTo>
                    <a:cubicBezTo>
                      <a:pt x="104" y="82"/>
                      <a:pt x="107" y="79"/>
                      <a:pt x="107" y="76"/>
                    </a:cubicBezTo>
                    <a:cubicBezTo>
                      <a:pt x="107" y="59"/>
                      <a:pt x="107" y="59"/>
                      <a:pt x="107" y="59"/>
                    </a:cubicBezTo>
                    <a:cubicBezTo>
                      <a:pt x="107" y="55"/>
                      <a:pt x="104" y="52"/>
                      <a:pt x="100" y="5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60896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B0502020202020204"/>
                </a:endParaRPr>
              </a:p>
            </p:txBody>
          </p:sp>
          <p:sp>
            <p:nvSpPr>
              <p:cNvPr id="72" name="Freeform 99"/>
              <p:cNvSpPr/>
              <p:nvPr/>
            </p:nvSpPr>
            <p:spPr bwMode="auto">
              <a:xfrm>
                <a:off x="5346701" y="4851401"/>
                <a:ext cx="285750" cy="301625"/>
              </a:xfrm>
              <a:custGeom>
                <a:avLst/>
                <a:gdLst>
                  <a:gd name="T0" fmla="*/ 51 w 98"/>
                  <a:gd name="T1" fmla="*/ 0 h 103"/>
                  <a:gd name="T2" fmla="*/ 0 w 98"/>
                  <a:gd name="T3" fmla="*/ 51 h 103"/>
                  <a:gd name="T4" fmla="*/ 0 w 98"/>
                  <a:gd name="T5" fmla="*/ 103 h 103"/>
                  <a:gd name="T6" fmla="*/ 98 w 98"/>
                  <a:gd name="T7" fmla="*/ 103 h 103"/>
                  <a:gd name="T8" fmla="*/ 53 w 98"/>
                  <a:gd name="T9" fmla="*/ 0 h 103"/>
                  <a:gd name="T10" fmla="*/ 51 w 98"/>
                  <a:gd name="T11" fmla="*/ 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8" h="103">
                    <a:moveTo>
                      <a:pt x="51" y="0"/>
                    </a:moveTo>
                    <a:cubicBezTo>
                      <a:pt x="23" y="0"/>
                      <a:pt x="0" y="23"/>
                      <a:pt x="0" y="51"/>
                    </a:cubicBezTo>
                    <a:cubicBezTo>
                      <a:pt x="0" y="103"/>
                      <a:pt x="0" y="103"/>
                      <a:pt x="0" y="103"/>
                    </a:cubicBezTo>
                    <a:cubicBezTo>
                      <a:pt x="98" y="103"/>
                      <a:pt x="98" y="103"/>
                      <a:pt x="98" y="103"/>
                    </a:cubicBezTo>
                    <a:cubicBezTo>
                      <a:pt x="53" y="0"/>
                      <a:pt x="53" y="0"/>
                      <a:pt x="53" y="0"/>
                    </a:cubicBezTo>
                    <a:lnTo>
                      <a:pt x="5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60896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B0502020202020204"/>
                </a:endParaRPr>
              </a:p>
            </p:txBody>
          </p:sp>
          <p:sp>
            <p:nvSpPr>
              <p:cNvPr id="73" name="Freeform 100"/>
              <p:cNvSpPr/>
              <p:nvPr/>
            </p:nvSpPr>
            <p:spPr bwMode="auto">
              <a:xfrm>
                <a:off x="5632451" y="4851401"/>
                <a:ext cx="287338" cy="301625"/>
              </a:xfrm>
              <a:custGeom>
                <a:avLst/>
                <a:gdLst>
                  <a:gd name="T0" fmla="*/ 47 w 98"/>
                  <a:gd name="T1" fmla="*/ 0 h 103"/>
                  <a:gd name="T2" fmla="*/ 42 w 98"/>
                  <a:gd name="T3" fmla="*/ 0 h 103"/>
                  <a:gd name="T4" fmla="*/ 0 w 98"/>
                  <a:gd name="T5" fmla="*/ 103 h 103"/>
                  <a:gd name="T6" fmla="*/ 98 w 98"/>
                  <a:gd name="T7" fmla="*/ 103 h 103"/>
                  <a:gd name="T8" fmla="*/ 98 w 98"/>
                  <a:gd name="T9" fmla="*/ 51 h 103"/>
                  <a:gd name="T10" fmla="*/ 47 w 98"/>
                  <a:gd name="T11" fmla="*/ 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8" h="103">
                    <a:moveTo>
                      <a:pt x="47" y="0"/>
                    </a:moveTo>
                    <a:cubicBezTo>
                      <a:pt x="42" y="0"/>
                      <a:pt x="42" y="0"/>
                      <a:pt x="42" y="0"/>
                    </a:cubicBezTo>
                    <a:cubicBezTo>
                      <a:pt x="0" y="103"/>
                      <a:pt x="0" y="103"/>
                      <a:pt x="0" y="103"/>
                    </a:cubicBezTo>
                    <a:cubicBezTo>
                      <a:pt x="98" y="103"/>
                      <a:pt x="98" y="103"/>
                      <a:pt x="98" y="103"/>
                    </a:cubicBezTo>
                    <a:cubicBezTo>
                      <a:pt x="98" y="51"/>
                      <a:pt x="98" y="51"/>
                      <a:pt x="98" y="51"/>
                    </a:cubicBezTo>
                    <a:cubicBezTo>
                      <a:pt x="98" y="23"/>
                      <a:pt x="75" y="0"/>
                      <a:pt x="4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60896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B0502020202020204"/>
                </a:endParaRPr>
              </a:p>
            </p:txBody>
          </p:sp>
          <p:sp>
            <p:nvSpPr>
              <p:cNvPr id="74" name="Freeform 101"/>
              <p:cNvSpPr/>
              <p:nvPr/>
            </p:nvSpPr>
            <p:spPr bwMode="auto">
              <a:xfrm>
                <a:off x="5554663" y="4822826"/>
                <a:ext cx="76200" cy="87313"/>
              </a:xfrm>
              <a:custGeom>
                <a:avLst/>
                <a:gdLst>
                  <a:gd name="T0" fmla="*/ 48 w 48"/>
                  <a:gd name="T1" fmla="*/ 28 h 55"/>
                  <a:gd name="T2" fmla="*/ 0 w 48"/>
                  <a:gd name="T3" fmla="*/ 0 h 55"/>
                  <a:gd name="T4" fmla="*/ 0 w 48"/>
                  <a:gd name="T5" fmla="*/ 55 h 55"/>
                  <a:gd name="T6" fmla="*/ 48 w 48"/>
                  <a:gd name="T7" fmla="*/ 28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55">
                    <a:moveTo>
                      <a:pt x="48" y="28"/>
                    </a:moveTo>
                    <a:lnTo>
                      <a:pt x="0" y="0"/>
                    </a:lnTo>
                    <a:lnTo>
                      <a:pt x="0" y="55"/>
                    </a:lnTo>
                    <a:lnTo>
                      <a:pt x="48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60896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B0502020202020204"/>
                </a:endParaRPr>
              </a:p>
            </p:txBody>
          </p:sp>
          <p:sp>
            <p:nvSpPr>
              <p:cNvPr id="75" name="Freeform 102"/>
              <p:cNvSpPr/>
              <p:nvPr/>
            </p:nvSpPr>
            <p:spPr bwMode="auto">
              <a:xfrm>
                <a:off x="5630863" y="4822826"/>
                <a:ext cx="74613" cy="87313"/>
              </a:xfrm>
              <a:custGeom>
                <a:avLst/>
                <a:gdLst>
                  <a:gd name="T0" fmla="*/ 0 w 47"/>
                  <a:gd name="T1" fmla="*/ 28 h 55"/>
                  <a:gd name="T2" fmla="*/ 47 w 47"/>
                  <a:gd name="T3" fmla="*/ 0 h 55"/>
                  <a:gd name="T4" fmla="*/ 47 w 47"/>
                  <a:gd name="T5" fmla="*/ 55 h 55"/>
                  <a:gd name="T6" fmla="*/ 0 w 47"/>
                  <a:gd name="T7" fmla="*/ 28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7" h="55">
                    <a:moveTo>
                      <a:pt x="0" y="28"/>
                    </a:moveTo>
                    <a:lnTo>
                      <a:pt x="47" y="0"/>
                    </a:lnTo>
                    <a:lnTo>
                      <a:pt x="47" y="55"/>
                    </a:lnTo>
                    <a:lnTo>
                      <a:pt x="0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60896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B0502020202020204"/>
                </a:endParaRPr>
              </a:p>
            </p:txBody>
          </p:sp>
          <p:sp>
            <p:nvSpPr>
              <p:cNvPr id="76" name="Oval 103"/>
              <p:cNvSpPr>
                <a:spLocks noChangeArrowheads="1"/>
              </p:cNvSpPr>
              <p:nvPr/>
            </p:nvSpPr>
            <p:spPr bwMode="auto">
              <a:xfrm>
                <a:off x="5603876" y="4843463"/>
                <a:ext cx="49213" cy="4921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60896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B0502020202020204"/>
                </a:endParaRPr>
              </a:p>
            </p:txBody>
          </p:sp>
        </p:grpSp>
      </p:grpSp>
      <p:grpSp>
        <p:nvGrpSpPr>
          <p:cNvPr id="77" name="组合 76"/>
          <p:cNvGrpSpPr/>
          <p:nvPr/>
        </p:nvGrpSpPr>
        <p:grpSpPr>
          <a:xfrm rot="18931574">
            <a:off x="5267743" y="3337844"/>
            <a:ext cx="288032" cy="288032"/>
            <a:chOff x="624979" y="908720"/>
            <a:chExt cx="288032" cy="288032"/>
          </a:xfrm>
        </p:grpSpPr>
        <p:cxnSp>
          <p:nvCxnSpPr>
            <p:cNvPr id="78" name="直接连接符 77"/>
            <p:cNvCxnSpPr/>
            <p:nvPr/>
          </p:nvCxnSpPr>
          <p:spPr>
            <a:xfrm>
              <a:off x="624979" y="1196752"/>
              <a:ext cx="288032" cy="0"/>
            </a:xfrm>
            <a:prstGeom prst="line">
              <a:avLst/>
            </a:prstGeom>
            <a:ln>
              <a:solidFill>
                <a:srgbClr val="2C363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直接连接符 78"/>
            <p:cNvCxnSpPr/>
            <p:nvPr/>
          </p:nvCxnSpPr>
          <p:spPr>
            <a:xfrm flipV="1">
              <a:off x="911622" y="908720"/>
              <a:ext cx="0" cy="288032"/>
            </a:xfrm>
            <a:prstGeom prst="line">
              <a:avLst/>
            </a:prstGeom>
            <a:ln>
              <a:solidFill>
                <a:srgbClr val="2C363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直接连接符 79"/>
            <p:cNvCxnSpPr/>
            <p:nvPr/>
          </p:nvCxnSpPr>
          <p:spPr>
            <a:xfrm flipH="1" flipV="1">
              <a:off x="696987" y="980728"/>
              <a:ext cx="216024" cy="216024"/>
            </a:xfrm>
            <a:prstGeom prst="line">
              <a:avLst/>
            </a:prstGeom>
            <a:ln>
              <a:solidFill>
                <a:srgbClr val="2C363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1" name="组合 80"/>
          <p:cNvGrpSpPr/>
          <p:nvPr/>
        </p:nvGrpSpPr>
        <p:grpSpPr>
          <a:xfrm rot="18931574">
            <a:off x="7391818" y="3337844"/>
            <a:ext cx="288032" cy="288032"/>
            <a:chOff x="624979" y="908720"/>
            <a:chExt cx="288032" cy="288032"/>
          </a:xfrm>
        </p:grpSpPr>
        <p:cxnSp>
          <p:nvCxnSpPr>
            <p:cNvPr id="82" name="直接连接符 81"/>
            <p:cNvCxnSpPr/>
            <p:nvPr/>
          </p:nvCxnSpPr>
          <p:spPr>
            <a:xfrm>
              <a:off x="624979" y="1196752"/>
              <a:ext cx="288032" cy="0"/>
            </a:xfrm>
            <a:prstGeom prst="line">
              <a:avLst/>
            </a:prstGeom>
            <a:ln>
              <a:solidFill>
                <a:srgbClr val="2C363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接连接符 82"/>
            <p:cNvCxnSpPr/>
            <p:nvPr/>
          </p:nvCxnSpPr>
          <p:spPr>
            <a:xfrm flipV="1">
              <a:off x="911622" y="908720"/>
              <a:ext cx="0" cy="288032"/>
            </a:xfrm>
            <a:prstGeom prst="line">
              <a:avLst/>
            </a:prstGeom>
            <a:ln>
              <a:solidFill>
                <a:srgbClr val="2C363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直接连接符 83"/>
            <p:cNvCxnSpPr/>
            <p:nvPr/>
          </p:nvCxnSpPr>
          <p:spPr>
            <a:xfrm flipH="1" flipV="1">
              <a:off x="696987" y="980728"/>
              <a:ext cx="216024" cy="216024"/>
            </a:xfrm>
            <a:prstGeom prst="line">
              <a:avLst/>
            </a:prstGeom>
            <a:ln>
              <a:solidFill>
                <a:srgbClr val="2C363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5" name="组合 84"/>
          <p:cNvGrpSpPr/>
          <p:nvPr/>
        </p:nvGrpSpPr>
        <p:grpSpPr>
          <a:xfrm rot="18931574">
            <a:off x="9592093" y="3337844"/>
            <a:ext cx="288032" cy="288032"/>
            <a:chOff x="624979" y="908720"/>
            <a:chExt cx="288032" cy="288032"/>
          </a:xfrm>
        </p:grpSpPr>
        <p:cxnSp>
          <p:nvCxnSpPr>
            <p:cNvPr id="86" name="直接连接符 85"/>
            <p:cNvCxnSpPr/>
            <p:nvPr/>
          </p:nvCxnSpPr>
          <p:spPr>
            <a:xfrm>
              <a:off x="624979" y="1196752"/>
              <a:ext cx="288032" cy="0"/>
            </a:xfrm>
            <a:prstGeom prst="line">
              <a:avLst/>
            </a:prstGeom>
            <a:ln>
              <a:solidFill>
                <a:srgbClr val="2C363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直接连接符 86"/>
            <p:cNvCxnSpPr/>
            <p:nvPr/>
          </p:nvCxnSpPr>
          <p:spPr>
            <a:xfrm flipV="1">
              <a:off x="911622" y="908720"/>
              <a:ext cx="0" cy="288032"/>
            </a:xfrm>
            <a:prstGeom prst="line">
              <a:avLst/>
            </a:prstGeom>
            <a:ln>
              <a:solidFill>
                <a:srgbClr val="2C363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接连接符 87"/>
            <p:cNvCxnSpPr/>
            <p:nvPr/>
          </p:nvCxnSpPr>
          <p:spPr>
            <a:xfrm flipH="1" flipV="1">
              <a:off x="696987" y="980728"/>
              <a:ext cx="216024" cy="216024"/>
            </a:xfrm>
            <a:prstGeom prst="line">
              <a:avLst/>
            </a:prstGeom>
            <a:ln>
              <a:solidFill>
                <a:srgbClr val="2C363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5" name="组合 134"/>
          <p:cNvGrpSpPr/>
          <p:nvPr/>
        </p:nvGrpSpPr>
        <p:grpSpPr>
          <a:xfrm>
            <a:off x="1930331" y="971507"/>
            <a:ext cx="1861291" cy="1865399"/>
            <a:chOff x="1930331" y="971507"/>
            <a:chExt cx="1861291" cy="1865399"/>
          </a:xfrm>
        </p:grpSpPr>
        <p:sp>
          <p:nvSpPr>
            <p:cNvPr id="36" name="Freeform 33"/>
            <p:cNvSpPr/>
            <p:nvPr/>
          </p:nvSpPr>
          <p:spPr bwMode="auto">
            <a:xfrm>
              <a:off x="1930331" y="971507"/>
              <a:ext cx="1861291" cy="1865399"/>
            </a:xfrm>
            <a:custGeom>
              <a:avLst/>
              <a:gdLst>
                <a:gd name="T0" fmla="*/ 196 w 372"/>
                <a:gd name="T1" fmla="*/ 0 h 374"/>
                <a:gd name="T2" fmla="*/ 20 w 372"/>
                <a:gd name="T3" fmla="*/ 176 h 374"/>
                <a:gd name="T4" fmla="*/ 61 w 372"/>
                <a:gd name="T5" fmla="*/ 289 h 374"/>
                <a:gd name="T6" fmla="*/ 0 w 372"/>
                <a:gd name="T7" fmla="*/ 374 h 374"/>
                <a:gd name="T8" fmla="*/ 96 w 372"/>
                <a:gd name="T9" fmla="*/ 321 h 374"/>
                <a:gd name="T10" fmla="*/ 196 w 372"/>
                <a:gd name="T11" fmla="*/ 353 h 374"/>
                <a:gd name="T12" fmla="*/ 372 w 372"/>
                <a:gd name="T13" fmla="*/ 176 h 374"/>
                <a:gd name="T14" fmla="*/ 196 w 372"/>
                <a:gd name="T15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2" h="374">
                  <a:moveTo>
                    <a:pt x="196" y="0"/>
                  </a:moveTo>
                  <a:cubicBezTo>
                    <a:pt x="99" y="0"/>
                    <a:pt x="20" y="79"/>
                    <a:pt x="20" y="176"/>
                  </a:cubicBezTo>
                  <a:cubicBezTo>
                    <a:pt x="20" y="219"/>
                    <a:pt x="35" y="258"/>
                    <a:pt x="61" y="289"/>
                  </a:cubicBezTo>
                  <a:cubicBezTo>
                    <a:pt x="0" y="374"/>
                    <a:pt x="0" y="374"/>
                    <a:pt x="0" y="374"/>
                  </a:cubicBezTo>
                  <a:cubicBezTo>
                    <a:pt x="96" y="321"/>
                    <a:pt x="96" y="321"/>
                    <a:pt x="96" y="321"/>
                  </a:cubicBezTo>
                  <a:cubicBezTo>
                    <a:pt x="124" y="341"/>
                    <a:pt x="159" y="353"/>
                    <a:pt x="196" y="353"/>
                  </a:cubicBezTo>
                  <a:cubicBezTo>
                    <a:pt x="293" y="353"/>
                    <a:pt x="372" y="274"/>
                    <a:pt x="372" y="176"/>
                  </a:cubicBezTo>
                  <a:cubicBezTo>
                    <a:pt x="372" y="79"/>
                    <a:pt x="293" y="0"/>
                    <a:pt x="196" y="0"/>
                  </a:cubicBezTo>
                  <a:close/>
                </a:path>
              </a:pathLst>
            </a:custGeom>
            <a:solidFill>
              <a:srgbClr val="FFFFFF"/>
            </a:solidFill>
            <a:ln w="14288" cap="flat">
              <a:solidFill>
                <a:srgbClr val="4A494A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90" name="组合 89"/>
            <p:cNvGrpSpPr/>
            <p:nvPr/>
          </p:nvGrpSpPr>
          <p:grpSpPr>
            <a:xfrm>
              <a:off x="2531763" y="2256923"/>
              <a:ext cx="613583" cy="120525"/>
              <a:chOff x="2531763" y="2256923"/>
              <a:chExt cx="613583" cy="120525"/>
            </a:xfrm>
          </p:grpSpPr>
          <p:sp>
            <p:nvSpPr>
              <p:cNvPr id="37" name="Oval 34"/>
              <p:cNvSpPr>
                <a:spLocks noChangeArrowheads="1"/>
              </p:cNvSpPr>
              <p:nvPr/>
            </p:nvSpPr>
            <p:spPr bwMode="auto">
              <a:xfrm>
                <a:off x="2531763" y="2256923"/>
                <a:ext cx="116416" cy="120525"/>
              </a:xfrm>
              <a:prstGeom prst="ellipse">
                <a:avLst/>
              </a:prstGeom>
              <a:solidFill>
                <a:srgbClr val="8484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" name="Oval 35"/>
              <p:cNvSpPr>
                <a:spLocks noChangeArrowheads="1"/>
              </p:cNvSpPr>
              <p:nvPr/>
            </p:nvSpPr>
            <p:spPr bwMode="auto">
              <a:xfrm>
                <a:off x="2787879" y="2256923"/>
                <a:ext cx="117786" cy="120525"/>
              </a:xfrm>
              <a:prstGeom prst="ellipse">
                <a:avLst/>
              </a:prstGeom>
              <a:solidFill>
                <a:srgbClr val="8484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" name="Oval 36"/>
              <p:cNvSpPr>
                <a:spLocks noChangeArrowheads="1"/>
              </p:cNvSpPr>
              <p:nvPr/>
            </p:nvSpPr>
            <p:spPr bwMode="auto">
              <a:xfrm>
                <a:off x="3026190" y="2256923"/>
                <a:ext cx="119156" cy="120525"/>
              </a:xfrm>
              <a:prstGeom prst="ellipse">
                <a:avLst/>
              </a:prstGeom>
              <a:solidFill>
                <a:srgbClr val="8484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89" name="标题 4"/>
            <p:cNvSpPr txBox="1"/>
            <p:nvPr/>
          </p:nvSpPr>
          <p:spPr>
            <a:xfrm>
              <a:off x="2104665" y="1578528"/>
              <a:ext cx="1608306" cy="40614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  <a:scene3d>
                <a:camera prst="orthographicFront"/>
                <a:lightRig rig="threePt" dir="t"/>
              </a:scene3d>
            </a:bodyPr>
            <a:lstStyle>
              <a:defPPr>
                <a:defRPr lang="zh-CN"/>
              </a:defPPr>
              <a:lvl1pPr defTabSz="914400">
                <a:spcBef>
                  <a:spcPct val="0"/>
                </a:spcBef>
                <a:buNone/>
                <a:defRPr sz="2800" b="1">
                  <a:solidFill>
                    <a:srgbClr val="2C363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defRPr>
              </a:lvl1pPr>
            </a:lstStyle>
            <a:p>
              <a:pPr algn="ctr"/>
              <a:r>
                <a:rPr lang="zh-CN" altLang="en-US" sz="2400" b="0" dirty="0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招聘流程</a:t>
              </a:r>
              <a:endParaRPr lang="zh-CN" altLang="en-US" sz="2400" b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2783840" y="4739640"/>
            <a:ext cx="6748780" cy="3708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zh-CN" altLang="en-US" sz="1400" kern="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简历投递信箱：</a:t>
            </a:r>
            <a:r>
              <a:rPr lang="en-US" altLang="zh-CN" sz="1400" kern="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53331094@qq.com</a:t>
            </a:r>
            <a:endParaRPr lang="en-US" altLang="zh-CN" sz="1400" kern="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4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" dur="500"/>
                                            <p:tgtEl>
                                              <p:spTgt spid="1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1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1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1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2" accel="60000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7" dur="1500" fill="hold"/>
                                            <p:tgtEl>
                                              <p:spTgt spid="1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8" dur="1500" fill="hold"/>
                                            <p:tgtEl>
                                              <p:spTgt spid="1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2" accel="60000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1" dur="1500" fill="hold"/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2" dur="1500" fill="hold"/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2" accel="60000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5" dur="1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6" dur="1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2" accel="60000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9" dur="1500" fill="hold"/>
                                            <p:tgtEl>
                                              <p:spTgt spid="1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0" dur="1500" fill="hold"/>
                                            <p:tgtEl>
                                              <p:spTgt spid="1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2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4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" dur="500"/>
                                            <p:tgtEl>
                                              <p:spTgt spid="1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1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1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1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2" accel="6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1500" fill="hold"/>
                                            <p:tgtEl>
                                              <p:spTgt spid="1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1500" fill="hold"/>
                                            <p:tgtEl>
                                              <p:spTgt spid="1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2" accel="6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1500" fill="hold"/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1500" fill="hold"/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2" accel="6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1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1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2" accel="6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1500" fill="hold"/>
                                            <p:tgtEl>
                                              <p:spTgt spid="1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1500" fill="hold"/>
                                            <p:tgtEl>
                                              <p:spTgt spid="1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2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B4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Picture 5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04700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" name="Rectangle 6"/>
          <p:cNvSpPr>
            <a:spLocks noChangeArrowheads="1"/>
          </p:cNvSpPr>
          <p:nvPr/>
        </p:nvSpPr>
        <p:spPr bwMode="auto">
          <a:xfrm>
            <a:off x="0" y="4575175"/>
            <a:ext cx="12201525" cy="2282825"/>
          </a:xfrm>
          <a:prstGeom prst="rect">
            <a:avLst/>
          </a:prstGeom>
          <a:solidFill>
            <a:srgbClr val="69AB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4392" y="4858587"/>
            <a:ext cx="5029200" cy="199941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7237" y="1070107"/>
            <a:ext cx="1823508" cy="4877162"/>
          </a:xfrm>
          <a:prstGeom prst="rect">
            <a:avLst/>
          </a:prstGeom>
        </p:spPr>
      </p:pic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5647404" y="2173618"/>
            <a:ext cx="1484630" cy="1230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8000" b="0" i="0" u="none" strike="noStrike" cap="none" normalizeH="0" baseline="0" dirty="0">
                <a:ln>
                  <a:noFill/>
                </a:ln>
                <a:solidFill>
                  <a:srgbClr val="12303F"/>
                </a:solidFill>
                <a:effectLst/>
                <a:latin typeface="Bebas" pitchFamily="2" charset="0"/>
              </a:rPr>
              <a:t>03</a:t>
            </a:r>
            <a:endParaRPr kumimoji="0" lang="zh-CN" altLang="zh-CN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5495465" y="3351313"/>
            <a:ext cx="2797175" cy="661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4300" b="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Bebas" pitchFamily="2" charset="0"/>
              </a:rPr>
              <a:t>晋升发展</a:t>
            </a:r>
            <a:endParaRPr kumimoji="0" lang="zh-CN" altLang="zh-CN" sz="1800" b="0" i="0" u="none" strike="noStrike" cap="none" normalizeH="0" baseline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任意多边形 93"/>
          <p:cNvSpPr/>
          <p:nvPr/>
        </p:nvSpPr>
        <p:spPr>
          <a:xfrm>
            <a:off x="1588168" y="1359568"/>
            <a:ext cx="10720137" cy="5775158"/>
          </a:xfrm>
          <a:custGeom>
            <a:avLst/>
            <a:gdLst>
              <a:gd name="connsiteX0" fmla="*/ 0 w 10720137"/>
              <a:gd name="connsiteY0" fmla="*/ 5715000 h 5775158"/>
              <a:gd name="connsiteX1" fmla="*/ 0 w 10720137"/>
              <a:gd name="connsiteY1" fmla="*/ 4692316 h 5775158"/>
              <a:gd name="connsiteX2" fmla="*/ 2454443 w 10720137"/>
              <a:gd name="connsiteY2" fmla="*/ 4692316 h 5775158"/>
              <a:gd name="connsiteX3" fmla="*/ 2454443 w 10720137"/>
              <a:gd name="connsiteY3" fmla="*/ 3753853 h 5775158"/>
              <a:gd name="connsiteX4" fmla="*/ 4030579 w 10720137"/>
              <a:gd name="connsiteY4" fmla="*/ 3753853 h 5775158"/>
              <a:gd name="connsiteX5" fmla="*/ 4030579 w 10720137"/>
              <a:gd name="connsiteY5" fmla="*/ 2851485 h 5775158"/>
              <a:gd name="connsiteX6" fmla="*/ 5835316 w 10720137"/>
              <a:gd name="connsiteY6" fmla="*/ 2851485 h 5775158"/>
              <a:gd name="connsiteX7" fmla="*/ 5835316 w 10720137"/>
              <a:gd name="connsiteY7" fmla="*/ 1852864 h 5775158"/>
              <a:gd name="connsiteX8" fmla="*/ 7411453 w 10720137"/>
              <a:gd name="connsiteY8" fmla="*/ 1852864 h 5775158"/>
              <a:gd name="connsiteX9" fmla="*/ 7411453 w 10720137"/>
              <a:gd name="connsiteY9" fmla="*/ 950495 h 5775158"/>
              <a:gd name="connsiteX10" fmla="*/ 8951495 w 10720137"/>
              <a:gd name="connsiteY10" fmla="*/ 950495 h 5775158"/>
              <a:gd name="connsiteX11" fmla="*/ 8951495 w 10720137"/>
              <a:gd name="connsiteY11" fmla="*/ 0 h 5775158"/>
              <a:gd name="connsiteX12" fmla="*/ 10720137 w 10720137"/>
              <a:gd name="connsiteY12" fmla="*/ 0 h 5775158"/>
              <a:gd name="connsiteX13" fmla="*/ 10720137 w 10720137"/>
              <a:gd name="connsiteY13" fmla="*/ 5775158 h 5775158"/>
              <a:gd name="connsiteX14" fmla="*/ 0 w 10720137"/>
              <a:gd name="connsiteY14" fmla="*/ 5715000 h 5775158"/>
              <a:gd name="connsiteX0-1" fmla="*/ 0 w 10720137"/>
              <a:gd name="connsiteY0-2" fmla="*/ 5715000 h 5775158"/>
              <a:gd name="connsiteX1-3" fmla="*/ 0 w 10720137"/>
              <a:gd name="connsiteY1-4" fmla="*/ 4692316 h 5775158"/>
              <a:gd name="connsiteX2-5" fmla="*/ 2454443 w 10720137"/>
              <a:gd name="connsiteY2-6" fmla="*/ 4692316 h 5775158"/>
              <a:gd name="connsiteX3-7" fmla="*/ 2454443 w 10720137"/>
              <a:gd name="connsiteY3-8" fmla="*/ 3753853 h 5775158"/>
              <a:gd name="connsiteX4-9" fmla="*/ 4030579 w 10720137"/>
              <a:gd name="connsiteY4-10" fmla="*/ 3753853 h 5775158"/>
              <a:gd name="connsiteX5-11" fmla="*/ 4030579 w 10720137"/>
              <a:gd name="connsiteY5-12" fmla="*/ 2851485 h 5775158"/>
              <a:gd name="connsiteX6-13" fmla="*/ 5835316 w 10720137"/>
              <a:gd name="connsiteY6-14" fmla="*/ 2851485 h 5775158"/>
              <a:gd name="connsiteX7-15" fmla="*/ 5715000 w 10720137"/>
              <a:gd name="connsiteY7-16" fmla="*/ 1864896 h 5775158"/>
              <a:gd name="connsiteX8-17" fmla="*/ 7411453 w 10720137"/>
              <a:gd name="connsiteY8-18" fmla="*/ 1852864 h 5775158"/>
              <a:gd name="connsiteX9-19" fmla="*/ 7411453 w 10720137"/>
              <a:gd name="connsiteY9-20" fmla="*/ 950495 h 5775158"/>
              <a:gd name="connsiteX10-21" fmla="*/ 8951495 w 10720137"/>
              <a:gd name="connsiteY10-22" fmla="*/ 950495 h 5775158"/>
              <a:gd name="connsiteX11-23" fmla="*/ 8951495 w 10720137"/>
              <a:gd name="connsiteY11-24" fmla="*/ 0 h 5775158"/>
              <a:gd name="connsiteX12-25" fmla="*/ 10720137 w 10720137"/>
              <a:gd name="connsiteY12-26" fmla="*/ 0 h 5775158"/>
              <a:gd name="connsiteX13-27" fmla="*/ 10720137 w 10720137"/>
              <a:gd name="connsiteY13-28" fmla="*/ 5775158 h 5775158"/>
              <a:gd name="connsiteX14-29" fmla="*/ 0 w 10720137"/>
              <a:gd name="connsiteY14-30" fmla="*/ 5715000 h 5775158"/>
              <a:gd name="connsiteX0-31" fmla="*/ 0 w 10720137"/>
              <a:gd name="connsiteY0-32" fmla="*/ 5715000 h 5775158"/>
              <a:gd name="connsiteX1-33" fmla="*/ 0 w 10720137"/>
              <a:gd name="connsiteY1-34" fmla="*/ 4692316 h 5775158"/>
              <a:gd name="connsiteX2-35" fmla="*/ 2454443 w 10720137"/>
              <a:gd name="connsiteY2-36" fmla="*/ 4692316 h 5775158"/>
              <a:gd name="connsiteX3-37" fmla="*/ 2454443 w 10720137"/>
              <a:gd name="connsiteY3-38" fmla="*/ 3753853 h 5775158"/>
              <a:gd name="connsiteX4-39" fmla="*/ 4030579 w 10720137"/>
              <a:gd name="connsiteY4-40" fmla="*/ 3753853 h 5775158"/>
              <a:gd name="connsiteX5-41" fmla="*/ 4030579 w 10720137"/>
              <a:gd name="connsiteY5-42" fmla="*/ 2851485 h 5775158"/>
              <a:gd name="connsiteX6-43" fmla="*/ 5715000 w 10720137"/>
              <a:gd name="connsiteY6-44" fmla="*/ 2851485 h 5775158"/>
              <a:gd name="connsiteX7-45" fmla="*/ 5715000 w 10720137"/>
              <a:gd name="connsiteY7-46" fmla="*/ 1864896 h 5775158"/>
              <a:gd name="connsiteX8-47" fmla="*/ 7411453 w 10720137"/>
              <a:gd name="connsiteY8-48" fmla="*/ 1852864 h 5775158"/>
              <a:gd name="connsiteX9-49" fmla="*/ 7411453 w 10720137"/>
              <a:gd name="connsiteY9-50" fmla="*/ 950495 h 5775158"/>
              <a:gd name="connsiteX10-51" fmla="*/ 8951495 w 10720137"/>
              <a:gd name="connsiteY10-52" fmla="*/ 950495 h 5775158"/>
              <a:gd name="connsiteX11-53" fmla="*/ 8951495 w 10720137"/>
              <a:gd name="connsiteY11-54" fmla="*/ 0 h 5775158"/>
              <a:gd name="connsiteX12-55" fmla="*/ 10720137 w 10720137"/>
              <a:gd name="connsiteY12-56" fmla="*/ 0 h 5775158"/>
              <a:gd name="connsiteX13-57" fmla="*/ 10720137 w 10720137"/>
              <a:gd name="connsiteY13-58" fmla="*/ 5775158 h 5775158"/>
              <a:gd name="connsiteX14-59" fmla="*/ 0 w 10720137"/>
              <a:gd name="connsiteY14-60" fmla="*/ 5715000 h 577515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</a:cxnLst>
            <a:rect l="l" t="t" r="r" b="b"/>
            <a:pathLst>
              <a:path w="10720137" h="5775158">
                <a:moveTo>
                  <a:pt x="0" y="5715000"/>
                </a:moveTo>
                <a:lnTo>
                  <a:pt x="0" y="4692316"/>
                </a:lnTo>
                <a:lnTo>
                  <a:pt x="2454443" y="4692316"/>
                </a:lnTo>
                <a:lnTo>
                  <a:pt x="2454443" y="3753853"/>
                </a:lnTo>
                <a:lnTo>
                  <a:pt x="4030579" y="3753853"/>
                </a:lnTo>
                <a:lnTo>
                  <a:pt x="4030579" y="2851485"/>
                </a:lnTo>
                <a:lnTo>
                  <a:pt x="5715000" y="2851485"/>
                </a:lnTo>
                <a:lnTo>
                  <a:pt x="5715000" y="1864896"/>
                </a:lnTo>
                <a:lnTo>
                  <a:pt x="7411453" y="1852864"/>
                </a:lnTo>
                <a:lnTo>
                  <a:pt x="7411453" y="950495"/>
                </a:lnTo>
                <a:lnTo>
                  <a:pt x="8951495" y="950495"/>
                </a:lnTo>
                <a:lnTo>
                  <a:pt x="8951495" y="0"/>
                </a:lnTo>
                <a:lnTo>
                  <a:pt x="10720137" y="0"/>
                </a:lnTo>
                <a:lnTo>
                  <a:pt x="10720137" y="5775158"/>
                </a:lnTo>
                <a:lnTo>
                  <a:pt x="0" y="5715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5" name="Group 104"/>
          <p:cNvGrpSpPr>
            <a:grpSpLocks noChangeAspect="1"/>
          </p:cNvGrpSpPr>
          <p:nvPr/>
        </p:nvGrpSpPr>
        <p:grpSpPr bwMode="auto">
          <a:xfrm>
            <a:off x="784818" y="1859109"/>
            <a:ext cx="3451190" cy="4194212"/>
            <a:chOff x="5264" y="989"/>
            <a:chExt cx="2174" cy="2642"/>
          </a:xfrm>
        </p:grpSpPr>
        <p:sp>
          <p:nvSpPr>
            <p:cNvPr id="26" name="Rectangle 105"/>
            <p:cNvSpPr>
              <a:spLocks noChangeArrowheads="1"/>
            </p:cNvSpPr>
            <p:nvPr/>
          </p:nvSpPr>
          <p:spPr bwMode="auto">
            <a:xfrm>
              <a:off x="6438" y="2625"/>
              <a:ext cx="137" cy="940"/>
            </a:xfrm>
            <a:prstGeom prst="rect">
              <a:avLst/>
            </a:prstGeom>
            <a:solidFill>
              <a:srgbClr val="2D2E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Rectangle 106"/>
            <p:cNvSpPr>
              <a:spLocks noChangeArrowheads="1"/>
            </p:cNvSpPr>
            <p:nvPr/>
          </p:nvSpPr>
          <p:spPr bwMode="auto">
            <a:xfrm>
              <a:off x="6130" y="2625"/>
              <a:ext cx="135" cy="940"/>
            </a:xfrm>
            <a:prstGeom prst="rect">
              <a:avLst/>
            </a:prstGeom>
            <a:solidFill>
              <a:srgbClr val="373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Rectangle 107"/>
            <p:cNvSpPr>
              <a:spLocks noChangeArrowheads="1"/>
            </p:cNvSpPr>
            <p:nvPr/>
          </p:nvSpPr>
          <p:spPr bwMode="auto">
            <a:xfrm>
              <a:off x="6120" y="1882"/>
              <a:ext cx="465" cy="452"/>
            </a:xfrm>
            <a:prstGeom prst="rect">
              <a:avLst/>
            </a:prstGeom>
            <a:solidFill>
              <a:srgbClr val="E8E1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Rectangle 108"/>
            <p:cNvSpPr>
              <a:spLocks noChangeArrowheads="1"/>
            </p:cNvSpPr>
            <p:nvPr/>
          </p:nvSpPr>
          <p:spPr bwMode="auto">
            <a:xfrm>
              <a:off x="6293" y="1830"/>
              <a:ext cx="119" cy="66"/>
            </a:xfrm>
            <a:prstGeom prst="rect">
              <a:avLst/>
            </a:prstGeom>
            <a:solidFill>
              <a:srgbClr val="0077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109"/>
            <p:cNvSpPr/>
            <p:nvPr/>
          </p:nvSpPr>
          <p:spPr bwMode="auto">
            <a:xfrm>
              <a:off x="6281" y="1882"/>
              <a:ext cx="143" cy="743"/>
            </a:xfrm>
            <a:custGeom>
              <a:avLst/>
              <a:gdLst>
                <a:gd name="T0" fmla="*/ 0 w 143"/>
                <a:gd name="T1" fmla="*/ 682 h 743"/>
                <a:gd name="T2" fmla="*/ 71 w 143"/>
                <a:gd name="T3" fmla="*/ 743 h 743"/>
                <a:gd name="T4" fmla="*/ 143 w 143"/>
                <a:gd name="T5" fmla="*/ 682 h 743"/>
                <a:gd name="T6" fmla="*/ 93 w 143"/>
                <a:gd name="T7" fmla="*/ 0 h 743"/>
                <a:gd name="T8" fmla="*/ 50 w 143"/>
                <a:gd name="T9" fmla="*/ 0 h 743"/>
                <a:gd name="T10" fmla="*/ 0 w 143"/>
                <a:gd name="T11" fmla="*/ 682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743">
                  <a:moveTo>
                    <a:pt x="0" y="682"/>
                  </a:moveTo>
                  <a:lnTo>
                    <a:pt x="71" y="743"/>
                  </a:lnTo>
                  <a:lnTo>
                    <a:pt x="143" y="682"/>
                  </a:lnTo>
                  <a:lnTo>
                    <a:pt x="93" y="0"/>
                  </a:lnTo>
                  <a:lnTo>
                    <a:pt x="50" y="0"/>
                  </a:lnTo>
                  <a:lnTo>
                    <a:pt x="0" y="682"/>
                  </a:lnTo>
                  <a:close/>
                </a:path>
              </a:pathLst>
            </a:custGeom>
            <a:solidFill>
              <a:srgbClr val="0077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110"/>
            <p:cNvSpPr/>
            <p:nvPr/>
          </p:nvSpPr>
          <p:spPr bwMode="auto">
            <a:xfrm>
              <a:off x="6390" y="1830"/>
              <a:ext cx="133" cy="90"/>
            </a:xfrm>
            <a:custGeom>
              <a:avLst/>
              <a:gdLst>
                <a:gd name="T0" fmla="*/ 29 w 133"/>
                <a:gd name="T1" fmla="*/ 90 h 90"/>
                <a:gd name="T2" fmla="*/ 133 w 133"/>
                <a:gd name="T3" fmla="*/ 52 h 90"/>
                <a:gd name="T4" fmla="*/ 133 w 133"/>
                <a:gd name="T5" fmla="*/ 0 h 90"/>
                <a:gd name="T6" fmla="*/ 0 w 133"/>
                <a:gd name="T7" fmla="*/ 0 h 90"/>
                <a:gd name="T8" fmla="*/ 29 w 133"/>
                <a:gd name="T9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" h="90">
                  <a:moveTo>
                    <a:pt x="29" y="90"/>
                  </a:moveTo>
                  <a:lnTo>
                    <a:pt x="133" y="52"/>
                  </a:lnTo>
                  <a:lnTo>
                    <a:pt x="133" y="0"/>
                  </a:lnTo>
                  <a:lnTo>
                    <a:pt x="0" y="0"/>
                  </a:lnTo>
                  <a:lnTo>
                    <a:pt x="29" y="90"/>
                  </a:lnTo>
                  <a:close/>
                </a:path>
              </a:pathLst>
            </a:custGeom>
            <a:solidFill>
              <a:srgbClr val="FEF6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111"/>
            <p:cNvSpPr/>
            <p:nvPr/>
          </p:nvSpPr>
          <p:spPr bwMode="auto">
            <a:xfrm>
              <a:off x="6182" y="1830"/>
              <a:ext cx="133" cy="90"/>
            </a:xfrm>
            <a:custGeom>
              <a:avLst/>
              <a:gdLst>
                <a:gd name="T0" fmla="*/ 104 w 133"/>
                <a:gd name="T1" fmla="*/ 90 h 90"/>
                <a:gd name="T2" fmla="*/ 0 w 133"/>
                <a:gd name="T3" fmla="*/ 52 h 90"/>
                <a:gd name="T4" fmla="*/ 0 w 133"/>
                <a:gd name="T5" fmla="*/ 0 h 90"/>
                <a:gd name="T6" fmla="*/ 133 w 133"/>
                <a:gd name="T7" fmla="*/ 0 h 90"/>
                <a:gd name="T8" fmla="*/ 104 w 133"/>
                <a:gd name="T9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" h="90">
                  <a:moveTo>
                    <a:pt x="104" y="90"/>
                  </a:moveTo>
                  <a:lnTo>
                    <a:pt x="0" y="52"/>
                  </a:lnTo>
                  <a:lnTo>
                    <a:pt x="0" y="0"/>
                  </a:lnTo>
                  <a:lnTo>
                    <a:pt x="133" y="0"/>
                  </a:lnTo>
                  <a:lnTo>
                    <a:pt x="104" y="90"/>
                  </a:lnTo>
                  <a:close/>
                </a:path>
              </a:pathLst>
            </a:custGeom>
            <a:solidFill>
              <a:srgbClr val="FEF6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112"/>
            <p:cNvSpPr/>
            <p:nvPr/>
          </p:nvSpPr>
          <p:spPr bwMode="auto">
            <a:xfrm>
              <a:off x="6331" y="1882"/>
              <a:ext cx="427" cy="873"/>
            </a:xfrm>
            <a:custGeom>
              <a:avLst/>
              <a:gdLst>
                <a:gd name="T0" fmla="*/ 32 w 180"/>
                <a:gd name="T1" fmla="*/ 369 h 369"/>
                <a:gd name="T2" fmla="*/ 32 w 180"/>
                <a:gd name="T3" fmla="*/ 369 h 369"/>
                <a:gd name="T4" fmla="*/ 31 w 180"/>
                <a:gd name="T5" fmla="*/ 369 h 369"/>
                <a:gd name="T6" fmla="*/ 0 w 180"/>
                <a:gd name="T7" fmla="*/ 346 h 369"/>
                <a:gd name="T8" fmla="*/ 0 w 180"/>
                <a:gd name="T9" fmla="*/ 346 h 369"/>
                <a:gd name="T10" fmla="*/ 0 w 180"/>
                <a:gd name="T11" fmla="*/ 181 h 369"/>
                <a:gd name="T12" fmla="*/ 79 w 180"/>
                <a:gd name="T13" fmla="*/ 0 h 369"/>
                <a:gd name="T14" fmla="*/ 180 w 180"/>
                <a:gd name="T15" fmla="*/ 0 h 369"/>
                <a:gd name="T16" fmla="*/ 140 w 180"/>
                <a:gd name="T17" fmla="*/ 181 h 369"/>
                <a:gd name="T18" fmla="*/ 140 w 180"/>
                <a:gd name="T19" fmla="*/ 369 h 369"/>
                <a:gd name="T20" fmla="*/ 32 w 180"/>
                <a:gd name="T21" fmla="*/ 369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0" h="369">
                  <a:moveTo>
                    <a:pt x="32" y="369"/>
                  </a:moveTo>
                  <a:cubicBezTo>
                    <a:pt x="32" y="369"/>
                    <a:pt x="32" y="369"/>
                    <a:pt x="32" y="369"/>
                  </a:cubicBezTo>
                  <a:cubicBezTo>
                    <a:pt x="32" y="369"/>
                    <a:pt x="31" y="369"/>
                    <a:pt x="31" y="369"/>
                  </a:cubicBezTo>
                  <a:cubicBezTo>
                    <a:pt x="15" y="369"/>
                    <a:pt x="2" y="359"/>
                    <a:pt x="0" y="346"/>
                  </a:cubicBezTo>
                  <a:cubicBezTo>
                    <a:pt x="0" y="346"/>
                    <a:pt x="0" y="346"/>
                    <a:pt x="0" y="346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40" y="181"/>
                    <a:pt x="140" y="181"/>
                    <a:pt x="140" y="181"/>
                  </a:cubicBezTo>
                  <a:cubicBezTo>
                    <a:pt x="140" y="369"/>
                    <a:pt x="140" y="369"/>
                    <a:pt x="140" y="369"/>
                  </a:cubicBezTo>
                  <a:lnTo>
                    <a:pt x="32" y="369"/>
                  </a:lnTo>
                  <a:close/>
                </a:path>
              </a:pathLst>
            </a:custGeom>
            <a:solidFill>
              <a:srgbClr val="2D2E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113"/>
            <p:cNvSpPr/>
            <p:nvPr/>
          </p:nvSpPr>
          <p:spPr bwMode="auto">
            <a:xfrm>
              <a:off x="6331" y="1853"/>
              <a:ext cx="294" cy="457"/>
            </a:xfrm>
            <a:custGeom>
              <a:avLst/>
              <a:gdLst>
                <a:gd name="T0" fmla="*/ 157 w 294"/>
                <a:gd name="T1" fmla="*/ 230 h 457"/>
                <a:gd name="T2" fmla="*/ 0 w 294"/>
                <a:gd name="T3" fmla="*/ 457 h 457"/>
                <a:gd name="T4" fmla="*/ 199 w 294"/>
                <a:gd name="T5" fmla="*/ 0 h 457"/>
                <a:gd name="T6" fmla="*/ 294 w 294"/>
                <a:gd name="T7" fmla="*/ 29 h 457"/>
                <a:gd name="T8" fmla="*/ 230 w 294"/>
                <a:gd name="T9" fmla="*/ 124 h 457"/>
                <a:gd name="T10" fmla="*/ 230 w 294"/>
                <a:gd name="T11" fmla="*/ 124 h 457"/>
                <a:gd name="T12" fmla="*/ 161 w 294"/>
                <a:gd name="T13" fmla="*/ 223 h 457"/>
                <a:gd name="T14" fmla="*/ 157 w 294"/>
                <a:gd name="T15" fmla="*/ 230 h 457"/>
                <a:gd name="T16" fmla="*/ 157 w 294"/>
                <a:gd name="T17" fmla="*/ 230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4" h="457">
                  <a:moveTo>
                    <a:pt x="157" y="230"/>
                  </a:moveTo>
                  <a:lnTo>
                    <a:pt x="0" y="457"/>
                  </a:lnTo>
                  <a:lnTo>
                    <a:pt x="199" y="0"/>
                  </a:lnTo>
                  <a:lnTo>
                    <a:pt x="294" y="29"/>
                  </a:lnTo>
                  <a:lnTo>
                    <a:pt x="230" y="124"/>
                  </a:lnTo>
                  <a:lnTo>
                    <a:pt x="230" y="124"/>
                  </a:lnTo>
                  <a:lnTo>
                    <a:pt x="161" y="223"/>
                  </a:lnTo>
                  <a:lnTo>
                    <a:pt x="157" y="230"/>
                  </a:lnTo>
                  <a:lnTo>
                    <a:pt x="157" y="230"/>
                  </a:lnTo>
                  <a:close/>
                </a:path>
              </a:pathLst>
            </a:custGeom>
            <a:solidFill>
              <a:srgbClr val="494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114"/>
            <p:cNvSpPr/>
            <p:nvPr/>
          </p:nvSpPr>
          <p:spPr bwMode="auto">
            <a:xfrm>
              <a:off x="5947" y="1882"/>
              <a:ext cx="427" cy="873"/>
            </a:xfrm>
            <a:custGeom>
              <a:avLst/>
              <a:gdLst>
                <a:gd name="T0" fmla="*/ 148 w 180"/>
                <a:gd name="T1" fmla="*/ 369 h 369"/>
                <a:gd name="T2" fmla="*/ 148 w 180"/>
                <a:gd name="T3" fmla="*/ 369 h 369"/>
                <a:gd name="T4" fmla="*/ 149 w 180"/>
                <a:gd name="T5" fmla="*/ 369 h 369"/>
                <a:gd name="T6" fmla="*/ 180 w 180"/>
                <a:gd name="T7" fmla="*/ 346 h 369"/>
                <a:gd name="T8" fmla="*/ 180 w 180"/>
                <a:gd name="T9" fmla="*/ 346 h 369"/>
                <a:gd name="T10" fmla="*/ 180 w 180"/>
                <a:gd name="T11" fmla="*/ 181 h 369"/>
                <a:gd name="T12" fmla="*/ 100 w 180"/>
                <a:gd name="T13" fmla="*/ 0 h 369"/>
                <a:gd name="T14" fmla="*/ 0 w 180"/>
                <a:gd name="T15" fmla="*/ 0 h 369"/>
                <a:gd name="T16" fmla="*/ 39 w 180"/>
                <a:gd name="T17" fmla="*/ 181 h 369"/>
                <a:gd name="T18" fmla="*/ 39 w 180"/>
                <a:gd name="T19" fmla="*/ 369 h 369"/>
                <a:gd name="T20" fmla="*/ 148 w 180"/>
                <a:gd name="T21" fmla="*/ 369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0" h="369">
                  <a:moveTo>
                    <a:pt x="148" y="369"/>
                  </a:moveTo>
                  <a:cubicBezTo>
                    <a:pt x="148" y="369"/>
                    <a:pt x="148" y="369"/>
                    <a:pt x="148" y="369"/>
                  </a:cubicBezTo>
                  <a:cubicBezTo>
                    <a:pt x="148" y="369"/>
                    <a:pt x="149" y="369"/>
                    <a:pt x="149" y="369"/>
                  </a:cubicBezTo>
                  <a:cubicBezTo>
                    <a:pt x="165" y="369"/>
                    <a:pt x="178" y="359"/>
                    <a:pt x="180" y="346"/>
                  </a:cubicBezTo>
                  <a:cubicBezTo>
                    <a:pt x="180" y="346"/>
                    <a:pt x="180" y="346"/>
                    <a:pt x="180" y="346"/>
                  </a:cubicBezTo>
                  <a:cubicBezTo>
                    <a:pt x="180" y="181"/>
                    <a:pt x="180" y="181"/>
                    <a:pt x="180" y="181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9" y="181"/>
                    <a:pt x="39" y="181"/>
                    <a:pt x="39" y="181"/>
                  </a:cubicBezTo>
                  <a:cubicBezTo>
                    <a:pt x="39" y="369"/>
                    <a:pt x="39" y="369"/>
                    <a:pt x="39" y="369"/>
                  </a:cubicBezTo>
                  <a:lnTo>
                    <a:pt x="148" y="369"/>
                  </a:lnTo>
                  <a:close/>
                </a:path>
              </a:pathLst>
            </a:custGeom>
            <a:solidFill>
              <a:srgbClr val="373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115"/>
            <p:cNvSpPr/>
            <p:nvPr/>
          </p:nvSpPr>
          <p:spPr bwMode="auto">
            <a:xfrm>
              <a:off x="6080" y="1853"/>
              <a:ext cx="294" cy="457"/>
            </a:xfrm>
            <a:custGeom>
              <a:avLst/>
              <a:gdLst>
                <a:gd name="T0" fmla="*/ 0 w 294"/>
                <a:gd name="T1" fmla="*/ 29 h 457"/>
                <a:gd name="T2" fmla="*/ 95 w 294"/>
                <a:gd name="T3" fmla="*/ 0 h 457"/>
                <a:gd name="T4" fmla="*/ 294 w 294"/>
                <a:gd name="T5" fmla="*/ 457 h 457"/>
                <a:gd name="T6" fmla="*/ 64 w 294"/>
                <a:gd name="T7" fmla="*/ 124 h 457"/>
                <a:gd name="T8" fmla="*/ 64 w 294"/>
                <a:gd name="T9" fmla="*/ 124 h 457"/>
                <a:gd name="T10" fmla="*/ 0 w 294"/>
                <a:gd name="T11" fmla="*/ 29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4" h="457">
                  <a:moveTo>
                    <a:pt x="0" y="29"/>
                  </a:moveTo>
                  <a:lnTo>
                    <a:pt x="95" y="0"/>
                  </a:lnTo>
                  <a:lnTo>
                    <a:pt x="294" y="457"/>
                  </a:lnTo>
                  <a:lnTo>
                    <a:pt x="64" y="124"/>
                  </a:lnTo>
                  <a:lnTo>
                    <a:pt x="64" y="124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494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Rectangle 116"/>
            <p:cNvSpPr>
              <a:spLocks noChangeArrowheads="1"/>
            </p:cNvSpPr>
            <p:nvPr/>
          </p:nvSpPr>
          <p:spPr bwMode="auto">
            <a:xfrm>
              <a:off x="6227" y="1761"/>
              <a:ext cx="256" cy="69"/>
            </a:xfrm>
            <a:prstGeom prst="rect">
              <a:avLst/>
            </a:prstGeom>
            <a:solidFill>
              <a:srgbClr val="F4C8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117"/>
            <p:cNvSpPr/>
            <p:nvPr/>
          </p:nvSpPr>
          <p:spPr bwMode="auto">
            <a:xfrm>
              <a:off x="5983" y="1183"/>
              <a:ext cx="737" cy="625"/>
            </a:xfrm>
            <a:custGeom>
              <a:avLst/>
              <a:gdLst>
                <a:gd name="T0" fmla="*/ 278 w 311"/>
                <a:gd name="T1" fmla="*/ 100 h 264"/>
                <a:gd name="T2" fmla="*/ 277 w 311"/>
                <a:gd name="T3" fmla="*/ 100 h 264"/>
                <a:gd name="T4" fmla="*/ 273 w 311"/>
                <a:gd name="T5" fmla="*/ 0 h 264"/>
                <a:gd name="T6" fmla="*/ 155 w 311"/>
                <a:gd name="T7" fmla="*/ 0 h 264"/>
                <a:gd name="T8" fmla="*/ 38 w 311"/>
                <a:gd name="T9" fmla="*/ 0 h 264"/>
                <a:gd name="T10" fmla="*/ 34 w 311"/>
                <a:gd name="T11" fmla="*/ 100 h 264"/>
                <a:gd name="T12" fmla="*/ 33 w 311"/>
                <a:gd name="T13" fmla="*/ 100 h 264"/>
                <a:gd name="T14" fmla="*/ 0 w 311"/>
                <a:gd name="T15" fmla="*/ 131 h 264"/>
                <a:gd name="T16" fmla="*/ 33 w 311"/>
                <a:gd name="T17" fmla="*/ 161 h 264"/>
                <a:gd name="T18" fmla="*/ 35 w 311"/>
                <a:gd name="T19" fmla="*/ 161 h 264"/>
                <a:gd name="T20" fmla="*/ 35 w 311"/>
                <a:gd name="T21" fmla="*/ 161 h 264"/>
                <a:gd name="T22" fmla="*/ 35 w 311"/>
                <a:gd name="T23" fmla="*/ 161 h 264"/>
                <a:gd name="T24" fmla="*/ 126 w 311"/>
                <a:gd name="T25" fmla="*/ 263 h 264"/>
                <a:gd name="T26" fmla="*/ 126 w 311"/>
                <a:gd name="T27" fmla="*/ 263 h 264"/>
                <a:gd name="T28" fmla="*/ 155 w 311"/>
                <a:gd name="T29" fmla="*/ 263 h 264"/>
                <a:gd name="T30" fmla="*/ 185 w 311"/>
                <a:gd name="T31" fmla="*/ 263 h 264"/>
                <a:gd name="T32" fmla="*/ 276 w 311"/>
                <a:gd name="T33" fmla="*/ 161 h 264"/>
                <a:gd name="T34" fmla="*/ 278 w 311"/>
                <a:gd name="T35" fmla="*/ 161 h 264"/>
                <a:gd name="T36" fmla="*/ 311 w 311"/>
                <a:gd name="T37" fmla="*/ 131 h 264"/>
                <a:gd name="T38" fmla="*/ 278 w 311"/>
                <a:gd name="T39" fmla="*/ 10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11" h="264">
                  <a:moveTo>
                    <a:pt x="278" y="100"/>
                  </a:moveTo>
                  <a:cubicBezTo>
                    <a:pt x="278" y="100"/>
                    <a:pt x="277" y="100"/>
                    <a:pt x="277" y="100"/>
                  </a:cubicBezTo>
                  <a:cubicBezTo>
                    <a:pt x="276" y="51"/>
                    <a:pt x="273" y="0"/>
                    <a:pt x="273" y="0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0"/>
                    <a:pt x="35" y="51"/>
                    <a:pt x="34" y="100"/>
                  </a:cubicBezTo>
                  <a:cubicBezTo>
                    <a:pt x="33" y="100"/>
                    <a:pt x="33" y="100"/>
                    <a:pt x="33" y="100"/>
                  </a:cubicBezTo>
                  <a:cubicBezTo>
                    <a:pt x="14" y="100"/>
                    <a:pt x="0" y="114"/>
                    <a:pt x="0" y="131"/>
                  </a:cubicBezTo>
                  <a:cubicBezTo>
                    <a:pt x="0" y="148"/>
                    <a:pt x="14" y="161"/>
                    <a:pt x="33" y="161"/>
                  </a:cubicBezTo>
                  <a:cubicBezTo>
                    <a:pt x="33" y="161"/>
                    <a:pt x="34" y="161"/>
                    <a:pt x="35" y="161"/>
                  </a:cubicBezTo>
                  <a:cubicBezTo>
                    <a:pt x="35" y="161"/>
                    <a:pt x="35" y="161"/>
                    <a:pt x="35" y="161"/>
                  </a:cubicBezTo>
                  <a:cubicBezTo>
                    <a:pt x="35" y="161"/>
                    <a:pt x="35" y="161"/>
                    <a:pt x="35" y="161"/>
                  </a:cubicBezTo>
                  <a:cubicBezTo>
                    <a:pt x="35" y="161"/>
                    <a:pt x="67" y="242"/>
                    <a:pt x="126" y="263"/>
                  </a:cubicBezTo>
                  <a:cubicBezTo>
                    <a:pt x="126" y="263"/>
                    <a:pt x="126" y="263"/>
                    <a:pt x="126" y="263"/>
                  </a:cubicBezTo>
                  <a:cubicBezTo>
                    <a:pt x="133" y="264"/>
                    <a:pt x="155" y="263"/>
                    <a:pt x="155" y="263"/>
                  </a:cubicBezTo>
                  <a:cubicBezTo>
                    <a:pt x="155" y="263"/>
                    <a:pt x="178" y="264"/>
                    <a:pt x="185" y="263"/>
                  </a:cubicBezTo>
                  <a:cubicBezTo>
                    <a:pt x="244" y="242"/>
                    <a:pt x="276" y="161"/>
                    <a:pt x="276" y="161"/>
                  </a:cubicBezTo>
                  <a:cubicBezTo>
                    <a:pt x="277" y="161"/>
                    <a:pt x="277" y="161"/>
                    <a:pt x="278" y="161"/>
                  </a:cubicBezTo>
                  <a:cubicBezTo>
                    <a:pt x="296" y="161"/>
                    <a:pt x="311" y="148"/>
                    <a:pt x="311" y="131"/>
                  </a:cubicBezTo>
                  <a:cubicBezTo>
                    <a:pt x="311" y="114"/>
                    <a:pt x="296" y="100"/>
                    <a:pt x="278" y="100"/>
                  </a:cubicBezTo>
                  <a:close/>
                </a:path>
              </a:pathLst>
            </a:custGeom>
            <a:solidFill>
              <a:srgbClr val="FDD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118"/>
            <p:cNvSpPr/>
            <p:nvPr/>
          </p:nvSpPr>
          <p:spPr bwMode="auto">
            <a:xfrm>
              <a:off x="6013" y="1475"/>
              <a:ext cx="43" cy="45"/>
            </a:xfrm>
            <a:custGeom>
              <a:avLst/>
              <a:gdLst>
                <a:gd name="T0" fmla="*/ 4 w 18"/>
                <a:gd name="T1" fmla="*/ 14 h 19"/>
                <a:gd name="T2" fmla="*/ 14 w 18"/>
                <a:gd name="T3" fmla="*/ 5 h 19"/>
                <a:gd name="T4" fmla="*/ 18 w 18"/>
                <a:gd name="T5" fmla="*/ 6 h 19"/>
                <a:gd name="T6" fmla="*/ 10 w 18"/>
                <a:gd name="T7" fmla="*/ 0 h 19"/>
                <a:gd name="T8" fmla="*/ 0 w 18"/>
                <a:gd name="T9" fmla="*/ 10 h 19"/>
                <a:gd name="T10" fmla="*/ 5 w 18"/>
                <a:gd name="T11" fmla="*/ 19 h 19"/>
                <a:gd name="T12" fmla="*/ 4 w 18"/>
                <a:gd name="T13" fmla="*/ 1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19">
                  <a:moveTo>
                    <a:pt x="4" y="14"/>
                  </a:moveTo>
                  <a:cubicBezTo>
                    <a:pt x="4" y="9"/>
                    <a:pt x="9" y="5"/>
                    <a:pt x="14" y="5"/>
                  </a:cubicBezTo>
                  <a:cubicBezTo>
                    <a:pt x="16" y="5"/>
                    <a:pt x="17" y="5"/>
                    <a:pt x="18" y="6"/>
                  </a:cubicBezTo>
                  <a:cubicBezTo>
                    <a:pt x="17" y="2"/>
                    <a:pt x="14" y="0"/>
                    <a:pt x="10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14"/>
                    <a:pt x="2" y="17"/>
                    <a:pt x="5" y="19"/>
                  </a:cubicBezTo>
                  <a:cubicBezTo>
                    <a:pt x="5" y="18"/>
                    <a:pt x="4" y="16"/>
                    <a:pt x="4" y="14"/>
                  </a:cubicBezTo>
                  <a:close/>
                </a:path>
              </a:pathLst>
            </a:custGeom>
            <a:solidFill>
              <a:srgbClr val="D3AB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119"/>
            <p:cNvSpPr/>
            <p:nvPr/>
          </p:nvSpPr>
          <p:spPr bwMode="auto">
            <a:xfrm>
              <a:off x="6644" y="1475"/>
              <a:ext cx="45" cy="45"/>
            </a:xfrm>
            <a:custGeom>
              <a:avLst/>
              <a:gdLst>
                <a:gd name="T0" fmla="*/ 15 w 19"/>
                <a:gd name="T1" fmla="*/ 14 h 19"/>
                <a:gd name="T2" fmla="*/ 5 w 19"/>
                <a:gd name="T3" fmla="*/ 5 h 19"/>
                <a:gd name="T4" fmla="*/ 0 w 19"/>
                <a:gd name="T5" fmla="*/ 6 h 19"/>
                <a:gd name="T6" fmla="*/ 9 w 19"/>
                <a:gd name="T7" fmla="*/ 0 h 19"/>
                <a:gd name="T8" fmla="*/ 19 w 19"/>
                <a:gd name="T9" fmla="*/ 10 h 19"/>
                <a:gd name="T10" fmla="*/ 14 w 19"/>
                <a:gd name="T11" fmla="*/ 19 h 19"/>
                <a:gd name="T12" fmla="*/ 15 w 19"/>
                <a:gd name="T13" fmla="*/ 1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19">
                  <a:moveTo>
                    <a:pt x="15" y="14"/>
                  </a:moveTo>
                  <a:cubicBezTo>
                    <a:pt x="15" y="9"/>
                    <a:pt x="10" y="5"/>
                    <a:pt x="5" y="5"/>
                  </a:cubicBezTo>
                  <a:cubicBezTo>
                    <a:pt x="3" y="5"/>
                    <a:pt x="2" y="5"/>
                    <a:pt x="0" y="6"/>
                  </a:cubicBezTo>
                  <a:cubicBezTo>
                    <a:pt x="2" y="2"/>
                    <a:pt x="5" y="0"/>
                    <a:pt x="9" y="0"/>
                  </a:cubicBezTo>
                  <a:cubicBezTo>
                    <a:pt x="15" y="0"/>
                    <a:pt x="19" y="5"/>
                    <a:pt x="19" y="10"/>
                  </a:cubicBezTo>
                  <a:cubicBezTo>
                    <a:pt x="19" y="14"/>
                    <a:pt x="17" y="17"/>
                    <a:pt x="14" y="19"/>
                  </a:cubicBezTo>
                  <a:cubicBezTo>
                    <a:pt x="14" y="18"/>
                    <a:pt x="15" y="16"/>
                    <a:pt x="15" y="14"/>
                  </a:cubicBezTo>
                  <a:close/>
                </a:path>
              </a:pathLst>
            </a:custGeom>
            <a:solidFill>
              <a:srgbClr val="DDAA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120"/>
            <p:cNvSpPr/>
            <p:nvPr/>
          </p:nvSpPr>
          <p:spPr bwMode="auto">
            <a:xfrm>
              <a:off x="6009" y="1475"/>
              <a:ext cx="42" cy="45"/>
            </a:xfrm>
            <a:custGeom>
              <a:avLst/>
              <a:gdLst>
                <a:gd name="T0" fmla="*/ 4 w 18"/>
                <a:gd name="T1" fmla="*/ 14 h 19"/>
                <a:gd name="T2" fmla="*/ 14 w 18"/>
                <a:gd name="T3" fmla="*/ 5 h 19"/>
                <a:gd name="T4" fmla="*/ 18 w 18"/>
                <a:gd name="T5" fmla="*/ 6 h 19"/>
                <a:gd name="T6" fmla="*/ 9 w 18"/>
                <a:gd name="T7" fmla="*/ 0 h 19"/>
                <a:gd name="T8" fmla="*/ 0 w 18"/>
                <a:gd name="T9" fmla="*/ 10 h 19"/>
                <a:gd name="T10" fmla="*/ 5 w 18"/>
                <a:gd name="T11" fmla="*/ 19 h 19"/>
                <a:gd name="T12" fmla="*/ 4 w 18"/>
                <a:gd name="T13" fmla="*/ 1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19">
                  <a:moveTo>
                    <a:pt x="4" y="14"/>
                  </a:moveTo>
                  <a:cubicBezTo>
                    <a:pt x="4" y="9"/>
                    <a:pt x="8" y="5"/>
                    <a:pt x="14" y="5"/>
                  </a:cubicBezTo>
                  <a:cubicBezTo>
                    <a:pt x="15" y="5"/>
                    <a:pt x="17" y="5"/>
                    <a:pt x="18" y="6"/>
                  </a:cubicBezTo>
                  <a:cubicBezTo>
                    <a:pt x="17" y="2"/>
                    <a:pt x="13" y="0"/>
                    <a:pt x="9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14"/>
                    <a:pt x="2" y="17"/>
                    <a:pt x="5" y="19"/>
                  </a:cubicBezTo>
                  <a:cubicBezTo>
                    <a:pt x="4" y="18"/>
                    <a:pt x="4" y="16"/>
                    <a:pt x="4" y="14"/>
                  </a:cubicBezTo>
                  <a:close/>
                </a:path>
              </a:pathLst>
            </a:custGeom>
            <a:solidFill>
              <a:srgbClr val="DDAA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121"/>
            <p:cNvSpPr/>
            <p:nvPr/>
          </p:nvSpPr>
          <p:spPr bwMode="auto">
            <a:xfrm>
              <a:off x="6298" y="1539"/>
              <a:ext cx="109" cy="59"/>
            </a:xfrm>
            <a:custGeom>
              <a:avLst/>
              <a:gdLst>
                <a:gd name="T0" fmla="*/ 23 w 46"/>
                <a:gd name="T1" fmla="*/ 22 h 25"/>
                <a:gd name="T2" fmla="*/ 0 w 46"/>
                <a:gd name="T3" fmla="*/ 0 h 25"/>
                <a:gd name="T4" fmla="*/ 0 w 46"/>
                <a:gd name="T5" fmla="*/ 1 h 25"/>
                <a:gd name="T6" fmla="*/ 23 w 46"/>
                <a:gd name="T7" fmla="*/ 25 h 25"/>
                <a:gd name="T8" fmla="*/ 46 w 46"/>
                <a:gd name="T9" fmla="*/ 1 h 25"/>
                <a:gd name="T10" fmla="*/ 46 w 46"/>
                <a:gd name="T11" fmla="*/ 0 h 25"/>
                <a:gd name="T12" fmla="*/ 23 w 46"/>
                <a:gd name="T13" fmla="*/ 2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25">
                  <a:moveTo>
                    <a:pt x="23" y="22"/>
                  </a:moveTo>
                  <a:cubicBezTo>
                    <a:pt x="10" y="22"/>
                    <a:pt x="0" y="12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4"/>
                    <a:pt x="10" y="25"/>
                    <a:pt x="23" y="25"/>
                  </a:cubicBezTo>
                  <a:cubicBezTo>
                    <a:pt x="35" y="25"/>
                    <a:pt x="46" y="14"/>
                    <a:pt x="46" y="1"/>
                  </a:cubicBezTo>
                  <a:cubicBezTo>
                    <a:pt x="46" y="1"/>
                    <a:pt x="46" y="1"/>
                    <a:pt x="46" y="0"/>
                  </a:cubicBezTo>
                  <a:cubicBezTo>
                    <a:pt x="45" y="12"/>
                    <a:pt x="35" y="22"/>
                    <a:pt x="23" y="22"/>
                  </a:cubicBezTo>
                  <a:close/>
                </a:path>
              </a:pathLst>
            </a:custGeom>
            <a:solidFill>
              <a:srgbClr val="DDAA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122"/>
            <p:cNvSpPr/>
            <p:nvPr/>
          </p:nvSpPr>
          <p:spPr bwMode="auto">
            <a:xfrm>
              <a:off x="6125" y="1281"/>
              <a:ext cx="185" cy="66"/>
            </a:xfrm>
            <a:custGeom>
              <a:avLst/>
              <a:gdLst>
                <a:gd name="T0" fmla="*/ 78 w 78"/>
                <a:gd name="T1" fmla="*/ 16 h 28"/>
                <a:gd name="T2" fmla="*/ 74 w 78"/>
                <a:gd name="T3" fmla="*/ 26 h 28"/>
                <a:gd name="T4" fmla="*/ 0 w 78"/>
                <a:gd name="T5" fmla="*/ 28 h 28"/>
                <a:gd name="T6" fmla="*/ 78 w 78"/>
                <a:gd name="T7" fmla="*/ 1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8" h="28">
                  <a:moveTo>
                    <a:pt x="78" y="16"/>
                  </a:moveTo>
                  <a:cubicBezTo>
                    <a:pt x="74" y="26"/>
                    <a:pt x="74" y="26"/>
                    <a:pt x="74" y="26"/>
                  </a:cubicBezTo>
                  <a:cubicBezTo>
                    <a:pt x="74" y="26"/>
                    <a:pt x="39" y="7"/>
                    <a:pt x="0" y="28"/>
                  </a:cubicBezTo>
                  <a:cubicBezTo>
                    <a:pt x="0" y="28"/>
                    <a:pt x="28" y="0"/>
                    <a:pt x="78" y="16"/>
                  </a:cubicBezTo>
                  <a:close/>
                </a:path>
              </a:pathLst>
            </a:custGeom>
            <a:solidFill>
              <a:srgbClr val="753C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123"/>
            <p:cNvSpPr/>
            <p:nvPr/>
          </p:nvSpPr>
          <p:spPr bwMode="auto">
            <a:xfrm>
              <a:off x="6390" y="1281"/>
              <a:ext cx="188" cy="66"/>
            </a:xfrm>
            <a:custGeom>
              <a:avLst/>
              <a:gdLst>
                <a:gd name="T0" fmla="*/ 0 w 79"/>
                <a:gd name="T1" fmla="*/ 16 h 28"/>
                <a:gd name="T2" fmla="*/ 5 w 79"/>
                <a:gd name="T3" fmla="*/ 26 h 28"/>
                <a:gd name="T4" fmla="*/ 79 w 79"/>
                <a:gd name="T5" fmla="*/ 28 h 28"/>
                <a:gd name="T6" fmla="*/ 0 w 79"/>
                <a:gd name="T7" fmla="*/ 1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9" h="28">
                  <a:moveTo>
                    <a:pt x="0" y="16"/>
                  </a:moveTo>
                  <a:cubicBezTo>
                    <a:pt x="5" y="26"/>
                    <a:pt x="5" y="26"/>
                    <a:pt x="5" y="26"/>
                  </a:cubicBezTo>
                  <a:cubicBezTo>
                    <a:pt x="5" y="26"/>
                    <a:pt x="40" y="7"/>
                    <a:pt x="79" y="28"/>
                  </a:cubicBezTo>
                  <a:cubicBezTo>
                    <a:pt x="79" y="28"/>
                    <a:pt x="51" y="0"/>
                    <a:pt x="0" y="16"/>
                  </a:cubicBezTo>
                  <a:close/>
                </a:path>
              </a:pathLst>
            </a:custGeom>
            <a:solidFill>
              <a:srgbClr val="753C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124"/>
            <p:cNvSpPr/>
            <p:nvPr/>
          </p:nvSpPr>
          <p:spPr bwMode="auto">
            <a:xfrm>
              <a:off x="6023" y="989"/>
              <a:ext cx="652" cy="469"/>
            </a:xfrm>
            <a:custGeom>
              <a:avLst/>
              <a:gdLst>
                <a:gd name="T0" fmla="*/ 272 w 275"/>
                <a:gd name="T1" fmla="*/ 83 h 198"/>
                <a:gd name="T2" fmla="*/ 70 w 275"/>
                <a:gd name="T3" fmla="*/ 14 h 198"/>
                <a:gd name="T4" fmla="*/ 78 w 275"/>
                <a:gd name="T5" fmla="*/ 1 h 198"/>
                <a:gd name="T6" fmla="*/ 38 w 275"/>
                <a:gd name="T7" fmla="*/ 27 h 198"/>
                <a:gd name="T8" fmla="*/ 32 w 275"/>
                <a:gd name="T9" fmla="*/ 32 h 198"/>
                <a:gd name="T10" fmla="*/ 31 w 275"/>
                <a:gd name="T11" fmla="*/ 33 h 198"/>
                <a:gd name="T12" fmla="*/ 31 w 275"/>
                <a:gd name="T13" fmla="*/ 33 h 198"/>
                <a:gd name="T14" fmla="*/ 21 w 275"/>
                <a:gd name="T15" fmla="*/ 68 h 198"/>
                <a:gd name="T16" fmla="*/ 18 w 275"/>
                <a:gd name="T17" fmla="*/ 187 h 198"/>
                <a:gd name="T18" fmla="*/ 18 w 275"/>
                <a:gd name="T19" fmla="*/ 188 h 198"/>
                <a:gd name="T20" fmla="*/ 19 w 275"/>
                <a:gd name="T21" fmla="*/ 193 h 198"/>
                <a:gd name="T22" fmla="*/ 24 w 275"/>
                <a:gd name="T23" fmla="*/ 186 h 198"/>
                <a:gd name="T24" fmla="*/ 28 w 275"/>
                <a:gd name="T25" fmla="*/ 157 h 198"/>
                <a:gd name="T26" fmla="*/ 41 w 275"/>
                <a:gd name="T27" fmla="*/ 102 h 198"/>
                <a:gd name="T28" fmla="*/ 45 w 275"/>
                <a:gd name="T29" fmla="*/ 103 h 198"/>
                <a:gd name="T30" fmla="*/ 202 w 275"/>
                <a:gd name="T31" fmla="*/ 130 h 198"/>
                <a:gd name="T32" fmla="*/ 195 w 275"/>
                <a:gd name="T33" fmla="*/ 125 h 198"/>
                <a:gd name="T34" fmla="*/ 227 w 275"/>
                <a:gd name="T35" fmla="*/ 115 h 198"/>
                <a:gd name="T36" fmla="*/ 238 w 275"/>
                <a:gd name="T37" fmla="*/ 114 h 198"/>
                <a:gd name="T38" fmla="*/ 244 w 275"/>
                <a:gd name="T39" fmla="*/ 122 h 198"/>
                <a:gd name="T40" fmla="*/ 249 w 275"/>
                <a:gd name="T41" fmla="*/ 146 h 198"/>
                <a:gd name="T42" fmla="*/ 257 w 275"/>
                <a:gd name="T43" fmla="*/ 198 h 198"/>
                <a:gd name="T44" fmla="*/ 262 w 275"/>
                <a:gd name="T45" fmla="*/ 193 h 198"/>
                <a:gd name="T46" fmla="*/ 270 w 275"/>
                <a:gd name="T47" fmla="*/ 127 h 198"/>
                <a:gd name="T48" fmla="*/ 272 w 275"/>
                <a:gd name="T49" fmla="*/ 83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75" h="198">
                  <a:moveTo>
                    <a:pt x="272" y="83"/>
                  </a:moveTo>
                  <a:cubicBezTo>
                    <a:pt x="250" y="0"/>
                    <a:pt x="121" y="6"/>
                    <a:pt x="70" y="14"/>
                  </a:cubicBezTo>
                  <a:cubicBezTo>
                    <a:pt x="69" y="9"/>
                    <a:pt x="78" y="1"/>
                    <a:pt x="78" y="1"/>
                  </a:cubicBezTo>
                  <a:cubicBezTo>
                    <a:pt x="59" y="10"/>
                    <a:pt x="45" y="20"/>
                    <a:pt x="38" y="27"/>
                  </a:cubicBezTo>
                  <a:cubicBezTo>
                    <a:pt x="35" y="29"/>
                    <a:pt x="33" y="30"/>
                    <a:pt x="32" y="32"/>
                  </a:cubicBezTo>
                  <a:cubicBezTo>
                    <a:pt x="31" y="33"/>
                    <a:pt x="31" y="33"/>
                    <a:pt x="31" y="33"/>
                  </a:cubicBezTo>
                  <a:cubicBezTo>
                    <a:pt x="31" y="33"/>
                    <a:pt x="31" y="33"/>
                    <a:pt x="31" y="33"/>
                  </a:cubicBezTo>
                  <a:cubicBezTo>
                    <a:pt x="21" y="44"/>
                    <a:pt x="19" y="57"/>
                    <a:pt x="21" y="68"/>
                  </a:cubicBezTo>
                  <a:cubicBezTo>
                    <a:pt x="8" y="94"/>
                    <a:pt x="0" y="133"/>
                    <a:pt x="18" y="187"/>
                  </a:cubicBezTo>
                  <a:cubicBezTo>
                    <a:pt x="18" y="187"/>
                    <a:pt x="18" y="188"/>
                    <a:pt x="18" y="188"/>
                  </a:cubicBezTo>
                  <a:cubicBezTo>
                    <a:pt x="18" y="190"/>
                    <a:pt x="19" y="191"/>
                    <a:pt x="19" y="193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6"/>
                    <a:pt x="25" y="173"/>
                    <a:pt x="28" y="157"/>
                  </a:cubicBezTo>
                  <a:cubicBezTo>
                    <a:pt x="41" y="102"/>
                    <a:pt x="41" y="102"/>
                    <a:pt x="41" y="102"/>
                  </a:cubicBezTo>
                  <a:cubicBezTo>
                    <a:pt x="41" y="102"/>
                    <a:pt x="42" y="103"/>
                    <a:pt x="45" y="103"/>
                  </a:cubicBezTo>
                  <a:cubicBezTo>
                    <a:pt x="76" y="115"/>
                    <a:pt x="133" y="131"/>
                    <a:pt x="202" y="130"/>
                  </a:cubicBezTo>
                  <a:cubicBezTo>
                    <a:pt x="195" y="125"/>
                    <a:pt x="195" y="125"/>
                    <a:pt x="195" y="125"/>
                  </a:cubicBezTo>
                  <a:cubicBezTo>
                    <a:pt x="195" y="125"/>
                    <a:pt x="210" y="121"/>
                    <a:pt x="227" y="115"/>
                  </a:cubicBezTo>
                  <a:cubicBezTo>
                    <a:pt x="231" y="115"/>
                    <a:pt x="235" y="114"/>
                    <a:pt x="238" y="114"/>
                  </a:cubicBezTo>
                  <a:cubicBezTo>
                    <a:pt x="244" y="122"/>
                    <a:pt x="244" y="122"/>
                    <a:pt x="244" y="122"/>
                  </a:cubicBezTo>
                  <a:cubicBezTo>
                    <a:pt x="244" y="122"/>
                    <a:pt x="248" y="139"/>
                    <a:pt x="249" y="146"/>
                  </a:cubicBezTo>
                  <a:cubicBezTo>
                    <a:pt x="251" y="154"/>
                    <a:pt x="257" y="198"/>
                    <a:pt x="257" y="198"/>
                  </a:cubicBezTo>
                  <a:cubicBezTo>
                    <a:pt x="262" y="193"/>
                    <a:pt x="262" y="193"/>
                    <a:pt x="262" y="193"/>
                  </a:cubicBezTo>
                  <a:cubicBezTo>
                    <a:pt x="262" y="193"/>
                    <a:pt x="270" y="140"/>
                    <a:pt x="270" y="127"/>
                  </a:cubicBezTo>
                  <a:cubicBezTo>
                    <a:pt x="270" y="116"/>
                    <a:pt x="275" y="92"/>
                    <a:pt x="272" y="83"/>
                  </a:cubicBezTo>
                  <a:close/>
                </a:path>
              </a:pathLst>
            </a:custGeom>
            <a:solidFill>
              <a:srgbClr val="753C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125"/>
            <p:cNvSpPr/>
            <p:nvPr/>
          </p:nvSpPr>
          <p:spPr bwMode="auto">
            <a:xfrm>
              <a:off x="6438" y="3541"/>
              <a:ext cx="258" cy="90"/>
            </a:xfrm>
            <a:custGeom>
              <a:avLst/>
              <a:gdLst>
                <a:gd name="T0" fmla="*/ 52 w 109"/>
                <a:gd name="T1" fmla="*/ 0 h 38"/>
                <a:gd name="T2" fmla="*/ 55 w 109"/>
                <a:gd name="T3" fmla="*/ 0 h 38"/>
                <a:gd name="T4" fmla="*/ 57 w 109"/>
                <a:gd name="T5" fmla="*/ 0 h 38"/>
                <a:gd name="T6" fmla="*/ 58 w 109"/>
                <a:gd name="T7" fmla="*/ 0 h 38"/>
                <a:gd name="T8" fmla="*/ 58 w 109"/>
                <a:gd name="T9" fmla="*/ 0 h 38"/>
                <a:gd name="T10" fmla="*/ 109 w 109"/>
                <a:gd name="T11" fmla="*/ 38 h 38"/>
                <a:gd name="T12" fmla="*/ 0 w 109"/>
                <a:gd name="T13" fmla="*/ 38 h 38"/>
                <a:gd name="T14" fmla="*/ 0 w 109"/>
                <a:gd name="T15" fmla="*/ 0 h 38"/>
                <a:gd name="T16" fmla="*/ 52 w 109"/>
                <a:gd name="T1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9" h="38">
                  <a:moveTo>
                    <a:pt x="52" y="0"/>
                  </a:moveTo>
                  <a:cubicBezTo>
                    <a:pt x="53" y="0"/>
                    <a:pt x="54" y="0"/>
                    <a:pt x="55" y="0"/>
                  </a:cubicBezTo>
                  <a:cubicBezTo>
                    <a:pt x="55" y="0"/>
                    <a:pt x="56" y="0"/>
                    <a:pt x="57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86" y="1"/>
                    <a:pt x="109" y="18"/>
                    <a:pt x="109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52" y="0"/>
                  </a:lnTo>
                  <a:close/>
                </a:path>
              </a:pathLst>
            </a:custGeom>
            <a:solidFill>
              <a:srgbClr val="5431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126"/>
            <p:cNvSpPr/>
            <p:nvPr/>
          </p:nvSpPr>
          <p:spPr bwMode="auto">
            <a:xfrm>
              <a:off x="6009" y="3541"/>
              <a:ext cx="256" cy="90"/>
            </a:xfrm>
            <a:custGeom>
              <a:avLst/>
              <a:gdLst>
                <a:gd name="T0" fmla="*/ 56 w 108"/>
                <a:gd name="T1" fmla="*/ 0 h 38"/>
                <a:gd name="T2" fmla="*/ 54 w 108"/>
                <a:gd name="T3" fmla="*/ 0 h 38"/>
                <a:gd name="T4" fmla="*/ 52 w 108"/>
                <a:gd name="T5" fmla="*/ 0 h 38"/>
                <a:gd name="T6" fmla="*/ 51 w 108"/>
                <a:gd name="T7" fmla="*/ 0 h 38"/>
                <a:gd name="T8" fmla="*/ 51 w 108"/>
                <a:gd name="T9" fmla="*/ 0 h 38"/>
                <a:gd name="T10" fmla="*/ 0 w 108"/>
                <a:gd name="T11" fmla="*/ 38 h 38"/>
                <a:gd name="T12" fmla="*/ 108 w 108"/>
                <a:gd name="T13" fmla="*/ 38 h 38"/>
                <a:gd name="T14" fmla="*/ 108 w 108"/>
                <a:gd name="T15" fmla="*/ 0 h 38"/>
                <a:gd name="T16" fmla="*/ 56 w 108"/>
                <a:gd name="T1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" h="38">
                  <a:moveTo>
                    <a:pt x="56" y="0"/>
                  </a:moveTo>
                  <a:cubicBezTo>
                    <a:pt x="56" y="0"/>
                    <a:pt x="55" y="0"/>
                    <a:pt x="54" y="0"/>
                  </a:cubicBezTo>
                  <a:cubicBezTo>
                    <a:pt x="53" y="0"/>
                    <a:pt x="53" y="0"/>
                    <a:pt x="52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23" y="1"/>
                    <a:pt x="0" y="18"/>
                    <a:pt x="0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0"/>
                    <a:pt x="108" y="0"/>
                    <a:pt x="108" y="0"/>
                  </a:cubicBezTo>
                  <a:lnTo>
                    <a:pt x="56" y="0"/>
                  </a:lnTo>
                  <a:close/>
                </a:path>
              </a:pathLst>
            </a:custGeom>
            <a:solidFill>
              <a:srgbClr val="5431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127"/>
            <p:cNvSpPr/>
            <p:nvPr/>
          </p:nvSpPr>
          <p:spPr bwMode="auto">
            <a:xfrm>
              <a:off x="6426" y="2493"/>
              <a:ext cx="232" cy="54"/>
            </a:xfrm>
            <a:custGeom>
              <a:avLst/>
              <a:gdLst>
                <a:gd name="T0" fmla="*/ 6 w 98"/>
                <a:gd name="T1" fmla="*/ 23 h 23"/>
                <a:gd name="T2" fmla="*/ 92 w 98"/>
                <a:gd name="T3" fmla="*/ 23 h 23"/>
                <a:gd name="T4" fmla="*/ 98 w 98"/>
                <a:gd name="T5" fmla="*/ 17 h 23"/>
                <a:gd name="T6" fmla="*/ 98 w 98"/>
                <a:gd name="T7" fmla="*/ 5 h 23"/>
                <a:gd name="T8" fmla="*/ 92 w 98"/>
                <a:gd name="T9" fmla="*/ 0 h 23"/>
                <a:gd name="T10" fmla="*/ 6 w 98"/>
                <a:gd name="T11" fmla="*/ 0 h 23"/>
                <a:gd name="T12" fmla="*/ 0 w 98"/>
                <a:gd name="T13" fmla="*/ 5 h 23"/>
                <a:gd name="T14" fmla="*/ 0 w 98"/>
                <a:gd name="T15" fmla="*/ 17 h 23"/>
                <a:gd name="T16" fmla="*/ 6 w 98"/>
                <a:gd name="T17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" h="23">
                  <a:moveTo>
                    <a:pt x="6" y="23"/>
                  </a:moveTo>
                  <a:cubicBezTo>
                    <a:pt x="92" y="23"/>
                    <a:pt x="92" y="23"/>
                    <a:pt x="92" y="23"/>
                  </a:cubicBezTo>
                  <a:cubicBezTo>
                    <a:pt x="96" y="23"/>
                    <a:pt x="98" y="20"/>
                    <a:pt x="98" y="17"/>
                  </a:cubicBezTo>
                  <a:cubicBezTo>
                    <a:pt x="98" y="5"/>
                    <a:pt x="98" y="5"/>
                    <a:pt x="98" y="5"/>
                  </a:cubicBezTo>
                  <a:cubicBezTo>
                    <a:pt x="98" y="2"/>
                    <a:pt x="96" y="0"/>
                    <a:pt x="92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2"/>
                    <a:pt x="0" y="5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20"/>
                    <a:pt x="3" y="23"/>
                    <a:pt x="6" y="23"/>
                  </a:cubicBezTo>
                  <a:close/>
                </a:path>
              </a:pathLst>
            </a:custGeom>
            <a:solidFill>
              <a:srgbClr val="494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128"/>
            <p:cNvSpPr/>
            <p:nvPr/>
          </p:nvSpPr>
          <p:spPr bwMode="auto">
            <a:xfrm>
              <a:off x="6047" y="2493"/>
              <a:ext cx="230" cy="54"/>
            </a:xfrm>
            <a:custGeom>
              <a:avLst/>
              <a:gdLst>
                <a:gd name="T0" fmla="*/ 5 w 97"/>
                <a:gd name="T1" fmla="*/ 23 h 23"/>
                <a:gd name="T2" fmla="*/ 92 w 97"/>
                <a:gd name="T3" fmla="*/ 23 h 23"/>
                <a:gd name="T4" fmla="*/ 97 w 97"/>
                <a:gd name="T5" fmla="*/ 17 h 23"/>
                <a:gd name="T6" fmla="*/ 97 w 97"/>
                <a:gd name="T7" fmla="*/ 5 h 23"/>
                <a:gd name="T8" fmla="*/ 92 w 97"/>
                <a:gd name="T9" fmla="*/ 0 h 23"/>
                <a:gd name="T10" fmla="*/ 5 w 97"/>
                <a:gd name="T11" fmla="*/ 0 h 23"/>
                <a:gd name="T12" fmla="*/ 0 w 97"/>
                <a:gd name="T13" fmla="*/ 5 h 23"/>
                <a:gd name="T14" fmla="*/ 0 w 97"/>
                <a:gd name="T15" fmla="*/ 17 h 23"/>
                <a:gd name="T16" fmla="*/ 5 w 97"/>
                <a:gd name="T17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7" h="23">
                  <a:moveTo>
                    <a:pt x="5" y="23"/>
                  </a:moveTo>
                  <a:cubicBezTo>
                    <a:pt x="92" y="23"/>
                    <a:pt x="92" y="23"/>
                    <a:pt x="92" y="23"/>
                  </a:cubicBezTo>
                  <a:cubicBezTo>
                    <a:pt x="95" y="23"/>
                    <a:pt x="97" y="20"/>
                    <a:pt x="97" y="17"/>
                  </a:cubicBezTo>
                  <a:cubicBezTo>
                    <a:pt x="97" y="5"/>
                    <a:pt x="97" y="5"/>
                    <a:pt x="97" y="5"/>
                  </a:cubicBezTo>
                  <a:cubicBezTo>
                    <a:pt x="97" y="2"/>
                    <a:pt x="95" y="0"/>
                    <a:pt x="92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20"/>
                    <a:pt x="2" y="23"/>
                    <a:pt x="5" y="23"/>
                  </a:cubicBezTo>
                  <a:close/>
                </a:path>
              </a:pathLst>
            </a:custGeom>
            <a:solidFill>
              <a:srgbClr val="494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129"/>
            <p:cNvSpPr/>
            <p:nvPr/>
          </p:nvSpPr>
          <p:spPr bwMode="auto">
            <a:xfrm>
              <a:off x="7135" y="1946"/>
              <a:ext cx="303" cy="206"/>
            </a:xfrm>
            <a:custGeom>
              <a:avLst/>
              <a:gdLst>
                <a:gd name="T0" fmla="*/ 0 w 128"/>
                <a:gd name="T1" fmla="*/ 20 h 87"/>
                <a:gd name="T2" fmla="*/ 50 w 128"/>
                <a:gd name="T3" fmla="*/ 11 h 87"/>
                <a:gd name="T4" fmla="*/ 105 w 128"/>
                <a:gd name="T5" fmla="*/ 85 h 87"/>
                <a:gd name="T6" fmla="*/ 21 w 128"/>
                <a:gd name="T7" fmla="*/ 50 h 87"/>
                <a:gd name="T8" fmla="*/ 0 w 128"/>
                <a:gd name="T9" fmla="*/ 2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87">
                  <a:moveTo>
                    <a:pt x="0" y="20"/>
                  </a:moveTo>
                  <a:cubicBezTo>
                    <a:pt x="0" y="20"/>
                    <a:pt x="27" y="0"/>
                    <a:pt x="50" y="11"/>
                  </a:cubicBezTo>
                  <a:cubicBezTo>
                    <a:pt x="72" y="22"/>
                    <a:pt x="128" y="87"/>
                    <a:pt x="105" y="85"/>
                  </a:cubicBezTo>
                  <a:cubicBezTo>
                    <a:pt x="82" y="83"/>
                    <a:pt x="30" y="52"/>
                    <a:pt x="21" y="50"/>
                  </a:cubicBezTo>
                  <a:cubicBezTo>
                    <a:pt x="12" y="49"/>
                    <a:pt x="0" y="20"/>
                    <a:pt x="0" y="20"/>
                  </a:cubicBezTo>
                  <a:close/>
                </a:path>
              </a:pathLst>
            </a:custGeom>
            <a:solidFill>
              <a:srgbClr val="FDD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130"/>
            <p:cNvSpPr/>
            <p:nvPr/>
          </p:nvSpPr>
          <p:spPr bwMode="auto">
            <a:xfrm>
              <a:off x="5264" y="1946"/>
              <a:ext cx="301" cy="208"/>
            </a:xfrm>
            <a:custGeom>
              <a:avLst/>
              <a:gdLst>
                <a:gd name="T0" fmla="*/ 127 w 127"/>
                <a:gd name="T1" fmla="*/ 21 h 88"/>
                <a:gd name="T2" fmla="*/ 78 w 127"/>
                <a:gd name="T3" fmla="*/ 11 h 88"/>
                <a:gd name="T4" fmla="*/ 23 w 127"/>
                <a:gd name="T5" fmla="*/ 86 h 88"/>
                <a:gd name="T6" fmla="*/ 107 w 127"/>
                <a:gd name="T7" fmla="*/ 51 h 88"/>
                <a:gd name="T8" fmla="*/ 127 w 127"/>
                <a:gd name="T9" fmla="*/ 2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88">
                  <a:moveTo>
                    <a:pt x="127" y="21"/>
                  </a:moveTo>
                  <a:cubicBezTo>
                    <a:pt x="127" y="21"/>
                    <a:pt x="100" y="0"/>
                    <a:pt x="78" y="11"/>
                  </a:cubicBezTo>
                  <a:cubicBezTo>
                    <a:pt x="56" y="22"/>
                    <a:pt x="0" y="88"/>
                    <a:pt x="23" y="86"/>
                  </a:cubicBezTo>
                  <a:cubicBezTo>
                    <a:pt x="46" y="84"/>
                    <a:pt x="98" y="52"/>
                    <a:pt x="107" y="51"/>
                  </a:cubicBezTo>
                  <a:cubicBezTo>
                    <a:pt x="116" y="50"/>
                    <a:pt x="127" y="21"/>
                    <a:pt x="127" y="21"/>
                  </a:cubicBezTo>
                  <a:close/>
                </a:path>
              </a:pathLst>
            </a:custGeom>
            <a:solidFill>
              <a:srgbClr val="FDD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131"/>
            <p:cNvSpPr/>
            <p:nvPr/>
          </p:nvSpPr>
          <p:spPr bwMode="auto">
            <a:xfrm>
              <a:off x="6658" y="1882"/>
              <a:ext cx="527" cy="407"/>
            </a:xfrm>
            <a:custGeom>
              <a:avLst/>
              <a:gdLst>
                <a:gd name="T0" fmla="*/ 42 w 222"/>
                <a:gd name="T1" fmla="*/ 0 h 172"/>
                <a:gd name="T2" fmla="*/ 86 w 222"/>
                <a:gd name="T3" fmla="*/ 115 h 172"/>
                <a:gd name="T4" fmla="*/ 197 w 222"/>
                <a:gd name="T5" fmla="*/ 40 h 172"/>
                <a:gd name="T6" fmla="*/ 222 w 222"/>
                <a:gd name="T7" fmla="*/ 77 h 172"/>
                <a:gd name="T8" fmla="*/ 87 w 222"/>
                <a:gd name="T9" fmla="*/ 168 h 172"/>
                <a:gd name="T10" fmla="*/ 68 w 222"/>
                <a:gd name="T11" fmla="*/ 170 h 172"/>
                <a:gd name="T12" fmla="*/ 64 w 222"/>
                <a:gd name="T13" fmla="*/ 169 h 172"/>
                <a:gd name="T14" fmla="*/ 54 w 222"/>
                <a:gd name="T15" fmla="*/ 157 h 172"/>
                <a:gd name="T16" fmla="*/ 0 w 222"/>
                <a:gd name="T17" fmla="*/ 16 h 172"/>
                <a:gd name="T18" fmla="*/ 42 w 222"/>
                <a:gd name="T19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172">
                  <a:moveTo>
                    <a:pt x="42" y="0"/>
                  </a:moveTo>
                  <a:cubicBezTo>
                    <a:pt x="86" y="115"/>
                    <a:pt x="86" y="115"/>
                    <a:pt x="86" y="115"/>
                  </a:cubicBezTo>
                  <a:cubicBezTo>
                    <a:pt x="197" y="40"/>
                    <a:pt x="197" y="40"/>
                    <a:pt x="197" y="40"/>
                  </a:cubicBezTo>
                  <a:cubicBezTo>
                    <a:pt x="222" y="77"/>
                    <a:pt x="222" y="77"/>
                    <a:pt x="222" y="77"/>
                  </a:cubicBezTo>
                  <a:cubicBezTo>
                    <a:pt x="87" y="168"/>
                    <a:pt x="87" y="168"/>
                    <a:pt x="87" y="168"/>
                  </a:cubicBezTo>
                  <a:cubicBezTo>
                    <a:pt x="82" y="171"/>
                    <a:pt x="75" y="172"/>
                    <a:pt x="68" y="170"/>
                  </a:cubicBezTo>
                  <a:cubicBezTo>
                    <a:pt x="67" y="170"/>
                    <a:pt x="65" y="169"/>
                    <a:pt x="64" y="169"/>
                  </a:cubicBezTo>
                  <a:cubicBezTo>
                    <a:pt x="60" y="166"/>
                    <a:pt x="56" y="162"/>
                    <a:pt x="54" y="157"/>
                  </a:cubicBezTo>
                  <a:cubicBezTo>
                    <a:pt x="0" y="16"/>
                    <a:pt x="0" y="16"/>
                    <a:pt x="0" y="16"/>
                  </a:cubicBezTo>
                  <a:lnTo>
                    <a:pt x="42" y="0"/>
                  </a:lnTo>
                  <a:close/>
                </a:path>
              </a:pathLst>
            </a:custGeom>
            <a:solidFill>
              <a:srgbClr val="2D2E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132"/>
            <p:cNvSpPr/>
            <p:nvPr/>
          </p:nvSpPr>
          <p:spPr bwMode="auto">
            <a:xfrm>
              <a:off x="5520" y="1882"/>
              <a:ext cx="524" cy="407"/>
            </a:xfrm>
            <a:custGeom>
              <a:avLst/>
              <a:gdLst>
                <a:gd name="T0" fmla="*/ 180 w 221"/>
                <a:gd name="T1" fmla="*/ 0 h 172"/>
                <a:gd name="T2" fmla="*/ 136 w 221"/>
                <a:gd name="T3" fmla="*/ 115 h 172"/>
                <a:gd name="T4" fmla="*/ 24 w 221"/>
                <a:gd name="T5" fmla="*/ 40 h 172"/>
                <a:gd name="T6" fmla="*/ 0 w 221"/>
                <a:gd name="T7" fmla="*/ 77 h 172"/>
                <a:gd name="T8" fmla="*/ 134 w 221"/>
                <a:gd name="T9" fmla="*/ 168 h 172"/>
                <a:gd name="T10" fmla="*/ 153 w 221"/>
                <a:gd name="T11" fmla="*/ 170 h 172"/>
                <a:gd name="T12" fmla="*/ 157 w 221"/>
                <a:gd name="T13" fmla="*/ 169 h 172"/>
                <a:gd name="T14" fmla="*/ 167 w 221"/>
                <a:gd name="T15" fmla="*/ 157 h 172"/>
                <a:gd name="T16" fmla="*/ 221 w 221"/>
                <a:gd name="T17" fmla="*/ 16 h 172"/>
                <a:gd name="T18" fmla="*/ 180 w 221"/>
                <a:gd name="T19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1" h="172">
                  <a:moveTo>
                    <a:pt x="180" y="0"/>
                  </a:moveTo>
                  <a:cubicBezTo>
                    <a:pt x="136" y="115"/>
                    <a:pt x="136" y="115"/>
                    <a:pt x="136" y="115"/>
                  </a:cubicBezTo>
                  <a:cubicBezTo>
                    <a:pt x="24" y="40"/>
                    <a:pt x="24" y="40"/>
                    <a:pt x="24" y="4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34" y="168"/>
                    <a:pt x="134" y="168"/>
                    <a:pt x="134" y="168"/>
                  </a:cubicBezTo>
                  <a:cubicBezTo>
                    <a:pt x="139" y="171"/>
                    <a:pt x="146" y="172"/>
                    <a:pt x="153" y="170"/>
                  </a:cubicBezTo>
                  <a:cubicBezTo>
                    <a:pt x="154" y="170"/>
                    <a:pt x="156" y="169"/>
                    <a:pt x="157" y="169"/>
                  </a:cubicBezTo>
                  <a:cubicBezTo>
                    <a:pt x="162" y="166"/>
                    <a:pt x="165" y="162"/>
                    <a:pt x="167" y="157"/>
                  </a:cubicBezTo>
                  <a:cubicBezTo>
                    <a:pt x="221" y="16"/>
                    <a:pt x="221" y="16"/>
                    <a:pt x="221" y="16"/>
                  </a:cubicBezTo>
                  <a:lnTo>
                    <a:pt x="180" y="0"/>
                  </a:lnTo>
                  <a:close/>
                </a:path>
              </a:pathLst>
            </a:custGeom>
            <a:solidFill>
              <a:srgbClr val="373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135"/>
            <p:cNvSpPr/>
            <p:nvPr/>
          </p:nvSpPr>
          <p:spPr bwMode="auto">
            <a:xfrm>
              <a:off x="6120" y="1442"/>
              <a:ext cx="249" cy="87"/>
            </a:xfrm>
            <a:custGeom>
              <a:avLst/>
              <a:gdLst>
                <a:gd name="T0" fmla="*/ 0 w 105"/>
                <a:gd name="T1" fmla="*/ 16 h 37"/>
                <a:gd name="T2" fmla="*/ 80 w 105"/>
                <a:gd name="T3" fmla="*/ 11 h 37"/>
                <a:gd name="T4" fmla="*/ 42 w 105"/>
                <a:gd name="T5" fmla="*/ 37 h 37"/>
                <a:gd name="T6" fmla="*/ 6 w 105"/>
                <a:gd name="T7" fmla="*/ 37 h 37"/>
                <a:gd name="T8" fmla="*/ 0 w 105"/>
                <a:gd name="T9" fmla="*/ 1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37">
                  <a:moveTo>
                    <a:pt x="0" y="16"/>
                  </a:moveTo>
                  <a:cubicBezTo>
                    <a:pt x="0" y="16"/>
                    <a:pt x="55" y="0"/>
                    <a:pt x="80" y="11"/>
                  </a:cubicBezTo>
                  <a:cubicBezTo>
                    <a:pt x="105" y="21"/>
                    <a:pt x="42" y="37"/>
                    <a:pt x="42" y="37"/>
                  </a:cubicBezTo>
                  <a:cubicBezTo>
                    <a:pt x="6" y="37"/>
                    <a:pt x="6" y="37"/>
                    <a:pt x="6" y="37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rgbClr val="FDD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136"/>
            <p:cNvSpPr/>
            <p:nvPr/>
          </p:nvSpPr>
          <p:spPr bwMode="auto">
            <a:xfrm>
              <a:off x="6336" y="1442"/>
              <a:ext cx="246" cy="87"/>
            </a:xfrm>
            <a:custGeom>
              <a:avLst/>
              <a:gdLst>
                <a:gd name="T0" fmla="*/ 104 w 104"/>
                <a:gd name="T1" fmla="*/ 16 h 37"/>
                <a:gd name="T2" fmla="*/ 25 w 104"/>
                <a:gd name="T3" fmla="*/ 11 h 37"/>
                <a:gd name="T4" fmla="*/ 63 w 104"/>
                <a:gd name="T5" fmla="*/ 37 h 37"/>
                <a:gd name="T6" fmla="*/ 98 w 104"/>
                <a:gd name="T7" fmla="*/ 37 h 37"/>
                <a:gd name="T8" fmla="*/ 104 w 104"/>
                <a:gd name="T9" fmla="*/ 1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37">
                  <a:moveTo>
                    <a:pt x="104" y="16"/>
                  </a:moveTo>
                  <a:cubicBezTo>
                    <a:pt x="104" y="16"/>
                    <a:pt x="50" y="0"/>
                    <a:pt x="25" y="11"/>
                  </a:cubicBezTo>
                  <a:cubicBezTo>
                    <a:pt x="0" y="21"/>
                    <a:pt x="63" y="37"/>
                    <a:pt x="63" y="37"/>
                  </a:cubicBezTo>
                  <a:cubicBezTo>
                    <a:pt x="98" y="37"/>
                    <a:pt x="98" y="37"/>
                    <a:pt x="98" y="37"/>
                  </a:cubicBezTo>
                  <a:lnTo>
                    <a:pt x="104" y="16"/>
                  </a:lnTo>
                  <a:close/>
                </a:path>
              </a:pathLst>
            </a:custGeom>
            <a:solidFill>
              <a:srgbClr val="FDD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137"/>
            <p:cNvSpPr/>
            <p:nvPr/>
          </p:nvSpPr>
          <p:spPr bwMode="auto">
            <a:xfrm>
              <a:off x="6229" y="1638"/>
              <a:ext cx="251" cy="102"/>
            </a:xfrm>
            <a:custGeom>
              <a:avLst/>
              <a:gdLst>
                <a:gd name="T0" fmla="*/ 0 w 106"/>
                <a:gd name="T1" fmla="*/ 2 h 43"/>
                <a:gd name="T2" fmla="*/ 54 w 106"/>
                <a:gd name="T3" fmla="*/ 42 h 43"/>
                <a:gd name="T4" fmla="*/ 106 w 106"/>
                <a:gd name="T5" fmla="*/ 0 h 43"/>
                <a:gd name="T6" fmla="*/ 0 w 106"/>
                <a:gd name="T7" fmla="*/ 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6" h="43">
                  <a:moveTo>
                    <a:pt x="0" y="2"/>
                  </a:moveTo>
                  <a:cubicBezTo>
                    <a:pt x="1" y="25"/>
                    <a:pt x="25" y="43"/>
                    <a:pt x="54" y="42"/>
                  </a:cubicBezTo>
                  <a:cubicBezTo>
                    <a:pt x="83" y="41"/>
                    <a:pt x="106" y="23"/>
                    <a:pt x="106" y="0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DDAA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138"/>
            <p:cNvSpPr/>
            <p:nvPr/>
          </p:nvSpPr>
          <p:spPr bwMode="auto">
            <a:xfrm>
              <a:off x="6293" y="1702"/>
              <a:ext cx="126" cy="35"/>
            </a:xfrm>
            <a:custGeom>
              <a:avLst/>
              <a:gdLst>
                <a:gd name="T0" fmla="*/ 0 w 53"/>
                <a:gd name="T1" fmla="*/ 10 h 15"/>
                <a:gd name="T2" fmla="*/ 27 w 53"/>
                <a:gd name="T3" fmla="*/ 15 h 15"/>
                <a:gd name="T4" fmla="*/ 53 w 53"/>
                <a:gd name="T5" fmla="*/ 9 h 15"/>
                <a:gd name="T6" fmla="*/ 27 w 53"/>
                <a:gd name="T7" fmla="*/ 0 h 15"/>
                <a:gd name="T8" fmla="*/ 0 w 53"/>
                <a:gd name="T9" fmla="*/ 1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15">
                  <a:moveTo>
                    <a:pt x="0" y="10"/>
                  </a:moveTo>
                  <a:cubicBezTo>
                    <a:pt x="8" y="13"/>
                    <a:pt x="17" y="15"/>
                    <a:pt x="27" y="15"/>
                  </a:cubicBezTo>
                  <a:cubicBezTo>
                    <a:pt x="36" y="15"/>
                    <a:pt x="45" y="13"/>
                    <a:pt x="53" y="9"/>
                  </a:cubicBezTo>
                  <a:cubicBezTo>
                    <a:pt x="48" y="4"/>
                    <a:pt x="38" y="0"/>
                    <a:pt x="27" y="0"/>
                  </a:cubicBezTo>
                  <a:cubicBezTo>
                    <a:pt x="15" y="1"/>
                    <a:pt x="5" y="5"/>
                    <a:pt x="0" y="10"/>
                  </a:cubicBezTo>
                  <a:close/>
                </a:path>
              </a:pathLst>
            </a:custGeom>
            <a:solidFill>
              <a:srgbClr val="F27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139"/>
            <p:cNvSpPr/>
            <p:nvPr/>
          </p:nvSpPr>
          <p:spPr bwMode="auto">
            <a:xfrm>
              <a:off x="6236" y="1638"/>
              <a:ext cx="237" cy="40"/>
            </a:xfrm>
            <a:custGeom>
              <a:avLst/>
              <a:gdLst>
                <a:gd name="T0" fmla="*/ 50 w 100"/>
                <a:gd name="T1" fmla="*/ 17 h 17"/>
                <a:gd name="T2" fmla="*/ 100 w 100"/>
                <a:gd name="T3" fmla="*/ 0 h 17"/>
                <a:gd name="T4" fmla="*/ 0 w 100"/>
                <a:gd name="T5" fmla="*/ 2 h 17"/>
                <a:gd name="T6" fmla="*/ 50 w 100"/>
                <a:gd name="T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0" h="17">
                  <a:moveTo>
                    <a:pt x="50" y="17"/>
                  </a:moveTo>
                  <a:cubicBezTo>
                    <a:pt x="74" y="16"/>
                    <a:pt x="94" y="9"/>
                    <a:pt x="10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6" y="11"/>
                    <a:pt x="27" y="17"/>
                    <a:pt x="50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145"/>
            <p:cNvSpPr/>
            <p:nvPr/>
          </p:nvSpPr>
          <p:spPr bwMode="auto">
            <a:xfrm>
              <a:off x="6405" y="1359"/>
              <a:ext cx="151" cy="146"/>
            </a:xfrm>
            <a:custGeom>
              <a:avLst/>
              <a:gdLst>
                <a:gd name="T0" fmla="*/ 60 w 64"/>
                <a:gd name="T1" fmla="*/ 36 h 62"/>
                <a:gd name="T2" fmla="*/ 39 w 64"/>
                <a:gd name="T3" fmla="*/ 6 h 62"/>
                <a:gd name="T4" fmla="*/ 3 w 64"/>
                <a:gd name="T5" fmla="*/ 33 h 62"/>
                <a:gd name="T6" fmla="*/ 60 w 64"/>
                <a:gd name="T7" fmla="*/ 36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4" h="62">
                  <a:moveTo>
                    <a:pt x="60" y="36"/>
                  </a:moveTo>
                  <a:cubicBezTo>
                    <a:pt x="60" y="36"/>
                    <a:pt x="64" y="13"/>
                    <a:pt x="39" y="6"/>
                  </a:cubicBezTo>
                  <a:cubicBezTo>
                    <a:pt x="14" y="0"/>
                    <a:pt x="0" y="26"/>
                    <a:pt x="3" y="33"/>
                  </a:cubicBezTo>
                  <a:cubicBezTo>
                    <a:pt x="5" y="41"/>
                    <a:pt x="24" y="62"/>
                    <a:pt x="60" y="36"/>
                  </a:cubicBezTo>
                  <a:close/>
                </a:path>
              </a:pathLst>
            </a:custGeom>
            <a:solidFill>
              <a:srgbClr val="FEFD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Oval 146"/>
            <p:cNvSpPr>
              <a:spLocks noChangeArrowheads="1"/>
            </p:cNvSpPr>
            <p:nvPr/>
          </p:nvSpPr>
          <p:spPr bwMode="auto">
            <a:xfrm>
              <a:off x="6435" y="1380"/>
              <a:ext cx="88" cy="88"/>
            </a:xfrm>
            <a:prstGeom prst="ellipse">
              <a:avLst/>
            </a:prstGeom>
            <a:solidFill>
              <a:srgbClr val="C172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147"/>
            <p:cNvSpPr/>
            <p:nvPr/>
          </p:nvSpPr>
          <p:spPr bwMode="auto">
            <a:xfrm>
              <a:off x="6457" y="1399"/>
              <a:ext cx="50" cy="50"/>
            </a:xfrm>
            <a:custGeom>
              <a:avLst/>
              <a:gdLst>
                <a:gd name="T0" fmla="*/ 1 w 21"/>
                <a:gd name="T1" fmla="*/ 13 h 21"/>
                <a:gd name="T2" fmla="*/ 12 w 21"/>
                <a:gd name="T3" fmla="*/ 20 h 21"/>
                <a:gd name="T4" fmla="*/ 19 w 21"/>
                <a:gd name="T5" fmla="*/ 8 h 21"/>
                <a:gd name="T6" fmla="*/ 8 w 21"/>
                <a:gd name="T7" fmla="*/ 2 h 21"/>
                <a:gd name="T8" fmla="*/ 1 w 21"/>
                <a:gd name="T9" fmla="*/ 1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" y="13"/>
                  </a:moveTo>
                  <a:cubicBezTo>
                    <a:pt x="2" y="18"/>
                    <a:pt x="7" y="21"/>
                    <a:pt x="12" y="20"/>
                  </a:cubicBezTo>
                  <a:cubicBezTo>
                    <a:pt x="18" y="19"/>
                    <a:pt x="21" y="13"/>
                    <a:pt x="19" y="8"/>
                  </a:cubicBezTo>
                  <a:cubicBezTo>
                    <a:pt x="18" y="3"/>
                    <a:pt x="13" y="0"/>
                    <a:pt x="8" y="2"/>
                  </a:cubicBezTo>
                  <a:cubicBezTo>
                    <a:pt x="3" y="3"/>
                    <a:pt x="0" y="8"/>
                    <a:pt x="1" y="13"/>
                  </a:cubicBezTo>
                  <a:close/>
                </a:path>
              </a:pathLst>
            </a:custGeom>
            <a:solidFill>
              <a:srgbClr val="4820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148"/>
            <p:cNvSpPr/>
            <p:nvPr/>
          </p:nvSpPr>
          <p:spPr bwMode="auto">
            <a:xfrm>
              <a:off x="6149" y="1359"/>
              <a:ext cx="151" cy="146"/>
            </a:xfrm>
            <a:custGeom>
              <a:avLst/>
              <a:gdLst>
                <a:gd name="T0" fmla="*/ 4 w 64"/>
                <a:gd name="T1" fmla="*/ 36 h 62"/>
                <a:gd name="T2" fmla="*/ 25 w 64"/>
                <a:gd name="T3" fmla="*/ 6 h 62"/>
                <a:gd name="T4" fmla="*/ 61 w 64"/>
                <a:gd name="T5" fmla="*/ 33 h 62"/>
                <a:gd name="T6" fmla="*/ 4 w 64"/>
                <a:gd name="T7" fmla="*/ 36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4" h="62">
                  <a:moveTo>
                    <a:pt x="4" y="36"/>
                  </a:moveTo>
                  <a:cubicBezTo>
                    <a:pt x="4" y="36"/>
                    <a:pt x="0" y="13"/>
                    <a:pt x="25" y="6"/>
                  </a:cubicBezTo>
                  <a:cubicBezTo>
                    <a:pt x="49" y="0"/>
                    <a:pt x="64" y="26"/>
                    <a:pt x="61" y="33"/>
                  </a:cubicBezTo>
                  <a:cubicBezTo>
                    <a:pt x="58" y="41"/>
                    <a:pt x="39" y="62"/>
                    <a:pt x="4" y="36"/>
                  </a:cubicBezTo>
                  <a:close/>
                </a:path>
              </a:pathLst>
            </a:custGeom>
            <a:solidFill>
              <a:srgbClr val="FEFD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Oval 149"/>
            <p:cNvSpPr>
              <a:spLocks noChangeArrowheads="1"/>
            </p:cNvSpPr>
            <p:nvPr/>
          </p:nvSpPr>
          <p:spPr bwMode="auto">
            <a:xfrm>
              <a:off x="6182" y="1380"/>
              <a:ext cx="87" cy="88"/>
            </a:xfrm>
            <a:prstGeom prst="ellipse">
              <a:avLst/>
            </a:prstGeom>
            <a:solidFill>
              <a:srgbClr val="C172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150"/>
            <p:cNvSpPr/>
            <p:nvPr/>
          </p:nvSpPr>
          <p:spPr bwMode="auto">
            <a:xfrm>
              <a:off x="6198" y="1399"/>
              <a:ext cx="50" cy="50"/>
            </a:xfrm>
            <a:custGeom>
              <a:avLst/>
              <a:gdLst>
                <a:gd name="T0" fmla="*/ 20 w 21"/>
                <a:gd name="T1" fmla="*/ 13 h 21"/>
                <a:gd name="T2" fmla="*/ 8 w 21"/>
                <a:gd name="T3" fmla="*/ 20 h 21"/>
                <a:gd name="T4" fmla="*/ 1 w 21"/>
                <a:gd name="T5" fmla="*/ 8 h 21"/>
                <a:gd name="T6" fmla="*/ 13 w 21"/>
                <a:gd name="T7" fmla="*/ 2 h 21"/>
                <a:gd name="T8" fmla="*/ 20 w 21"/>
                <a:gd name="T9" fmla="*/ 1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20" y="13"/>
                  </a:moveTo>
                  <a:cubicBezTo>
                    <a:pt x="18" y="18"/>
                    <a:pt x="13" y="21"/>
                    <a:pt x="8" y="20"/>
                  </a:cubicBezTo>
                  <a:cubicBezTo>
                    <a:pt x="3" y="19"/>
                    <a:pt x="0" y="13"/>
                    <a:pt x="1" y="8"/>
                  </a:cubicBezTo>
                  <a:cubicBezTo>
                    <a:pt x="3" y="3"/>
                    <a:pt x="8" y="0"/>
                    <a:pt x="13" y="2"/>
                  </a:cubicBezTo>
                  <a:cubicBezTo>
                    <a:pt x="18" y="3"/>
                    <a:pt x="21" y="8"/>
                    <a:pt x="20" y="13"/>
                  </a:cubicBezTo>
                  <a:close/>
                </a:path>
              </a:pathLst>
            </a:custGeom>
            <a:solidFill>
              <a:srgbClr val="4820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Oval 151"/>
            <p:cNvSpPr>
              <a:spLocks noChangeArrowheads="1"/>
            </p:cNvSpPr>
            <p:nvPr/>
          </p:nvSpPr>
          <p:spPr bwMode="auto">
            <a:xfrm>
              <a:off x="6229" y="1394"/>
              <a:ext cx="29" cy="29"/>
            </a:xfrm>
            <a:prstGeom prst="ellipse">
              <a:avLst/>
            </a:prstGeom>
            <a:solidFill>
              <a:srgbClr val="FEFD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Oval 152"/>
            <p:cNvSpPr>
              <a:spLocks noChangeArrowheads="1"/>
            </p:cNvSpPr>
            <p:nvPr/>
          </p:nvSpPr>
          <p:spPr bwMode="auto">
            <a:xfrm>
              <a:off x="6447" y="1394"/>
              <a:ext cx="29" cy="29"/>
            </a:xfrm>
            <a:prstGeom prst="ellipse">
              <a:avLst/>
            </a:prstGeom>
            <a:solidFill>
              <a:srgbClr val="FEFD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4" name="标题 4"/>
          <p:cNvSpPr txBox="1"/>
          <p:nvPr/>
        </p:nvSpPr>
        <p:spPr>
          <a:xfrm rot="19537427">
            <a:off x="3893312" y="1611675"/>
            <a:ext cx="3683012" cy="4061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zh-CN"/>
            </a:defPPr>
            <a:lvl1pPr defTabSz="914400">
              <a:spcBef>
                <a:spcPct val="0"/>
              </a:spcBef>
              <a:buNone/>
              <a:defRPr sz="2800" b="1">
                <a:solidFill>
                  <a:srgbClr val="2C363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algn="ctr"/>
            <a:r>
              <a:rPr lang="zh-CN" altLang="en-US" sz="36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我们的发展</a:t>
            </a:r>
            <a:r>
              <a:rPr lang="en-US" altLang="zh-CN" sz="36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……</a:t>
            </a:r>
            <a:endParaRPr lang="zh-CN" altLang="en-US" sz="3600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5" name="标题 4"/>
          <p:cNvSpPr txBox="1"/>
          <p:nvPr/>
        </p:nvSpPr>
        <p:spPr>
          <a:xfrm>
            <a:off x="4275816" y="4656168"/>
            <a:ext cx="1145748" cy="4061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zh-CN"/>
            </a:defPPr>
            <a:lvl1pPr defTabSz="914400">
              <a:spcBef>
                <a:spcPct val="0"/>
              </a:spcBef>
              <a:buNone/>
              <a:defRPr sz="2800" b="1">
                <a:solidFill>
                  <a:srgbClr val="2C363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sz="18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试用期</a:t>
            </a:r>
            <a:endParaRPr lang="zh-CN" altLang="en-US" sz="1800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6" name="标题 4"/>
          <p:cNvSpPr txBox="1"/>
          <p:nvPr/>
        </p:nvSpPr>
        <p:spPr>
          <a:xfrm>
            <a:off x="6712585" y="5078730"/>
            <a:ext cx="5493385" cy="9747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zh-CN"/>
            </a:defPPr>
            <a:lvl1pPr defTabSz="914400">
              <a:spcBef>
                <a:spcPct val="0"/>
              </a:spcBef>
              <a:buNone/>
              <a:defRPr sz="2800" b="1">
                <a:solidFill>
                  <a:srgbClr val="2C363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sz="2400" b="0" dirty="0">
                <a:solidFill>
                  <a:srgbClr val="FF0000"/>
                </a:solidFill>
              </a:rPr>
              <a:t>只要你脚踏实地，务实进取，</a:t>
            </a:r>
            <a:endParaRPr lang="zh-CN" altLang="en-US" sz="2400" b="0" dirty="0">
              <a:solidFill>
                <a:srgbClr val="FF0000"/>
              </a:solidFill>
            </a:endParaRPr>
          </a:p>
          <a:p>
            <a:r>
              <a:rPr lang="zh-CN" altLang="en-US" sz="2400" b="0" dirty="0">
                <a:solidFill>
                  <a:srgbClr val="FF0000"/>
                </a:solidFill>
              </a:rPr>
              <a:t>你的发展之路会超乎你的想象！</a:t>
            </a:r>
            <a:endParaRPr lang="zh-CN" altLang="en-US" sz="2400" b="0" dirty="0">
              <a:solidFill>
                <a:srgbClr val="FF0000"/>
              </a:solidFill>
            </a:endParaRPr>
          </a:p>
        </p:txBody>
      </p:sp>
      <p:sp>
        <p:nvSpPr>
          <p:cNvPr id="77" name="标题 4"/>
          <p:cNvSpPr txBox="1"/>
          <p:nvPr/>
        </p:nvSpPr>
        <p:spPr>
          <a:xfrm>
            <a:off x="5929060" y="3753441"/>
            <a:ext cx="1127511" cy="4061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zh-CN"/>
            </a:defPPr>
            <a:lvl1pPr defTabSz="914400">
              <a:spcBef>
                <a:spcPct val="0"/>
              </a:spcBef>
              <a:buNone/>
              <a:defRPr sz="2800" b="1">
                <a:solidFill>
                  <a:srgbClr val="2C363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sz="18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职能助理</a:t>
            </a:r>
            <a:endParaRPr lang="zh-CN" altLang="en-US" sz="1800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97" name="组合 96"/>
          <p:cNvGrpSpPr/>
          <p:nvPr/>
        </p:nvGrpSpPr>
        <p:grpSpPr>
          <a:xfrm>
            <a:off x="6956492" y="2934843"/>
            <a:ext cx="677856" cy="560680"/>
            <a:chOff x="6956492" y="2934843"/>
            <a:chExt cx="677856" cy="560680"/>
          </a:xfrm>
        </p:grpSpPr>
        <p:sp>
          <p:nvSpPr>
            <p:cNvPr id="21" name="椭圆 20"/>
            <p:cNvSpPr/>
            <p:nvPr/>
          </p:nvSpPr>
          <p:spPr>
            <a:xfrm>
              <a:off x="7006635" y="2934843"/>
              <a:ext cx="560680" cy="56068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0" name="标题 4"/>
            <p:cNvSpPr txBox="1"/>
            <p:nvPr/>
          </p:nvSpPr>
          <p:spPr>
            <a:xfrm>
              <a:off x="6956492" y="3022112"/>
              <a:ext cx="677856" cy="40614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zh-CN"/>
              </a:defPPr>
              <a:lvl1pPr defTabSz="914400">
                <a:spcBef>
                  <a:spcPct val="0"/>
                </a:spcBef>
                <a:buNone/>
                <a:defRPr sz="2800" b="1">
                  <a:solidFill>
                    <a:srgbClr val="2C363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defRPr>
              </a:lvl1pPr>
            </a:lstStyle>
            <a:p>
              <a:pPr algn="ctr"/>
              <a:r>
                <a:rPr lang="zh-CN" altLang="en-US" sz="1600" b="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两年</a:t>
              </a:r>
              <a:endParaRPr lang="zh-CN" altLang="en-US" sz="1600" b="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81" name="标题 4"/>
          <p:cNvSpPr txBox="1"/>
          <p:nvPr/>
        </p:nvSpPr>
        <p:spPr>
          <a:xfrm>
            <a:off x="7553796" y="2818535"/>
            <a:ext cx="1368185" cy="4061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zh-CN"/>
            </a:defPPr>
            <a:lvl1pPr defTabSz="914400">
              <a:spcBef>
                <a:spcPct val="0"/>
              </a:spcBef>
              <a:buNone/>
              <a:defRPr sz="2800" b="1">
                <a:solidFill>
                  <a:srgbClr val="2C363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sz="18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职能专员</a:t>
            </a:r>
            <a:endParaRPr lang="zh-CN" altLang="en-US" sz="1800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96" name="组合 95"/>
          <p:cNvGrpSpPr/>
          <p:nvPr/>
        </p:nvGrpSpPr>
        <p:grpSpPr>
          <a:xfrm>
            <a:off x="5313041" y="3869536"/>
            <a:ext cx="677856" cy="560680"/>
            <a:chOff x="5313041" y="3869536"/>
            <a:chExt cx="677856" cy="560680"/>
          </a:xfrm>
        </p:grpSpPr>
        <p:sp>
          <p:nvSpPr>
            <p:cNvPr id="20" name="椭圆 19"/>
            <p:cNvSpPr/>
            <p:nvPr/>
          </p:nvSpPr>
          <p:spPr>
            <a:xfrm>
              <a:off x="5371629" y="3869536"/>
              <a:ext cx="560680" cy="56068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2" name="标题 4"/>
            <p:cNvSpPr txBox="1"/>
            <p:nvPr/>
          </p:nvSpPr>
          <p:spPr>
            <a:xfrm>
              <a:off x="5313041" y="3970628"/>
              <a:ext cx="677856" cy="40614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zh-CN"/>
              </a:defPPr>
              <a:lvl1pPr defTabSz="914400">
                <a:spcBef>
                  <a:spcPct val="0"/>
                </a:spcBef>
                <a:buNone/>
                <a:defRPr sz="2800" b="1">
                  <a:solidFill>
                    <a:srgbClr val="2C363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defRPr>
              </a:lvl1pPr>
            </a:lstStyle>
            <a:p>
              <a:pPr algn="ctr"/>
              <a:r>
                <a:rPr lang="zh-CN" altLang="en-US" sz="1600" b="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一年</a:t>
              </a:r>
              <a:endParaRPr lang="zh-CN" altLang="en-US" sz="1600" b="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95" name="组合 94"/>
          <p:cNvGrpSpPr/>
          <p:nvPr/>
        </p:nvGrpSpPr>
        <p:grpSpPr>
          <a:xfrm>
            <a:off x="3652780" y="4804231"/>
            <a:ext cx="772464" cy="560680"/>
            <a:chOff x="3652780" y="4804231"/>
            <a:chExt cx="772464" cy="560680"/>
          </a:xfrm>
        </p:grpSpPr>
        <p:sp>
          <p:nvSpPr>
            <p:cNvPr id="19" name="椭圆 18"/>
            <p:cNvSpPr/>
            <p:nvPr/>
          </p:nvSpPr>
          <p:spPr>
            <a:xfrm>
              <a:off x="3736621" y="4804231"/>
              <a:ext cx="560680" cy="56068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3" name="标题 4"/>
            <p:cNvSpPr txBox="1"/>
            <p:nvPr/>
          </p:nvSpPr>
          <p:spPr>
            <a:xfrm>
              <a:off x="3652780" y="4896836"/>
              <a:ext cx="772464" cy="40614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zh-CN"/>
              </a:defPPr>
              <a:lvl1pPr defTabSz="914400">
                <a:spcBef>
                  <a:spcPct val="0"/>
                </a:spcBef>
                <a:buNone/>
                <a:defRPr sz="2800" b="1">
                  <a:solidFill>
                    <a:srgbClr val="2C363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defRPr>
              </a:lvl1pPr>
            </a:lstStyle>
            <a:p>
              <a:pPr algn="ctr"/>
              <a:r>
                <a:rPr lang="en-US" altLang="zh-CN" sz="1600" b="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3</a:t>
              </a:r>
              <a:r>
                <a:rPr lang="zh-CN" altLang="en-US" sz="1600" b="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个月</a:t>
              </a:r>
              <a:endParaRPr lang="zh-CN" altLang="en-US" sz="1600" b="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98" name="组合 97"/>
          <p:cNvGrpSpPr/>
          <p:nvPr/>
        </p:nvGrpSpPr>
        <p:grpSpPr>
          <a:xfrm>
            <a:off x="8659191" y="2000152"/>
            <a:ext cx="677856" cy="560680"/>
            <a:chOff x="8659191" y="2000152"/>
            <a:chExt cx="677856" cy="560680"/>
          </a:xfrm>
        </p:grpSpPr>
        <p:sp>
          <p:nvSpPr>
            <p:cNvPr id="22" name="椭圆 21"/>
            <p:cNvSpPr/>
            <p:nvPr/>
          </p:nvSpPr>
          <p:spPr>
            <a:xfrm>
              <a:off x="8666101" y="2000152"/>
              <a:ext cx="560680" cy="56068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5" name="标题 4"/>
            <p:cNvSpPr txBox="1"/>
            <p:nvPr/>
          </p:nvSpPr>
          <p:spPr>
            <a:xfrm>
              <a:off x="8659191" y="2087416"/>
              <a:ext cx="677856" cy="40614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zh-CN"/>
              </a:defPPr>
              <a:lvl1pPr defTabSz="914400">
                <a:spcBef>
                  <a:spcPct val="0"/>
                </a:spcBef>
                <a:buNone/>
                <a:defRPr sz="2800" b="1">
                  <a:solidFill>
                    <a:srgbClr val="2C363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defRPr>
              </a:lvl1pPr>
            </a:lstStyle>
            <a:p>
              <a:pPr algn="ctr"/>
              <a:r>
                <a:rPr lang="zh-CN" altLang="en-US" sz="1600" b="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三年</a:t>
              </a:r>
              <a:endParaRPr lang="zh-CN" altLang="en-US" sz="1600" b="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86" name="标题 4"/>
          <p:cNvSpPr txBox="1"/>
          <p:nvPr/>
        </p:nvSpPr>
        <p:spPr>
          <a:xfrm>
            <a:off x="9256495" y="1883839"/>
            <a:ext cx="1368185" cy="4061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zh-CN"/>
            </a:defPPr>
            <a:lvl1pPr defTabSz="914400">
              <a:spcBef>
                <a:spcPct val="0"/>
              </a:spcBef>
              <a:buNone/>
              <a:defRPr sz="2800" b="1">
                <a:solidFill>
                  <a:srgbClr val="2C363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sz="18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职能主管</a:t>
            </a:r>
            <a:endParaRPr lang="zh-CN" altLang="en-US" sz="1800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99" name="组合 98"/>
          <p:cNvGrpSpPr/>
          <p:nvPr/>
        </p:nvGrpSpPr>
        <p:grpSpPr>
          <a:xfrm>
            <a:off x="10240029" y="1065456"/>
            <a:ext cx="677856" cy="560680"/>
            <a:chOff x="10240029" y="1065456"/>
            <a:chExt cx="677856" cy="560680"/>
          </a:xfrm>
        </p:grpSpPr>
        <p:sp>
          <p:nvSpPr>
            <p:cNvPr id="23" name="椭圆 22"/>
            <p:cNvSpPr/>
            <p:nvPr/>
          </p:nvSpPr>
          <p:spPr>
            <a:xfrm>
              <a:off x="10276653" y="1065456"/>
              <a:ext cx="560680" cy="56068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8" name="标题 4"/>
            <p:cNvSpPr txBox="1"/>
            <p:nvPr/>
          </p:nvSpPr>
          <p:spPr>
            <a:xfrm>
              <a:off x="10240029" y="1139584"/>
              <a:ext cx="677856" cy="40614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zh-CN"/>
              </a:defPPr>
              <a:lvl1pPr defTabSz="914400">
                <a:spcBef>
                  <a:spcPct val="0"/>
                </a:spcBef>
                <a:buNone/>
                <a:defRPr sz="2800" b="1">
                  <a:solidFill>
                    <a:srgbClr val="2C363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defRPr>
              </a:lvl1pPr>
            </a:lstStyle>
            <a:p>
              <a:pPr algn="ctr"/>
              <a:r>
                <a:rPr lang="zh-CN" altLang="en-US" sz="1600" b="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四年</a:t>
              </a:r>
              <a:endParaRPr lang="zh-CN" altLang="en-US" sz="1600" b="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89" name="标题 4"/>
          <p:cNvSpPr txBox="1"/>
          <p:nvPr/>
        </p:nvSpPr>
        <p:spPr>
          <a:xfrm>
            <a:off x="10837333" y="936007"/>
            <a:ext cx="1368185" cy="4061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zh-CN"/>
            </a:defPPr>
            <a:lvl1pPr defTabSz="914400">
              <a:spcBef>
                <a:spcPct val="0"/>
              </a:spcBef>
              <a:buNone/>
              <a:defRPr sz="2800" b="1">
                <a:solidFill>
                  <a:srgbClr val="2C363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sz="18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职能经理</a:t>
            </a:r>
            <a:endParaRPr lang="zh-CN" altLang="en-US" sz="1800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 animBg="1"/>
      <p:bldP spid="24" grpId="0"/>
      <p:bldP spid="75" grpId="0"/>
      <p:bldP spid="76" grpId="0"/>
      <p:bldP spid="77" grpId="0"/>
      <p:bldP spid="81" grpId="0"/>
      <p:bldP spid="86" grpId="0"/>
      <p:bldP spid="8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1944600" y="1970000"/>
            <a:ext cx="2428875" cy="4265613"/>
            <a:chOff x="1449" y="454"/>
            <a:chExt cx="1530" cy="2687"/>
          </a:xfrm>
        </p:grpSpPr>
        <p:sp>
          <p:nvSpPr>
            <p:cNvPr id="4" name="Freeform 6"/>
            <p:cNvSpPr/>
            <p:nvPr/>
          </p:nvSpPr>
          <p:spPr bwMode="auto">
            <a:xfrm>
              <a:off x="2116" y="807"/>
              <a:ext cx="68" cy="161"/>
            </a:xfrm>
            <a:custGeom>
              <a:avLst/>
              <a:gdLst>
                <a:gd name="T0" fmla="*/ 10 w 29"/>
                <a:gd name="T1" fmla="*/ 0 h 68"/>
                <a:gd name="T2" fmla="*/ 0 w 29"/>
                <a:gd name="T3" fmla="*/ 4 h 68"/>
                <a:gd name="T4" fmla="*/ 0 w 29"/>
                <a:gd name="T5" fmla="*/ 5 h 68"/>
                <a:gd name="T6" fmla="*/ 0 w 29"/>
                <a:gd name="T7" fmla="*/ 15 h 68"/>
                <a:gd name="T8" fmla="*/ 0 w 29"/>
                <a:gd name="T9" fmla="*/ 53 h 68"/>
                <a:gd name="T10" fmla="*/ 0 w 29"/>
                <a:gd name="T11" fmla="*/ 65 h 68"/>
                <a:gd name="T12" fmla="*/ 10 w 29"/>
                <a:gd name="T13" fmla="*/ 68 h 68"/>
                <a:gd name="T14" fmla="*/ 29 w 29"/>
                <a:gd name="T15" fmla="*/ 46 h 68"/>
                <a:gd name="T16" fmla="*/ 29 w 29"/>
                <a:gd name="T17" fmla="*/ 23 h 68"/>
                <a:gd name="T18" fmla="*/ 10 w 29"/>
                <a:gd name="T1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68">
                  <a:moveTo>
                    <a:pt x="10" y="0"/>
                  </a:moveTo>
                  <a:cubicBezTo>
                    <a:pt x="6" y="0"/>
                    <a:pt x="3" y="2"/>
                    <a:pt x="0" y="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8"/>
                    <a:pt x="0" y="12"/>
                    <a:pt x="0" y="15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57"/>
                    <a:pt x="0" y="61"/>
                    <a:pt x="0" y="65"/>
                  </a:cubicBezTo>
                  <a:cubicBezTo>
                    <a:pt x="3" y="67"/>
                    <a:pt x="6" y="68"/>
                    <a:pt x="10" y="68"/>
                  </a:cubicBezTo>
                  <a:cubicBezTo>
                    <a:pt x="20" y="68"/>
                    <a:pt x="29" y="58"/>
                    <a:pt x="29" y="46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29" y="10"/>
                    <a:pt x="20" y="0"/>
                    <a:pt x="10" y="0"/>
                  </a:cubicBezTo>
                  <a:close/>
                </a:path>
              </a:pathLst>
            </a:custGeom>
            <a:solidFill>
              <a:srgbClr val="EDC8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" name="Freeform 7"/>
            <p:cNvSpPr/>
            <p:nvPr/>
          </p:nvSpPr>
          <p:spPr bwMode="auto">
            <a:xfrm>
              <a:off x="1546" y="807"/>
              <a:ext cx="57" cy="161"/>
            </a:xfrm>
            <a:custGeom>
              <a:avLst/>
              <a:gdLst>
                <a:gd name="T0" fmla="*/ 23 w 24"/>
                <a:gd name="T1" fmla="*/ 15 h 68"/>
                <a:gd name="T2" fmla="*/ 24 w 24"/>
                <a:gd name="T3" fmla="*/ 1 h 68"/>
                <a:gd name="T4" fmla="*/ 19 w 24"/>
                <a:gd name="T5" fmla="*/ 0 h 68"/>
                <a:gd name="T6" fmla="*/ 0 w 24"/>
                <a:gd name="T7" fmla="*/ 20 h 68"/>
                <a:gd name="T8" fmla="*/ 0 w 24"/>
                <a:gd name="T9" fmla="*/ 23 h 68"/>
                <a:gd name="T10" fmla="*/ 0 w 24"/>
                <a:gd name="T11" fmla="*/ 46 h 68"/>
                <a:gd name="T12" fmla="*/ 19 w 24"/>
                <a:gd name="T13" fmla="*/ 68 h 68"/>
                <a:gd name="T14" fmla="*/ 22 w 24"/>
                <a:gd name="T15" fmla="*/ 68 h 68"/>
                <a:gd name="T16" fmla="*/ 24 w 24"/>
                <a:gd name="T17" fmla="*/ 67 h 68"/>
                <a:gd name="T18" fmla="*/ 23 w 24"/>
                <a:gd name="T19" fmla="*/ 53 h 68"/>
                <a:gd name="T20" fmla="*/ 23 w 24"/>
                <a:gd name="T21" fmla="*/ 1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" h="68">
                  <a:moveTo>
                    <a:pt x="23" y="15"/>
                  </a:moveTo>
                  <a:cubicBezTo>
                    <a:pt x="23" y="11"/>
                    <a:pt x="23" y="6"/>
                    <a:pt x="24" y="1"/>
                  </a:cubicBezTo>
                  <a:cubicBezTo>
                    <a:pt x="22" y="1"/>
                    <a:pt x="20" y="0"/>
                    <a:pt x="19" y="0"/>
                  </a:cubicBezTo>
                  <a:cubicBezTo>
                    <a:pt x="9" y="0"/>
                    <a:pt x="1" y="9"/>
                    <a:pt x="0" y="20"/>
                  </a:cubicBezTo>
                  <a:cubicBezTo>
                    <a:pt x="0" y="21"/>
                    <a:pt x="0" y="22"/>
                    <a:pt x="0" y="23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58"/>
                    <a:pt x="8" y="68"/>
                    <a:pt x="19" y="68"/>
                  </a:cubicBezTo>
                  <a:cubicBezTo>
                    <a:pt x="20" y="68"/>
                    <a:pt x="21" y="68"/>
                    <a:pt x="22" y="68"/>
                  </a:cubicBezTo>
                  <a:cubicBezTo>
                    <a:pt x="23" y="68"/>
                    <a:pt x="23" y="67"/>
                    <a:pt x="24" y="67"/>
                  </a:cubicBezTo>
                  <a:cubicBezTo>
                    <a:pt x="23" y="63"/>
                    <a:pt x="23" y="58"/>
                    <a:pt x="23" y="53"/>
                  </a:cubicBezTo>
                  <a:lnTo>
                    <a:pt x="23" y="15"/>
                  </a:lnTo>
                  <a:close/>
                </a:path>
              </a:pathLst>
            </a:custGeom>
            <a:solidFill>
              <a:srgbClr val="EDC8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" name="Freeform 8"/>
            <p:cNvSpPr/>
            <p:nvPr/>
          </p:nvSpPr>
          <p:spPr bwMode="auto">
            <a:xfrm>
              <a:off x="1601" y="586"/>
              <a:ext cx="515" cy="604"/>
            </a:xfrm>
            <a:custGeom>
              <a:avLst/>
              <a:gdLst>
                <a:gd name="T0" fmla="*/ 217 w 217"/>
                <a:gd name="T1" fmla="*/ 108 h 255"/>
                <a:gd name="T2" fmla="*/ 217 w 217"/>
                <a:gd name="T3" fmla="*/ 98 h 255"/>
                <a:gd name="T4" fmla="*/ 217 w 217"/>
                <a:gd name="T5" fmla="*/ 97 h 255"/>
                <a:gd name="T6" fmla="*/ 208 w 217"/>
                <a:gd name="T7" fmla="*/ 64 h 255"/>
                <a:gd name="T8" fmla="*/ 202 w 217"/>
                <a:gd name="T9" fmla="*/ 53 h 255"/>
                <a:gd name="T10" fmla="*/ 109 w 217"/>
                <a:gd name="T11" fmla="*/ 0 h 255"/>
                <a:gd name="T12" fmla="*/ 1 w 217"/>
                <a:gd name="T13" fmla="*/ 94 h 255"/>
                <a:gd name="T14" fmla="*/ 0 w 217"/>
                <a:gd name="T15" fmla="*/ 108 h 255"/>
                <a:gd name="T16" fmla="*/ 0 w 217"/>
                <a:gd name="T17" fmla="*/ 146 h 255"/>
                <a:gd name="T18" fmla="*/ 1 w 217"/>
                <a:gd name="T19" fmla="*/ 160 h 255"/>
                <a:gd name="T20" fmla="*/ 1 w 217"/>
                <a:gd name="T21" fmla="*/ 162 h 255"/>
                <a:gd name="T22" fmla="*/ 109 w 217"/>
                <a:gd name="T23" fmla="*/ 255 h 255"/>
                <a:gd name="T24" fmla="*/ 217 w 217"/>
                <a:gd name="T25" fmla="*/ 158 h 255"/>
                <a:gd name="T26" fmla="*/ 217 w 217"/>
                <a:gd name="T27" fmla="*/ 146 h 255"/>
                <a:gd name="T28" fmla="*/ 217 w 217"/>
                <a:gd name="T29" fmla="*/ 108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7" h="255">
                  <a:moveTo>
                    <a:pt x="217" y="108"/>
                  </a:moveTo>
                  <a:cubicBezTo>
                    <a:pt x="217" y="105"/>
                    <a:pt x="217" y="101"/>
                    <a:pt x="217" y="98"/>
                  </a:cubicBezTo>
                  <a:cubicBezTo>
                    <a:pt x="217" y="97"/>
                    <a:pt x="217" y="97"/>
                    <a:pt x="217" y="97"/>
                  </a:cubicBezTo>
                  <a:cubicBezTo>
                    <a:pt x="215" y="85"/>
                    <a:pt x="212" y="74"/>
                    <a:pt x="208" y="64"/>
                  </a:cubicBezTo>
                  <a:cubicBezTo>
                    <a:pt x="206" y="60"/>
                    <a:pt x="204" y="56"/>
                    <a:pt x="202" y="53"/>
                  </a:cubicBezTo>
                  <a:cubicBezTo>
                    <a:pt x="183" y="21"/>
                    <a:pt x="148" y="0"/>
                    <a:pt x="109" y="0"/>
                  </a:cubicBezTo>
                  <a:cubicBezTo>
                    <a:pt x="53" y="0"/>
                    <a:pt x="8" y="41"/>
                    <a:pt x="1" y="94"/>
                  </a:cubicBezTo>
                  <a:cubicBezTo>
                    <a:pt x="0" y="99"/>
                    <a:pt x="0" y="104"/>
                    <a:pt x="0" y="108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0" y="151"/>
                    <a:pt x="0" y="156"/>
                    <a:pt x="1" y="160"/>
                  </a:cubicBezTo>
                  <a:cubicBezTo>
                    <a:pt x="1" y="161"/>
                    <a:pt x="1" y="161"/>
                    <a:pt x="1" y="162"/>
                  </a:cubicBezTo>
                  <a:cubicBezTo>
                    <a:pt x="9" y="214"/>
                    <a:pt x="54" y="255"/>
                    <a:pt x="109" y="255"/>
                  </a:cubicBezTo>
                  <a:cubicBezTo>
                    <a:pt x="165" y="255"/>
                    <a:pt x="211" y="212"/>
                    <a:pt x="217" y="158"/>
                  </a:cubicBezTo>
                  <a:cubicBezTo>
                    <a:pt x="217" y="154"/>
                    <a:pt x="217" y="150"/>
                    <a:pt x="217" y="146"/>
                  </a:cubicBezTo>
                  <a:lnTo>
                    <a:pt x="217" y="108"/>
                  </a:lnTo>
                  <a:close/>
                </a:path>
              </a:pathLst>
            </a:custGeom>
            <a:solidFill>
              <a:srgbClr val="F4DD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1802" y="1145"/>
              <a:ext cx="129" cy="107"/>
            </a:xfrm>
            <a:prstGeom prst="rect">
              <a:avLst/>
            </a:prstGeom>
            <a:solidFill>
              <a:srgbClr val="F4DD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10"/>
            <p:cNvSpPr/>
            <p:nvPr/>
          </p:nvSpPr>
          <p:spPr bwMode="auto">
            <a:xfrm>
              <a:off x="2080" y="693"/>
              <a:ext cx="85" cy="125"/>
            </a:xfrm>
            <a:custGeom>
              <a:avLst/>
              <a:gdLst>
                <a:gd name="T0" fmla="*/ 25 w 36"/>
                <a:gd name="T1" fmla="*/ 0 h 53"/>
                <a:gd name="T2" fmla="*/ 0 w 36"/>
                <a:gd name="T3" fmla="*/ 8 h 53"/>
                <a:gd name="T4" fmla="*/ 6 w 36"/>
                <a:gd name="T5" fmla="*/ 19 h 53"/>
                <a:gd name="T6" fmla="*/ 15 w 36"/>
                <a:gd name="T7" fmla="*/ 53 h 53"/>
                <a:gd name="T8" fmla="*/ 25 w 36"/>
                <a:gd name="T9" fmla="*/ 48 h 53"/>
                <a:gd name="T10" fmla="*/ 25 w 36"/>
                <a:gd name="T11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53">
                  <a:moveTo>
                    <a:pt x="25" y="0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2" y="11"/>
                    <a:pt x="4" y="15"/>
                    <a:pt x="6" y="19"/>
                  </a:cubicBezTo>
                  <a:cubicBezTo>
                    <a:pt x="11" y="29"/>
                    <a:pt x="14" y="41"/>
                    <a:pt x="15" y="53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5" y="48"/>
                    <a:pt x="36" y="34"/>
                    <a:pt x="25" y="0"/>
                  </a:cubicBezTo>
                  <a:close/>
                </a:path>
              </a:pathLst>
            </a:custGeom>
            <a:solidFill>
              <a:srgbClr val="8254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11"/>
            <p:cNvSpPr/>
            <p:nvPr/>
          </p:nvSpPr>
          <p:spPr bwMode="auto">
            <a:xfrm>
              <a:off x="1546" y="454"/>
              <a:ext cx="764" cy="400"/>
            </a:xfrm>
            <a:custGeom>
              <a:avLst/>
              <a:gdLst>
                <a:gd name="T0" fmla="*/ 179 w 322"/>
                <a:gd name="T1" fmla="*/ 20 h 169"/>
                <a:gd name="T2" fmla="*/ 139 w 322"/>
                <a:gd name="T3" fmla="*/ 3 h 169"/>
                <a:gd name="T4" fmla="*/ 139 w 322"/>
                <a:gd name="T5" fmla="*/ 3 h 169"/>
                <a:gd name="T6" fmla="*/ 139 w 322"/>
                <a:gd name="T7" fmla="*/ 3 h 169"/>
                <a:gd name="T8" fmla="*/ 115 w 322"/>
                <a:gd name="T9" fmla="*/ 0 h 169"/>
                <a:gd name="T10" fmla="*/ 0 w 322"/>
                <a:gd name="T11" fmla="*/ 116 h 169"/>
                <a:gd name="T12" fmla="*/ 0 w 322"/>
                <a:gd name="T13" fmla="*/ 164 h 169"/>
                <a:gd name="T14" fmla="*/ 0 w 322"/>
                <a:gd name="T15" fmla="*/ 169 h 169"/>
                <a:gd name="T16" fmla="*/ 19 w 322"/>
                <a:gd name="T17" fmla="*/ 149 h 169"/>
                <a:gd name="T18" fmla="*/ 23 w 322"/>
                <a:gd name="T19" fmla="*/ 150 h 169"/>
                <a:gd name="T20" fmla="*/ 23 w 322"/>
                <a:gd name="T21" fmla="*/ 164 h 169"/>
                <a:gd name="T22" fmla="*/ 80 w 322"/>
                <a:gd name="T23" fmla="*/ 90 h 169"/>
                <a:gd name="T24" fmla="*/ 218 w 322"/>
                <a:gd name="T25" fmla="*/ 122 h 169"/>
                <a:gd name="T26" fmla="*/ 322 w 322"/>
                <a:gd name="T27" fmla="*/ 74 h 169"/>
                <a:gd name="T28" fmla="*/ 179 w 322"/>
                <a:gd name="T29" fmla="*/ 2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2" h="169">
                  <a:moveTo>
                    <a:pt x="179" y="20"/>
                  </a:moveTo>
                  <a:cubicBezTo>
                    <a:pt x="167" y="12"/>
                    <a:pt x="153" y="6"/>
                    <a:pt x="139" y="3"/>
                  </a:cubicBezTo>
                  <a:cubicBezTo>
                    <a:pt x="139" y="3"/>
                    <a:pt x="139" y="3"/>
                    <a:pt x="139" y="3"/>
                  </a:cubicBezTo>
                  <a:cubicBezTo>
                    <a:pt x="139" y="3"/>
                    <a:pt x="139" y="3"/>
                    <a:pt x="139" y="3"/>
                  </a:cubicBezTo>
                  <a:cubicBezTo>
                    <a:pt x="131" y="1"/>
                    <a:pt x="123" y="0"/>
                    <a:pt x="115" y="0"/>
                  </a:cubicBezTo>
                  <a:cubicBezTo>
                    <a:pt x="51" y="0"/>
                    <a:pt x="0" y="52"/>
                    <a:pt x="0" y="116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0" y="166"/>
                    <a:pt x="0" y="168"/>
                    <a:pt x="0" y="169"/>
                  </a:cubicBezTo>
                  <a:cubicBezTo>
                    <a:pt x="1" y="158"/>
                    <a:pt x="9" y="149"/>
                    <a:pt x="19" y="149"/>
                  </a:cubicBezTo>
                  <a:cubicBezTo>
                    <a:pt x="20" y="149"/>
                    <a:pt x="22" y="150"/>
                    <a:pt x="23" y="150"/>
                  </a:cubicBezTo>
                  <a:cubicBezTo>
                    <a:pt x="23" y="155"/>
                    <a:pt x="22" y="160"/>
                    <a:pt x="23" y="164"/>
                  </a:cubicBezTo>
                  <a:cubicBezTo>
                    <a:pt x="23" y="164"/>
                    <a:pt x="54" y="135"/>
                    <a:pt x="80" y="90"/>
                  </a:cubicBezTo>
                  <a:cubicBezTo>
                    <a:pt x="80" y="90"/>
                    <a:pt x="143" y="130"/>
                    <a:pt x="218" y="122"/>
                  </a:cubicBezTo>
                  <a:cubicBezTo>
                    <a:pt x="288" y="118"/>
                    <a:pt x="322" y="74"/>
                    <a:pt x="322" y="74"/>
                  </a:cubicBezTo>
                  <a:cubicBezTo>
                    <a:pt x="245" y="61"/>
                    <a:pt x="179" y="20"/>
                    <a:pt x="179" y="20"/>
                  </a:cubicBezTo>
                  <a:close/>
                </a:path>
              </a:pathLst>
            </a:custGeom>
            <a:solidFill>
              <a:srgbClr val="906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Oval 12"/>
            <p:cNvSpPr>
              <a:spLocks noChangeArrowheads="1"/>
            </p:cNvSpPr>
            <p:nvPr/>
          </p:nvSpPr>
          <p:spPr bwMode="auto">
            <a:xfrm>
              <a:off x="1942" y="807"/>
              <a:ext cx="72" cy="71"/>
            </a:xfrm>
            <a:prstGeom prst="ellipse">
              <a:avLst/>
            </a:prstGeom>
            <a:solidFill>
              <a:srgbClr val="3A3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Oval 13"/>
            <p:cNvSpPr>
              <a:spLocks noChangeArrowheads="1"/>
            </p:cNvSpPr>
            <p:nvPr/>
          </p:nvSpPr>
          <p:spPr bwMode="auto">
            <a:xfrm>
              <a:off x="1717" y="807"/>
              <a:ext cx="71" cy="71"/>
            </a:xfrm>
            <a:prstGeom prst="ellipse">
              <a:avLst/>
            </a:prstGeom>
            <a:solidFill>
              <a:srgbClr val="3A3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4"/>
            <p:cNvSpPr/>
            <p:nvPr/>
          </p:nvSpPr>
          <p:spPr bwMode="auto">
            <a:xfrm>
              <a:off x="1821" y="825"/>
              <a:ext cx="124" cy="204"/>
            </a:xfrm>
            <a:custGeom>
              <a:avLst/>
              <a:gdLst>
                <a:gd name="T0" fmla="*/ 19 w 52"/>
                <a:gd name="T1" fmla="*/ 0 h 86"/>
                <a:gd name="T2" fmla="*/ 43 w 52"/>
                <a:gd name="T3" fmla="*/ 58 h 86"/>
                <a:gd name="T4" fmla="*/ 18 w 52"/>
                <a:gd name="T5" fmla="*/ 72 h 86"/>
                <a:gd name="T6" fmla="*/ 19 w 52"/>
                <a:gd name="T7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86">
                  <a:moveTo>
                    <a:pt x="19" y="0"/>
                  </a:moveTo>
                  <a:cubicBezTo>
                    <a:pt x="19" y="0"/>
                    <a:pt x="27" y="40"/>
                    <a:pt x="43" y="58"/>
                  </a:cubicBezTo>
                  <a:cubicBezTo>
                    <a:pt x="52" y="69"/>
                    <a:pt x="39" y="86"/>
                    <a:pt x="18" y="72"/>
                  </a:cubicBezTo>
                  <a:cubicBezTo>
                    <a:pt x="8" y="65"/>
                    <a:pt x="0" y="39"/>
                    <a:pt x="19" y="0"/>
                  </a:cubicBezTo>
                  <a:close/>
                </a:path>
              </a:pathLst>
            </a:custGeom>
            <a:solidFill>
              <a:srgbClr val="EDC8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5"/>
            <p:cNvSpPr/>
            <p:nvPr/>
          </p:nvSpPr>
          <p:spPr bwMode="auto">
            <a:xfrm>
              <a:off x="1783" y="1036"/>
              <a:ext cx="164" cy="50"/>
            </a:xfrm>
            <a:custGeom>
              <a:avLst/>
              <a:gdLst>
                <a:gd name="T0" fmla="*/ 40 w 69"/>
                <a:gd name="T1" fmla="*/ 16 h 21"/>
                <a:gd name="T2" fmla="*/ 1 w 69"/>
                <a:gd name="T3" fmla="*/ 4 h 21"/>
                <a:gd name="T4" fmla="*/ 1 w 69"/>
                <a:gd name="T5" fmla="*/ 1 h 21"/>
                <a:gd name="T6" fmla="*/ 4 w 69"/>
                <a:gd name="T7" fmla="*/ 1 h 21"/>
                <a:gd name="T8" fmla="*/ 66 w 69"/>
                <a:gd name="T9" fmla="*/ 8 h 21"/>
                <a:gd name="T10" fmla="*/ 69 w 69"/>
                <a:gd name="T11" fmla="*/ 9 h 21"/>
                <a:gd name="T12" fmla="*/ 68 w 69"/>
                <a:gd name="T13" fmla="*/ 12 h 21"/>
                <a:gd name="T14" fmla="*/ 40 w 69"/>
                <a:gd name="T15" fmla="*/ 16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" h="21">
                  <a:moveTo>
                    <a:pt x="40" y="16"/>
                  </a:moveTo>
                  <a:cubicBezTo>
                    <a:pt x="28" y="16"/>
                    <a:pt x="13" y="14"/>
                    <a:pt x="1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1" y="0"/>
                    <a:pt x="3" y="0"/>
                    <a:pt x="4" y="1"/>
                  </a:cubicBezTo>
                  <a:cubicBezTo>
                    <a:pt x="29" y="21"/>
                    <a:pt x="66" y="8"/>
                    <a:pt x="66" y="8"/>
                  </a:cubicBezTo>
                  <a:cubicBezTo>
                    <a:pt x="67" y="8"/>
                    <a:pt x="69" y="8"/>
                    <a:pt x="69" y="9"/>
                  </a:cubicBezTo>
                  <a:cubicBezTo>
                    <a:pt x="69" y="10"/>
                    <a:pt x="69" y="12"/>
                    <a:pt x="68" y="12"/>
                  </a:cubicBezTo>
                  <a:cubicBezTo>
                    <a:pt x="67" y="12"/>
                    <a:pt x="55" y="16"/>
                    <a:pt x="40" y="16"/>
                  </a:cubicBezTo>
                  <a:close/>
                </a:path>
              </a:pathLst>
            </a:custGeom>
            <a:solidFill>
              <a:srgbClr val="C495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pic>
          <p:nvPicPr>
            <p:cNvPr id="14" name="Picture 16"/>
            <p:cNvPicPr>
              <a:picLocks noChangeAspect="1" noChangeArrowheads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7" y="915"/>
              <a:ext cx="130" cy="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2" y="915"/>
              <a:ext cx="130" cy="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Freeform 18"/>
            <p:cNvSpPr/>
            <p:nvPr/>
          </p:nvSpPr>
          <p:spPr bwMode="auto">
            <a:xfrm>
              <a:off x="1978" y="1261"/>
              <a:ext cx="653" cy="325"/>
            </a:xfrm>
            <a:custGeom>
              <a:avLst/>
              <a:gdLst>
                <a:gd name="T0" fmla="*/ 0 w 275"/>
                <a:gd name="T1" fmla="*/ 0 h 137"/>
                <a:gd name="T2" fmla="*/ 93 w 275"/>
                <a:gd name="T3" fmla="*/ 50 h 137"/>
                <a:gd name="T4" fmla="*/ 254 w 275"/>
                <a:gd name="T5" fmla="*/ 9 h 137"/>
                <a:gd name="T6" fmla="*/ 275 w 275"/>
                <a:gd name="T7" fmla="*/ 36 h 137"/>
                <a:gd name="T8" fmla="*/ 4 w 275"/>
                <a:gd name="T9" fmla="*/ 55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5" h="137">
                  <a:moveTo>
                    <a:pt x="0" y="0"/>
                  </a:moveTo>
                  <a:cubicBezTo>
                    <a:pt x="33" y="2"/>
                    <a:pt x="70" y="44"/>
                    <a:pt x="93" y="50"/>
                  </a:cubicBezTo>
                  <a:cubicBezTo>
                    <a:pt x="171" y="69"/>
                    <a:pt x="188" y="60"/>
                    <a:pt x="254" y="9"/>
                  </a:cubicBezTo>
                  <a:cubicBezTo>
                    <a:pt x="259" y="14"/>
                    <a:pt x="274" y="32"/>
                    <a:pt x="275" y="36"/>
                  </a:cubicBezTo>
                  <a:cubicBezTo>
                    <a:pt x="194" y="137"/>
                    <a:pt x="98" y="95"/>
                    <a:pt x="4" y="55"/>
                  </a:cubicBezTo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9"/>
            <p:cNvSpPr/>
            <p:nvPr/>
          </p:nvSpPr>
          <p:spPr bwMode="auto">
            <a:xfrm>
              <a:off x="2688" y="1143"/>
              <a:ext cx="121" cy="94"/>
            </a:xfrm>
            <a:custGeom>
              <a:avLst/>
              <a:gdLst>
                <a:gd name="T0" fmla="*/ 48 w 51"/>
                <a:gd name="T1" fmla="*/ 2 h 40"/>
                <a:gd name="T2" fmla="*/ 48 w 51"/>
                <a:gd name="T3" fmla="*/ 2 h 40"/>
                <a:gd name="T4" fmla="*/ 48 w 51"/>
                <a:gd name="T5" fmla="*/ 10 h 40"/>
                <a:gd name="T6" fmla="*/ 11 w 51"/>
                <a:gd name="T7" fmla="*/ 38 h 40"/>
                <a:gd name="T8" fmla="*/ 2 w 51"/>
                <a:gd name="T9" fmla="*/ 37 h 40"/>
                <a:gd name="T10" fmla="*/ 2 w 51"/>
                <a:gd name="T11" fmla="*/ 30 h 40"/>
                <a:gd name="T12" fmla="*/ 40 w 51"/>
                <a:gd name="T13" fmla="*/ 1 h 40"/>
                <a:gd name="T14" fmla="*/ 48 w 51"/>
                <a:gd name="T15" fmla="*/ 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40">
                  <a:moveTo>
                    <a:pt x="48" y="2"/>
                  </a:moveTo>
                  <a:cubicBezTo>
                    <a:pt x="48" y="2"/>
                    <a:pt x="48" y="2"/>
                    <a:pt x="48" y="2"/>
                  </a:cubicBezTo>
                  <a:cubicBezTo>
                    <a:pt x="51" y="5"/>
                    <a:pt x="51" y="8"/>
                    <a:pt x="48" y="10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8" y="40"/>
                    <a:pt x="4" y="40"/>
                    <a:pt x="2" y="37"/>
                  </a:cubicBezTo>
                  <a:cubicBezTo>
                    <a:pt x="0" y="35"/>
                    <a:pt x="0" y="32"/>
                    <a:pt x="2" y="30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42" y="0"/>
                    <a:pt x="46" y="0"/>
                    <a:pt x="48" y="2"/>
                  </a:cubicBezTo>
                  <a:close/>
                </a:path>
              </a:pathLst>
            </a:custGeom>
            <a:solidFill>
              <a:srgbClr val="F4DD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20"/>
            <p:cNvSpPr/>
            <p:nvPr/>
          </p:nvSpPr>
          <p:spPr bwMode="auto">
            <a:xfrm>
              <a:off x="2593" y="1192"/>
              <a:ext cx="178" cy="150"/>
            </a:xfrm>
            <a:custGeom>
              <a:avLst/>
              <a:gdLst>
                <a:gd name="T0" fmla="*/ 0 w 75"/>
                <a:gd name="T1" fmla="*/ 42 h 63"/>
                <a:gd name="T2" fmla="*/ 16 w 75"/>
                <a:gd name="T3" fmla="*/ 63 h 63"/>
                <a:gd name="T4" fmla="*/ 39 w 75"/>
                <a:gd name="T5" fmla="*/ 54 h 63"/>
                <a:gd name="T6" fmla="*/ 75 w 75"/>
                <a:gd name="T7" fmla="*/ 11 h 63"/>
                <a:gd name="T8" fmla="*/ 59 w 75"/>
                <a:gd name="T9" fmla="*/ 0 h 63"/>
                <a:gd name="T10" fmla="*/ 17 w 75"/>
                <a:gd name="T11" fmla="*/ 15 h 63"/>
                <a:gd name="T12" fmla="*/ 0 w 75"/>
                <a:gd name="T13" fmla="*/ 4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63">
                  <a:moveTo>
                    <a:pt x="0" y="42"/>
                  </a:moveTo>
                  <a:cubicBezTo>
                    <a:pt x="16" y="63"/>
                    <a:pt x="16" y="63"/>
                    <a:pt x="16" y="63"/>
                  </a:cubicBezTo>
                  <a:cubicBezTo>
                    <a:pt x="39" y="54"/>
                    <a:pt x="39" y="54"/>
                    <a:pt x="39" y="54"/>
                  </a:cubicBezTo>
                  <a:cubicBezTo>
                    <a:pt x="51" y="49"/>
                    <a:pt x="68" y="22"/>
                    <a:pt x="75" y="11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17" y="15"/>
                    <a:pt x="17" y="15"/>
                    <a:pt x="17" y="15"/>
                  </a:cubicBezTo>
                  <a:lnTo>
                    <a:pt x="0" y="42"/>
                  </a:lnTo>
                  <a:close/>
                </a:path>
              </a:pathLst>
            </a:custGeom>
            <a:solidFill>
              <a:srgbClr val="EDC8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21"/>
            <p:cNvSpPr/>
            <p:nvPr/>
          </p:nvSpPr>
          <p:spPr bwMode="auto">
            <a:xfrm>
              <a:off x="2586" y="840"/>
              <a:ext cx="393" cy="554"/>
            </a:xfrm>
            <a:custGeom>
              <a:avLst/>
              <a:gdLst>
                <a:gd name="T0" fmla="*/ 386 w 393"/>
                <a:gd name="T1" fmla="*/ 0 h 554"/>
                <a:gd name="T2" fmla="*/ 393 w 393"/>
                <a:gd name="T3" fmla="*/ 4 h 554"/>
                <a:gd name="T4" fmla="*/ 21 w 393"/>
                <a:gd name="T5" fmla="*/ 554 h 554"/>
                <a:gd name="T6" fmla="*/ 0 w 393"/>
                <a:gd name="T7" fmla="*/ 537 h 554"/>
                <a:gd name="T8" fmla="*/ 386 w 393"/>
                <a:gd name="T9" fmla="*/ 0 h 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3" h="554">
                  <a:moveTo>
                    <a:pt x="386" y="0"/>
                  </a:moveTo>
                  <a:lnTo>
                    <a:pt x="393" y="4"/>
                  </a:lnTo>
                  <a:lnTo>
                    <a:pt x="21" y="554"/>
                  </a:lnTo>
                  <a:lnTo>
                    <a:pt x="0" y="537"/>
                  </a:lnTo>
                  <a:lnTo>
                    <a:pt x="386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22"/>
            <p:cNvSpPr/>
            <p:nvPr/>
          </p:nvSpPr>
          <p:spPr bwMode="auto">
            <a:xfrm>
              <a:off x="2623" y="1159"/>
              <a:ext cx="107" cy="95"/>
            </a:xfrm>
            <a:custGeom>
              <a:avLst/>
              <a:gdLst>
                <a:gd name="T0" fmla="*/ 2 w 45"/>
                <a:gd name="T1" fmla="*/ 36 h 40"/>
                <a:gd name="T2" fmla="*/ 5 w 45"/>
                <a:gd name="T3" fmla="*/ 40 h 40"/>
                <a:gd name="T4" fmla="*/ 9 w 45"/>
                <a:gd name="T5" fmla="*/ 38 h 40"/>
                <a:gd name="T6" fmla="*/ 40 w 45"/>
                <a:gd name="T7" fmla="*/ 16 h 40"/>
                <a:gd name="T8" fmla="*/ 45 w 45"/>
                <a:gd name="T9" fmla="*/ 8 h 40"/>
                <a:gd name="T10" fmla="*/ 41 w 45"/>
                <a:gd name="T11" fmla="*/ 1 h 40"/>
                <a:gd name="T12" fmla="*/ 5 w 45"/>
                <a:gd name="T13" fmla="*/ 26 h 40"/>
                <a:gd name="T14" fmla="*/ 2 w 45"/>
                <a:gd name="T15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40">
                  <a:moveTo>
                    <a:pt x="2" y="36"/>
                  </a:moveTo>
                  <a:cubicBezTo>
                    <a:pt x="5" y="40"/>
                    <a:pt x="5" y="40"/>
                    <a:pt x="5" y="40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4" y="14"/>
                    <a:pt x="45" y="11"/>
                    <a:pt x="45" y="8"/>
                  </a:cubicBezTo>
                  <a:cubicBezTo>
                    <a:pt x="45" y="5"/>
                    <a:pt x="43" y="0"/>
                    <a:pt x="41" y="1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1" y="28"/>
                    <a:pt x="0" y="33"/>
                    <a:pt x="2" y="36"/>
                  </a:cubicBezTo>
                  <a:close/>
                </a:path>
              </a:pathLst>
            </a:custGeom>
            <a:solidFill>
              <a:srgbClr val="F4DD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23"/>
            <p:cNvSpPr/>
            <p:nvPr/>
          </p:nvSpPr>
          <p:spPr bwMode="auto">
            <a:xfrm>
              <a:off x="2676" y="1268"/>
              <a:ext cx="50" cy="31"/>
            </a:xfrm>
            <a:custGeom>
              <a:avLst/>
              <a:gdLst>
                <a:gd name="T0" fmla="*/ 20 w 21"/>
                <a:gd name="T1" fmla="*/ 4 h 13"/>
                <a:gd name="T2" fmla="*/ 20 w 21"/>
                <a:gd name="T3" fmla="*/ 4 h 13"/>
                <a:gd name="T4" fmla="*/ 17 w 21"/>
                <a:gd name="T5" fmla="*/ 10 h 13"/>
                <a:gd name="T6" fmla="*/ 8 w 21"/>
                <a:gd name="T7" fmla="*/ 13 h 13"/>
                <a:gd name="T8" fmla="*/ 1 w 21"/>
                <a:gd name="T9" fmla="*/ 9 h 13"/>
                <a:gd name="T10" fmla="*/ 4 w 21"/>
                <a:gd name="T11" fmla="*/ 3 h 13"/>
                <a:gd name="T12" fmla="*/ 13 w 21"/>
                <a:gd name="T13" fmla="*/ 1 h 13"/>
                <a:gd name="T14" fmla="*/ 20 w 21"/>
                <a:gd name="T15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3">
                  <a:moveTo>
                    <a:pt x="20" y="4"/>
                  </a:moveTo>
                  <a:cubicBezTo>
                    <a:pt x="20" y="4"/>
                    <a:pt x="20" y="4"/>
                    <a:pt x="20" y="4"/>
                  </a:cubicBezTo>
                  <a:cubicBezTo>
                    <a:pt x="21" y="7"/>
                    <a:pt x="20" y="10"/>
                    <a:pt x="17" y="10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6" y="13"/>
                    <a:pt x="2" y="12"/>
                    <a:pt x="1" y="9"/>
                  </a:cubicBezTo>
                  <a:cubicBezTo>
                    <a:pt x="0" y="6"/>
                    <a:pt x="1" y="4"/>
                    <a:pt x="4" y="3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6" y="0"/>
                    <a:pt x="19" y="1"/>
                    <a:pt x="20" y="4"/>
                  </a:cubicBezTo>
                  <a:close/>
                </a:path>
              </a:pathLst>
            </a:custGeom>
            <a:solidFill>
              <a:srgbClr val="F4DD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4"/>
            <p:cNvSpPr/>
            <p:nvPr/>
          </p:nvSpPr>
          <p:spPr bwMode="auto">
            <a:xfrm>
              <a:off x="2697" y="1233"/>
              <a:ext cx="52" cy="35"/>
            </a:xfrm>
            <a:custGeom>
              <a:avLst/>
              <a:gdLst>
                <a:gd name="T0" fmla="*/ 21 w 22"/>
                <a:gd name="T1" fmla="*/ 5 h 15"/>
                <a:gd name="T2" fmla="*/ 21 w 22"/>
                <a:gd name="T3" fmla="*/ 5 h 15"/>
                <a:gd name="T4" fmla="*/ 18 w 22"/>
                <a:gd name="T5" fmla="*/ 12 h 15"/>
                <a:gd name="T6" fmla="*/ 9 w 22"/>
                <a:gd name="T7" fmla="*/ 14 h 15"/>
                <a:gd name="T8" fmla="*/ 1 w 22"/>
                <a:gd name="T9" fmla="*/ 10 h 15"/>
                <a:gd name="T10" fmla="*/ 4 w 22"/>
                <a:gd name="T11" fmla="*/ 3 h 15"/>
                <a:gd name="T12" fmla="*/ 13 w 22"/>
                <a:gd name="T13" fmla="*/ 1 h 15"/>
                <a:gd name="T14" fmla="*/ 21 w 22"/>
                <a:gd name="T15" fmla="*/ 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15">
                  <a:moveTo>
                    <a:pt x="21" y="5"/>
                  </a:moveTo>
                  <a:cubicBezTo>
                    <a:pt x="21" y="5"/>
                    <a:pt x="21" y="5"/>
                    <a:pt x="21" y="5"/>
                  </a:cubicBezTo>
                  <a:cubicBezTo>
                    <a:pt x="22" y="8"/>
                    <a:pt x="21" y="11"/>
                    <a:pt x="18" y="12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6" y="15"/>
                    <a:pt x="2" y="13"/>
                    <a:pt x="1" y="10"/>
                  </a:cubicBezTo>
                  <a:cubicBezTo>
                    <a:pt x="0" y="7"/>
                    <a:pt x="1" y="4"/>
                    <a:pt x="4" y="3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6" y="0"/>
                    <a:pt x="20" y="2"/>
                    <a:pt x="21" y="5"/>
                  </a:cubicBezTo>
                  <a:close/>
                </a:path>
              </a:pathLst>
            </a:custGeom>
            <a:solidFill>
              <a:srgbClr val="F4DD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5"/>
            <p:cNvSpPr/>
            <p:nvPr/>
          </p:nvSpPr>
          <p:spPr bwMode="auto">
            <a:xfrm>
              <a:off x="2721" y="1195"/>
              <a:ext cx="54" cy="35"/>
            </a:xfrm>
            <a:custGeom>
              <a:avLst/>
              <a:gdLst>
                <a:gd name="T0" fmla="*/ 21 w 23"/>
                <a:gd name="T1" fmla="*/ 5 h 15"/>
                <a:gd name="T2" fmla="*/ 21 w 23"/>
                <a:gd name="T3" fmla="*/ 5 h 15"/>
                <a:gd name="T4" fmla="*/ 18 w 23"/>
                <a:gd name="T5" fmla="*/ 12 h 15"/>
                <a:gd name="T6" fmla="*/ 9 w 23"/>
                <a:gd name="T7" fmla="*/ 15 h 15"/>
                <a:gd name="T8" fmla="*/ 1 w 23"/>
                <a:gd name="T9" fmla="*/ 11 h 15"/>
                <a:gd name="T10" fmla="*/ 4 w 23"/>
                <a:gd name="T11" fmla="*/ 3 h 15"/>
                <a:gd name="T12" fmla="*/ 13 w 23"/>
                <a:gd name="T13" fmla="*/ 1 h 15"/>
                <a:gd name="T14" fmla="*/ 21 w 23"/>
                <a:gd name="T15" fmla="*/ 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15">
                  <a:moveTo>
                    <a:pt x="21" y="5"/>
                  </a:moveTo>
                  <a:cubicBezTo>
                    <a:pt x="21" y="5"/>
                    <a:pt x="21" y="5"/>
                    <a:pt x="21" y="5"/>
                  </a:cubicBezTo>
                  <a:cubicBezTo>
                    <a:pt x="23" y="8"/>
                    <a:pt x="21" y="11"/>
                    <a:pt x="18" y="12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6" y="15"/>
                    <a:pt x="3" y="14"/>
                    <a:pt x="1" y="11"/>
                  </a:cubicBezTo>
                  <a:cubicBezTo>
                    <a:pt x="0" y="7"/>
                    <a:pt x="1" y="4"/>
                    <a:pt x="4" y="3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6" y="0"/>
                    <a:pt x="20" y="2"/>
                    <a:pt x="21" y="5"/>
                  </a:cubicBezTo>
                  <a:close/>
                </a:path>
              </a:pathLst>
            </a:custGeom>
            <a:solidFill>
              <a:srgbClr val="F4DD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6"/>
            <p:cNvSpPr/>
            <p:nvPr/>
          </p:nvSpPr>
          <p:spPr bwMode="auto">
            <a:xfrm>
              <a:off x="2593" y="1219"/>
              <a:ext cx="95" cy="108"/>
            </a:xfrm>
            <a:custGeom>
              <a:avLst/>
              <a:gdLst>
                <a:gd name="T0" fmla="*/ 0 w 40"/>
                <a:gd name="T1" fmla="*/ 31 h 46"/>
                <a:gd name="T2" fmla="*/ 11 w 40"/>
                <a:gd name="T3" fmla="*/ 46 h 46"/>
                <a:gd name="T4" fmla="*/ 31 w 40"/>
                <a:gd name="T5" fmla="*/ 6 h 46"/>
                <a:gd name="T6" fmla="*/ 27 w 40"/>
                <a:gd name="T7" fmla="*/ 0 h 46"/>
                <a:gd name="T8" fmla="*/ 17 w 40"/>
                <a:gd name="T9" fmla="*/ 4 h 46"/>
                <a:gd name="T10" fmla="*/ 0 w 40"/>
                <a:gd name="T11" fmla="*/ 3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46">
                  <a:moveTo>
                    <a:pt x="0" y="31"/>
                  </a:moveTo>
                  <a:cubicBezTo>
                    <a:pt x="11" y="46"/>
                    <a:pt x="11" y="46"/>
                    <a:pt x="11" y="46"/>
                  </a:cubicBezTo>
                  <a:cubicBezTo>
                    <a:pt x="23" y="38"/>
                    <a:pt x="40" y="20"/>
                    <a:pt x="31" y="6"/>
                  </a:cubicBezTo>
                  <a:cubicBezTo>
                    <a:pt x="30" y="3"/>
                    <a:pt x="29" y="2"/>
                    <a:pt x="27" y="0"/>
                  </a:cubicBezTo>
                  <a:cubicBezTo>
                    <a:pt x="17" y="4"/>
                    <a:pt x="17" y="4"/>
                    <a:pt x="17" y="4"/>
                  </a:cubicBezTo>
                  <a:lnTo>
                    <a:pt x="0" y="31"/>
                  </a:lnTo>
                  <a:close/>
                </a:path>
              </a:pathLst>
            </a:custGeom>
            <a:solidFill>
              <a:srgbClr val="F4DD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7"/>
            <p:cNvSpPr/>
            <p:nvPr/>
          </p:nvSpPr>
          <p:spPr bwMode="auto">
            <a:xfrm>
              <a:off x="1465" y="2073"/>
              <a:ext cx="81" cy="100"/>
            </a:xfrm>
            <a:custGeom>
              <a:avLst/>
              <a:gdLst>
                <a:gd name="T0" fmla="*/ 0 w 81"/>
                <a:gd name="T1" fmla="*/ 86 h 100"/>
                <a:gd name="T2" fmla="*/ 60 w 81"/>
                <a:gd name="T3" fmla="*/ 100 h 100"/>
                <a:gd name="T4" fmla="*/ 81 w 81"/>
                <a:gd name="T5" fmla="*/ 15 h 100"/>
                <a:gd name="T6" fmla="*/ 22 w 81"/>
                <a:gd name="T7" fmla="*/ 0 h 100"/>
                <a:gd name="T8" fmla="*/ 0 w 81"/>
                <a:gd name="T9" fmla="*/ 86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00">
                  <a:moveTo>
                    <a:pt x="0" y="86"/>
                  </a:moveTo>
                  <a:lnTo>
                    <a:pt x="60" y="100"/>
                  </a:lnTo>
                  <a:lnTo>
                    <a:pt x="81" y="15"/>
                  </a:lnTo>
                  <a:lnTo>
                    <a:pt x="22" y="0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F4DD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8"/>
            <p:cNvSpPr/>
            <p:nvPr/>
          </p:nvSpPr>
          <p:spPr bwMode="auto">
            <a:xfrm>
              <a:off x="1449" y="2099"/>
              <a:ext cx="92" cy="178"/>
            </a:xfrm>
            <a:custGeom>
              <a:avLst/>
              <a:gdLst>
                <a:gd name="T0" fmla="*/ 2 w 39"/>
                <a:gd name="T1" fmla="*/ 49 h 75"/>
                <a:gd name="T2" fmla="*/ 10 w 39"/>
                <a:gd name="T3" fmla="*/ 11 h 75"/>
                <a:gd name="T4" fmla="*/ 17 w 39"/>
                <a:gd name="T5" fmla="*/ 8 h 75"/>
                <a:gd name="T6" fmla="*/ 18 w 39"/>
                <a:gd name="T7" fmla="*/ 8 h 75"/>
                <a:gd name="T8" fmla="*/ 18 w 39"/>
                <a:gd name="T9" fmla="*/ 5 h 75"/>
                <a:gd name="T10" fmla="*/ 25 w 39"/>
                <a:gd name="T11" fmla="*/ 1 h 75"/>
                <a:gd name="T12" fmla="*/ 29 w 39"/>
                <a:gd name="T13" fmla="*/ 5 h 75"/>
                <a:gd name="T14" fmla="*/ 33 w 39"/>
                <a:gd name="T15" fmla="*/ 5 h 75"/>
                <a:gd name="T16" fmla="*/ 38 w 39"/>
                <a:gd name="T17" fmla="*/ 12 h 75"/>
                <a:gd name="T18" fmla="*/ 25 w 39"/>
                <a:gd name="T19" fmla="*/ 53 h 75"/>
                <a:gd name="T20" fmla="*/ 23 w 39"/>
                <a:gd name="T21" fmla="*/ 70 h 75"/>
                <a:gd name="T22" fmla="*/ 15 w 39"/>
                <a:gd name="T23" fmla="*/ 75 h 75"/>
                <a:gd name="T24" fmla="*/ 12 w 39"/>
                <a:gd name="T25" fmla="*/ 66 h 75"/>
                <a:gd name="T26" fmla="*/ 2 w 39"/>
                <a:gd name="T27" fmla="*/ 49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" h="75">
                  <a:moveTo>
                    <a:pt x="2" y="49"/>
                  </a:moveTo>
                  <a:cubicBezTo>
                    <a:pt x="10" y="11"/>
                    <a:pt x="10" y="11"/>
                    <a:pt x="10" y="11"/>
                  </a:cubicBezTo>
                  <a:cubicBezTo>
                    <a:pt x="11" y="9"/>
                    <a:pt x="14" y="7"/>
                    <a:pt x="17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9" y="2"/>
                    <a:pt x="22" y="0"/>
                    <a:pt x="25" y="1"/>
                  </a:cubicBezTo>
                  <a:cubicBezTo>
                    <a:pt x="27" y="1"/>
                    <a:pt x="29" y="3"/>
                    <a:pt x="29" y="5"/>
                  </a:cubicBezTo>
                  <a:cubicBezTo>
                    <a:pt x="31" y="4"/>
                    <a:pt x="32" y="4"/>
                    <a:pt x="33" y="5"/>
                  </a:cubicBezTo>
                  <a:cubicBezTo>
                    <a:pt x="37" y="6"/>
                    <a:pt x="39" y="9"/>
                    <a:pt x="38" y="12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3" y="70"/>
                    <a:pt x="23" y="70"/>
                    <a:pt x="23" y="70"/>
                  </a:cubicBezTo>
                  <a:cubicBezTo>
                    <a:pt x="22" y="74"/>
                    <a:pt x="19" y="75"/>
                    <a:pt x="15" y="75"/>
                  </a:cubicBezTo>
                  <a:cubicBezTo>
                    <a:pt x="12" y="74"/>
                    <a:pt x="11" y="69"/>
                    <a:pt x="12" y="66"/>
                  </a:cubicBezTo>
                  <a:cubicBezTo>
                    <a:pt x="11" y="63"/>
                    <a:pt x="0" y="57"/>
                    <a:pt x="2" y="49"/>
                  </a:cubicBezTo>
                  <a:close/>
                </a:path>
              </a:pathLst>
            </a:custGeom>
            <a:solidFill>
              <a:srgbClr val="F4DD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9"/>
            <p:cNvSpPr/>
            <p:nvPr/>
          </p:nvSpPr>
          <p:spPr bwMode="auto">
            <a:xfrm>
              <a:off x="1484" y="2225"/>
              <a:ext cx="24" cy="97"/>
            </a:xfrm>
            <a:custGeom>
              <a:avLst/>
              <a:gdLst>
                <a:gd name="T0" fmla="*/ 5 w 10"/>
                <a:gd name="T1" fmla="*/ 41 h 41"/>
                <a:gd name="T2" fmla="*/ 5 w 10"/>
                <a:gd name="T3" fmla="*/ 41 h 41"/>
                <a:gd name="T4" fmla="*/ 1 w 10"/>
                <a:gd name="T5" fmla="*/ 37 h 41"/>
                <a:gd name="T6" fmla="*/ 1 w 10"/>
                <a:gd name="T7" fmla="*/ 0 h 41"/>
                <a:gd name="T8" fmla="*/ 0 w 10"/>
                <a:gd name="T9" fmla="*/ 0 h 41"/>
                <a:gd name="T10" fmla="*/ 9 w 10"/>
                <a:gd name="T11" fmla="*/ 4 h 41"/>
                <a:gd name="T12" fmla="*/ 9 w 10"/>
                <a:gd name="T13" fmla="*/ 37 h 41"/>
                <a:gd name="T14" fmla="*/ 5 w 10"/>
                <a:gd name="T15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41">
                  <a:moveTo>
                    <a:pt x="5" y="41"/>
                  </a:moveTo>
                  <a:cubicBezTo>
                    <a:pt x="5" y="41"/>
                    <a:pt x="5" y="41"/>
                    <a:pt x="5" y="41"/>
                  </a:cubicBezTo>
                  <a:cubicBezTo>
                    <a:pt x="3" y="41"/>
                    <a:pt x="1" y="39"/>
                    <a:pt x="1" y="37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10" y="39"/>
                    <a:pt x="8" y="41"/>
                    <a:pt x="5" y="41"/>
                  </a:cubicBezTo>
                  <a:close/>
                </a:path>
              </a:pathLst>
            </a:custGeom>
            <a:solidFill>
              <a:srgbClr val="F4DD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30"/>
            <p:cNvSpPr/>
            <p:nvPr/>
          </p:nvSpPr>
          <p:spPr bwMode="auto">
            <a:xfrm>
              <a:off x="1480" y="2123"/>
              <a:ext cx="73" cy="133"/>
            </a:xfrm>
            <a:custGeom>
              <a:avLst/>
              <a:gdLst>
                <a:gd name="T0" fmla="*/ 26 w 31"/>
                <a:gd name="T1" fmla="*/ 55 h 56"/>
                <a:gd name="T2" fmla="*/ 26 w 31"/>
                <a:gd name="T3" fmla="*/ 55 h 56"/>
                <a:gd name="T4" fmla="*/ 21 w 31"/>
                <a:gd name="T5" fmla="*/ 51 h 56"/>
                <a:gd name="T6" fmla="*/ 20 w 31"/>
                <a:gd name="T7" fmla="*/ 37 h 56"/>
                <a:gd name="T8" fmla="*/ 13 w 31"/>
                <a:gd name="T9" fmla="*/ 40 h 56"/>
                <a:gd name="T10" fmla="*/ 0 w 31"/>
                <a:gd name="T11" fmla="*/ 13 h 56"/>
                <a:gd name="T12" fmla="*/ 12 w 31"/>
                <a:gd name="T13" fmla="*/ 0 h 56"/>
                <a:gd name="T14" fmla="*/ 20 w 31"/>
                <a:gd name="T15" fmla="*/ 11 h 56"/>
                <a:gd name="T16" fmla="*/ 27 w 31"/>
                <a:gd name="T17" fmla="*/ 21 h 56"/>
                <a:gd name="T18" fmla="*/ 30 w 31"/>
                <a:gd name="T19" fmla="*/ 50 h 56"/>
                <a:gd name="T20" fmla="*/ 26 w 31"/>
                <a:gd name="T21" fmla="*/ 5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" h="56">
                  <a:moveTo>
                    <a:pt x="26" y="55"/>
                  </a:moveTo>
                  <a:cubicBezTo>
                    <a:pt x="26" y="55"/>
                    <a:pt x="26" y="55"/>
                    <a:pt x="26" y="55"/>
                  </a:cubicBezTo>
                  <a:cubicBezTo>
                    <a:pt x="24" y="56"/>
                    <a:pt x="21" y="54"/>
                    <a:pt x="21" y="51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19" y="32"/>
                    <a:pt x="15" y="34"/>
                    <a:pt x="13" y="4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4" y="11"/>
                    <a:pt x="27" y="18"/>
                    <a:pt x="27" y="21"/>
                  </a:cubicBezTo>
                  <a:cubicBezTo>
                    <a:pt x="30" y="50"/>
                    <a:pt x="30" y="50"/>
                    <a:pt x="30" y="50"/>
                  </a:cubicBezTo>
                  <a:cubicBezTo>
                    <a:pt x="31" y="53"/>
                    <a:pt x="29" y="55"/>
                    <a:pt x="26" y="55"/>
                  </a:cubicBezTo>
                  <a:close/>
                </a:path>
              </a:pathLst>
            </a:custGeom>
            <a:solidFill>
              <a:srgbClr val="F4DD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31"/>
            <p:cNvSpPr/>
            <p:nvPr/>
          </p:nvSpPr>
          <p:spPr bwMode="auto">
            <a:xfrm>
              <a:off x="1456" y="2215"/>
              <a:ext cx="47" cy="93"/>
            </a:xfrm>
            <a:custGeom>
              <a:avLst/>
              <a:gdLst>
                <a:gd name="T0" fmla="*/ 0 w 20"/>
                <a:gd name="T1" fmla="*/ 0 h 39"/>
                <a:gd name="T2" fmla="*/ 0 w 20"/>
                <a:gd name="T3" fmla="*/ 0 h 39"/>
                <a:gd name="T4" fmla="*/ 10 w 20"/>
                <a:gd name="T5" fmla="*/ 1 h 39"/>
                <a:gd name="T6" fmla="*/ 19 w 20"/>
                <a:gd name="T7" fmla="*/ 32 h 39"/>
                <a:gd name="T8" fmla="*/ 16 w 20"/>
                <a:gd name="T9" fmla="*/ 38 h 39"/>
                <a:gd name="T10" fmla="*/ 11 w 20"/>
                <a:gd name="T11" fmla="*/ 3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39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20" y="35"/>
                    <a:pt x="19" y="37"/>
                    <a:pt x="16" y="38"/>
                  </a:cubicBezTo>
                  <a:cubicBezTo>
                    <a:pt x="14" y="39"/>
                    <a:pt x="12" y="37"/>
                    <a:pt x="11" y="35"/>
                  </a:cubicBezTo>
                </a:path>
              </a:pathLst>
            </a:custGeom>
            <a:solidFill>
              <a:srgbClr val="F4DD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32"/>
            <p:cNvSpPr/>
            <p:nvPr/>
          </p:nvSpPr>
          <p:spPr bwMode="auto">
            <a:xfrm>
              <a:off x="1454" y="2230"/>
              <a:ext cx="61" cy="75"/>
            </a:xfrm>
            <a:custGeom>
              <a:avLst/>
              <a:gdLst>
                <a:gd name="T0" fmla="*/ 24 w 26"/>
                <a:gd name="T1" fmla="*/ 31 h 32"/>
                <a:gd name="T2" fmla="*/ 24 w 26"/>
                <a:gd name="T3" fmla="*/ 31 h 32"/>
                <a:gd name="T4" fmla="*/ 18 w 26"/>
                <a:gd name="T5" fmla="*/ 30 h 32"/>
                <a:gd name="T6" fmla="*/ 0 w 26"/>
                <a:gd name="T7" fmla="*/ 0 h 32"/>
                <a:gd name="T8" fmla="*/ 11 w 26"/>
                <a:gd name="T9" fmla="*/ 3 h 32"/>
                <a:gd name="T10" fmla="*/ 25 w 26"/>
                <a:gd name="T11" fmla="*/ 25 h 32"/>
                <a:gd name="T12" fmla="*/ 24 w 26"/>
                <a:gd name="T13" fmla="*/ 3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32">
                  <a:moveTo>
                    <a:pt x="24" y="31"/>
                  </a:moveTo>
                  <a:cubicBezTo>
                    <a:pt x="24" y="31"/>
                    <a:pt x="24" y="31"/>
                    <a:pt x="24" y="31"/>
                  </a:cubicBezTo>
                  <a:cubicBezTo>
                    <a:pt x="22" y="32"/>
                    <a:pt x="19" y="32"/>
                    <a:pt x="18" y="3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6" y="27"/>
                    <a:pt x="26" y="30"/>
                    <a:pt x="24" y="31"/>
                  </a:cubicBezTo>
                  <a:close/>
                </a:path>
              </a:pathLst>
            </a:custGeom>
            <a:solidFill>
              <a:srgbClr val="F4DD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33"/>
            <p:cNvSpPr/>
            <p:nvPr/>
          </p:nvSpPr>
          <p:spPr bwMode="auto">
            <a:xfrm>
              <a:off x="1456" y="1259"/>
              <a:ext cx="311" cy="883"/>
            </a:xfrm>
            <a:custGeom>
              <a:avLst/>
              <a:gdLst>
                <a:gd name="T0" fmla="*/ 130 w 131"/>
                <a:gd name="T1" fmla="*/ 0 h 373"/>
                <a:gd name="T2" fmla="*/ 36 w 131"/>
                <a:gd name="T3" fmla="*/ 83 h 373"/>
                <a:gd name="T4" fmla="*/ 24 w 131"/>
                <a:gd name="T5" fmla="*/ 169 h 373"/>
                <a:gd name="T6" fmla="*/ 17 w 131"/>
                <a:gd name="T7" fmla="*/ 231 h 373"/>
                <a:gd name="T8" fmla="*/ 5 w 131"/>
                <a:gd name="T9" fmla="*/ 307 h 373"/>
                <a:gd name="T10" fmla="*/ 0 w 131"/>
                <a:gd name="T11" fmla="*/ 373 h 373"/>
                <a:gd name="T12" fmla="*/ 38 w 131"/>
                <a:gd name="T13" fmla="*/ 373 h 373"/>
                <a:gd name="T14" fmla="*/ 61 w 131"/>
                <a:gd name="T15" fmla="*/ 206 h 373"/>
                <a:gd name="T16" fmla="*/ 103 w 131"/>
                <a:gd name="T17" fmla="*/ 43 h 373"/>
                <a:gd name="T18" fmla="*/ 131 w 131"/>
                <a:gd name="T19" fmla="*/ 9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1" h="373">
                  <a:moveTo>
                    <a:pt x="130" y="0"/>
                  </a:moveTo>
                  <a:cubicBezTo>
                    <a:pt x="86" y="6"/>
                    <a:pt x="46" y="37"/>
                    <a:pt x="36" y="83"/>
                  </a:cubicBezTo>
                  <a:cubicBezTo>
                    <a:pt x="30" y="112"/>
                    <a:pt x="29" y="140"/>
                    <a:pt x="24" y="169"/>
                  </a:cubicBezTo>
                  <a:cubicBezTo>
                    <a:pt x="20" y="194"/>
                    <a:pt x="22" y="198"/>
                    <a:pt x="17" y="231"/>
                  </a:cubicBezTo>
                  <a:cubicBezTo>
                    <a:pt x="16" y="244"/>
                    <a:pt x="13" y="260"/>
                    <a:pt x="5" y="307"/>
                  </a:cubicBezTo>
                  <a:cubicBezTo>
                    <a:pt x="4" y="317"/>
                    <a:pt x="0" y="373"/>
                    <a:pt x="0" y="373"/>
                  </a:cubicBezTo>
                  <a:cubicBezTo>
                    <a:pt x="0" y="373"/>
                    <a:pt x="31" y="373"/>
                    <a:pt x="38" y="373"/>
                  </a:cubicBezTo>
                  <a:cubicBezTo>
                    <a:pt x="48" y="295"/>
                    <a:pt x="50" y="267"/>
                    <a:pt x="61" y="206"/>
                  </a:cubicBezTo>
                  <a:cubicBezTo>
                    <a:pt x="70" y="153"/>
                    <a:pt x="75" y="90"/>
                    <a:pt x="103" y="43"/>
                  </a:cubicBezTo>
                  <a:cubicBezTo>
                    <a:pt x="112" y="29"/>
                    <a:pt x="119" y="20"/>
                    <a:pt x="131" y="9"/>
                  </a:cubicBezTo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34"/>
            <p:cNvSpPr/>
            <p:nvPr/>
          </p:nvSpPr>
          <p:spPr bwMode="auto">
            <a:xfrm>
              <a:off x="1624" y="1252"/>
              <a:ext cx="494" cy="779"/>
            </a:xfrm>
            <a:custGeom>
              <a:avLst/>
              <a:gdLst>
                <a:gd name="T0" fmla="*/ 208 w 208"/>
                <a:gd name="T1" fmla="*/ 329 h 329"/>
                <a:gd name="T2" fmla="*/ 208 w 208"/>
                <a:gd name="T3" fmla="*/ 78 h 329"/>
                <a:gd name="T4" fmla="*/ 130 w 208"/>
                <a:gd name="T5" fmla="*/ 0 h 329"/>
                <a:gd name="T6" fmla="*/ 78 w 208"/>
                <a:gd name="T7" fmla="*/ 0 h 329"/>
                <a:gd name="T8" fmla="*/ 0 w 208"/>
                <a:gd name="T9" fmla="*/ 78 h 329"/>
                <a:gd name="T10" fmla="*/ 0 w 208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8" h="329">
                  <a:moveTo>
                    <a:pt x="208" y="329"/>
                  </a:moveTo>
                  <a:cubicBezTo>
                    <a:pt x="208" y="78"/>
                    <a:pt x="208" y="78"/>
                    <a:pt x="208" y="78"/>
                  </a:cubicBezTo>
                  <a:cubicBezTo>
                    <a:pt x="208" y="35"/>
                    <a:pt x="173" y="0"/>
                    <a:pt x="130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35" y="0"/>
                    <a:pt x="0" y="35"/>
                    <a:pt x="0" y="78"/>
                  </a:cubicBezTo>
                  <a:cubicBezTo>
                    <a:pt x="0" y="329"/>
                    <a:pt x="0" y="329"/>
                    <a:pt x="0" y="329"/>
                  </a:cubicBezTo>
                </a:path>
              </a:pathLst>
            </a:custGeom>
            <a:solidFill>
              <a:srgbClr val="FFF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35"/>
            <p:cNvSpPr/>
            <p:nvPr/>
          </p:nvSpPr>
          <p:spPr bwMode="auto">
            <a:xfrm>
              <a:off x="1871" y="1252"/>
              <a:ext cx="107" cy="97"/>
            </a:xfrm>
            <a:custGeom>
              <a:avLst/>
              <a:gdLst>
                <a:gd name="T0" fmla="*/ 0 w 45"/>
                <a:gd name="T1" fmla="*/ 0 h 41"/>
                <a:gd name="T2" fmla="*/ 45 w 45"/>
                <a:gd name="T3" fmla="*/ 36 h 41"/>
                <a:gd name="T4" fmla="*/ 42 w 45"/>
                <a:gd name="T5" fmla="*/ 0 h 41"/>
                <a:gd name="T6" fmla="*/ 0 w 45"/>
                <a:gd name="T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1">
                  <a:moveTo>
                    <a:pt x="0" y="0"/>
                  </a:moveTo>
                  <a:cubicBezTo>
                    <a:pt x="0" y="0"/>
                    <a:pt x="45" y="41"/>
                    <a:pt x="45" y="36"/>
                  </a:cubicBezTo>
                  <a:cubicBezTo>
                    <a:pt x="45" y="31"/>
                    <a:pt x="42" y="0"/>
                    <a:pt x="4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6"/>
            <p:cNvSpPr/>
            <p:nvPr/>
          </p:nvSpPr>
          <p:spPr bwMode="auto">
            <a:xfrm>
              <a:off x="1767" y="1252"/>
              <a:ext cx="107" cy="97"/>
            </a:xfrm>
            <a:custGeom>
              <a:avLst/>
              <a:gdLst>
                <a:gd name="T0" fmla="*/ 45 w 45"/>
                <a:gd name="T1" fmla="*/ 0 h 41"/>
                <a:gd name="T2" fmla="*/ 0 w 45"/>
                <a:gd name="T3" fmla="*/ 36 h 41"/>
                <a:gd name="T4" fmla="*/ 3 w 45"/>
                <a:gd name="T5" fmla="*/ 0 h 41"/>
                <a:gd name="T6" fmla="*/ 45 w 45"/>
                <a:gd name="T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1">
                  <a:moveTo>
                    <a:pt x="45" y="0"/>
                  </a:moveTo>
                  <a:cubicBezTo>
                    <a:pt x="45" y="0"/>
                    <a:pt x="0" y="41"/>
                    <a:pt x="0" y="36"/>
                  </a:cubicBezTo>
                  <a:cubicBezTo>
                    <a:pt x="0" y="31"/>
                    <a:pt x="3" y="0"/>
                    <a:pt x="3" y="0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7"/>
            <p:cNvSpPr/>
            <p:nvPr/>
          </p:nvSpPr>
          <p:spPr bwMode="auto">
            <a:xfrm>
              <a:off x="1824" y="1252"/>
              <a:ext cx="97" cy="554"/>
            </a:xfrm>
            <a:custGeom>
              <a:avLst/>
              <a:gdLst>
                <a:gd name="T0" fmla="*/ 0 w 41"/>
                <a:gd name="T1" fmla="*/ 18 h 234"/>
                <a:gd name="T2" fmla="*/ 21 w 41"/>
                <a:gd name="T3" fmla="*/ 0 h 234"/>
                <a:gd name="T4" fmla="*/ 41 w 41"/>
                <a:gd name="T5" fmla="*/ 18 h 234"/>
                <a:gd name="T6" fmla="*/ 26 w 41"/>
                <a:gd name="T7" fmla="*/ 36 h 234"/>
                <a:gd name="T8" fmla="*/ 34 w 41"/>
                <a:gd name="T9" fmla="*/ 234 h 234"/>
                <a:gd name="T10" fmla="*/ 7 w 41"/>
                <a:gd name="T11" fmla="*/ 234 h 234"/>
                <a:gd name="T12" fmla="*/ 15 w 41"/>
                <a:gd name="T13" fmla="*/ 36 h 234"/>
                <a:gd name="T14" fmla="*/ 0 w 41"/>
                <a:gd name="T15" fmla="*/ 18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234">
                  <a:moveTo>
                    <a:pt x="0" y="18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41" y="18"/>
                    <a:pt x="34" y="36"/>
                    <a:pt x="26" y="36"/>
                  </a:cubicBezTo>
                  <a:cubicBezTo>
                    <a:pt x="26" y="36"/>
                    <a:pt x="35" y="218"/>
                    <a:pt x="34" y="234"/>
                  </a:cubicBezTo>
                  <a:cubicBezTo>
                    <a:pt x="7" y="234"/>
                    <a:pt x="7" y="234"/>
                    <a:pt x="7" y="234"/>
                  </a:cubicBezTo>
                  <a:cubicBezTo>
                    <a:pt x="7" y="234"/>
                    <a:pt x="7" y="61"/>
                    <a:pt x="15" y="36"/>
                  </a:cubicBezTo>
                  <a:cubicBezTo>
                    <a:pt x="15" y="36"/>
                    <a:pt x="1" y="32"/>
                    <a:pt x="0" y="18"/>
                  </a:cubicBezTo>
                  <a:close/>
                </a:path>
              </a:pathLst>
            </a:custGeom>
            <a:solidFill>
              <a:srgbClr val="FD7A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8"/>
            <p:cNvSpPr/>
            <p:nvPr/>
          </p:nvSpPr>
          <p:spPr bwMode="auto">
            <a:xfrm>
              <a:off x="1624" y="2031"/>
              <a:ext cx="494" cy="1011"/>
            </a:xfrm>
            <a:custGeom>
              <a:avLst/>
              <a:gdLst>
                <a:gd name="T0" fmla="*/ 328 w 494"/>
                <a:gd name="T1" fmla="*/ 0 h 1011"/>
                <a:gd name="T2" fmla="*/ 167 w 494"/>
                <a:gd name="T3" fmla="*/ 0 h 1011"/>
                <a:gd name="T4" fmla="*/ 0 w 494"/>
                <a:gd name="T5" fmla="*/ 0 h 1011"/>
                <a:gd name="T6" fmla="*/ 0 w 494"/>
                <a:gd name="T7" fmla="*/ 149 h 1011"/>
                <a:gd name="T8" fmla="*/ 0 w 494"/>
                <a:gd name="T9" fmla="*/ 1011 h 1011"/>
                <a:gd name="T10" fmla="*/ 167 w 494"/>
                <a:gd name="T11" fmla="*/ 1011 h 1011"/>
                <a:gd name="T12" fmla="*/ 167 w 494"/>
                <a:gd name="T13" fmla="*/ 149 h 1011"/>
                <a:gd name="T14" fmla="*/ 328 w 494"/>
                <a:gd name="T15" fmla="*/ 149 h 1011"/>
                <a:gd name="T16" fmla="*/ 328 w 494"/>
                <a:gd name="T17" fmla="*/ 1011 h 1011"/>
                <a:gd name="T18" fmla="*/ 494 w 494"/>
                <a:gd name="T19" fmla="*/ 1011 h 1011"/>
                <a:gd name="T20" fmla="*/ 494 w 494"/>
                <a:gd name="T21" fmla="*/ 149 h 1011"/>
                <a:gd name="T22" fmla="*/ 494 w 494"/>
                <a:gd name="T23" fmla="*/ 0 h 1011"/>
                <a:gd name="T24" fmla="*/ 328 w 494"/>
                <a:gd name="T25" fmla="*/ 0 h 10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4" h="1011">
                  <a:moveTo>
                    <a:pt x="328" y="0"/>
                  </a:moveTo>
                  <a:lnTo>
                    <a:pt x="167" y="0"/>
                  </a:lnTo>
                  <a:lnTo>
                    <a:pt x="0" y="0"/>
                  </a:lnTo>
                  <a:lnTo>
                    <a:pt x="0" y="149"/>
                  </a:lnTo>
                  <a:lnTo>
                    <a:pt x="0" y="1011"/>
                  </a:lnTo>
                  <a:lnTo>
                    <a:pt x="167" y="1011"/>
                  </a:lnTo>
                  <a:lnTo>
                    <a:pt x="167" y="149"/>
                  </a:lnTo>
                  <a:lnTo>
                    <a:pt x="328" y="149"/>
                  </a:lnTo>
                  <a:lnTo>
                    <a:pt x="328" y="1011"/>
                  </a:lnTo>
                  <a:lnTo>
                    <a:pt x="494" y="1011"/>
                  </a:lnTo>
                  <a:lnTo>
                    <a:pt x="494" y="149"/>
                  </a:lnTo>
                  <a:lnTo>
                    <a:pt x="494" y="0"/>
                  </a:lnTo>
                  <a:lnTo>
                    <a:pt x="328" y="0"/>
                  </a:lnTo>
                  <a:close/>
                </a:path>
              </a:pathLst>
            </a:custGeom>
            <a:solidFill>
              <a:srgbClr val="228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9"/>
            <p:cNvSpPr/>
            <p:nvPr/>
          </p:nvSpPr>
          <p:spPr bwMode="auto">
            <a:xfrm>
              <a:off x="1952" y="3028"/>
              <a:ext cx="301" cy="113"/>
            </a:xfrm>
            <a:custGeom>
              <a:avLst/>
              <a:gdLst>
                <a:gd name="T0" fmla="*/ 0 w 127"/>
                <a:gd name="T1" fmla="*/ 0 h 48"/>
                <a:gd name="T2" fmla="*/ 70 w 127"/>
                <a:gd name="T3" fmla="*/ 0 h 48"/>
                <a:gd name="T4" fmla="*/ 111 w 127"/>
                <a:gd name="T5" fmla="*/ 48 h 48"/>
                <a:gd name="T6" fmla="*/ 0 w 127"/>
                <a:gd name="T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7" h="48">
                  <a:moveTo>
                    <a:pt x="0" y="0"/>
                  </a:moveTo>
                  <a:cubicBezTo>
                    <a:pt x="70" y="0"/>
                    <a:pt x="70" y="0"/>
                    <a:pt x="70" y="0"/>
                  </a:cubicBezTo>
                  <a:cubicBezTo>
                    <a:pt x="70" y="0"/>
                    <a:pt x="127" y="34"/>
                    <a:pt x="111" y="48"/>
                  </a:cubicBezTo>
                  <a:cubicBezTo>
                    <a:pt x="0" y="48"/>
                    <a:pt x="0" y="48"/>
                    <a:pt x="0" y="48"/>
                  </a:cubicBezTo>
                </a:path>
              </a:pathLst>
            </a:custGeom>
            <a:solidFill>
              <a:srgbClr val="1763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40"/>
            <p:cNvSpPr/>
            <p:nvPr/>
          </p:nvSpPr>
          <p:spPr bwMode="auto">
            <a:xfrm>
              <a:off x="1489" y="3028"/>
              <a:ext cx="302" cy="113"/>
            </a:xfrm>
            <a:custGeom>
              <a:avLst/>
              <a:gdLst>
                <a:gd name="T0" fmla="*/ 127 w 127"/>
                <a:gd name="T1" fmla="*/ 0 h 48"/>
                <a:gd name="T2" fmla="*/ 57 w 127"/>
                <a:gd name="T3" fmla="*/ 0 h 48"/>
                <a:gd name="T4" fmla="*/ 16 w 127"/>
                <a:gd name="T5" fmla="*/ 48 h 48"/>
                <a:gd name="T6" fmla="*/ 127 w 127"/>
                <a:gd name="T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7" h="48">
                  <a:moveTo>
                    <a:pt x="127" y="0"/>
                  </a:moveTo>
                  <a:cubicBezTo>
                    <a:pt x="57" y="0"/>
                    <a:pt x="57" y="0"/>
                    <a:pt x="57" y="0"/>
                  </a:cubicBezTo>
                  <a:cubicBezTo>
                    <a:pt x="57" y="0"/>
                    <a:pt x="0" y="34"/>
                    <a:pt x="16" y="48"/>
                  </a:cubicBezTo>
                  <a:cubicBezTo>
                    <a:pt x="127" y="48"/>
                    <a:pt x="127" y="48"/>
                    <a:pt x="127" y="48"/>
                  </a:cubicBezTo>
                </a:path>
              </a:pathLst>
            </a:custGeom>
            <a:solidFill>
              <a:srgbClr val="1763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82" name="Freeform 86"/>
          <p:cNvSpPr/>
          <p:nvPr/>
        </p:nvSpPr>
        <p:spPr bwMode="auto">
          <a:xfrm>
            <a:off x="4784726" y="2524038"/>
            <a:ext cx="4833938" cy="1739900"/>
          </a:xfrm>
          <a:custGeom>
            <a:avLst/>
            <a:gdLst>
              <a:gd name="T0" fmla="*/ 1153 w 1286"/>
              <a:gd name="T1" fmla="*/ 3 h 463"/>
              <a:gd name="T2" fmla="*/ 1020 w 1286"/>
              <a:gd name="T3" fmla="*/ 0 h 463"/>
              <a:gd name="T4" fmla="*/ 1057 w 1286"/>
              <a:gd name="T5" fmla="*/ 81 h 463"/>
              <a:gd name="T6" fmla="*/ 508 w 1286"/>
              <a:gd name="T7" fmla="*/ 326 h 463"/>
              <a:gd name="T8" fmla="*/ 422 w 1286"/>
              <a:gd name="T9" fmla="*/ 188 h 463"/>
              <a:gd name="T10" fmla="*/ 13 w 1286"/>
              <a:gd name="T11" fmla="*/ 426 h 463"/>
              <a:gd name="T12" fmla="*/ 6 w 1286"/>
              <a:gd name="T13" fmla="*/ 453 h 463"/>
              <a:gd name="T14" fmla="*/ 23 w 1286"/>
              <a:gd name="T15" fmla="*/ 463 h 463"/>
              <a:gd name="T16" fmla="*/ 33 w 1286"/>
              <a:gd name="T17" fmla="*/ 461 h 463"/>
              <a:gd name="T18" fmla="*/ 409 w 1286"/>
              <a:gd name="T19" fmla="*/ 242 h 463"/>
              <a:gd name="T20" fmla="*/ 492 w 1286"/>
              <a:gd name="T21" fmla="*/ 377 h 463"/>
              <a:gd name="T22" fmla="*/ 1074 w 1286"/>
              <a:gd name="T23" fmla="*/ 117 h 463"/>
              <a:gd name="T24" fmla="*/ 1117 w 1286"/>
              <a:gd name="T25" fmla="*/ 212 h 463"/>
              <a:gd name="T26" fmla="*/ 1202 w 1286"/>
              <a:gd name="T27" fmla="*/ 109 h 463"/>
              <a:gd name="T28" fmla="*/ 1286 w 1286"/>
              <a:gd name="T29" fmla="*/ 6 h 463"/>
              <a:gd name="T30" fmla="*/ 1153 w 1286"/>
              <a:gd name="T31" fmla="*/ 3 h 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286" h="463">
                <a:moveTo>
                  <a:pt x="1153" y="3"/>
                </a:moveTo>
                <a:cubicBezTo>
                  <a:pt x="1020" y="0"/>
                  <a:pt x="1020" y="0"/>
                  <a:pt x="1020" y="0"/>
                </a:cubicBezTo>
                <a:cubicBezTo>
                  <a:pt x="1057" y="81"/>
                  <a:pt x="1057" y="81"/>
                  <a:pt x="1057" y="81"/>
                </a:cubicBezTo>
                <a:cubicBezTo>
                  <a:pt x="508" y="326"/>
                  <a:pt x="508" y="326"/>
                  <a:pt x="508" y="326"/>
                </a:cubicBezTo>
                <a:cubicBezTo>
                  <a:pt x="422" y="188"/>
                  <a:pt x="422" y="188"/>
                  <a:pt x="422" y="188"/>
                </a:cubicBezTo>
                <a:cubicBezTo>
                  <a:pt x="13" y="426"/>
                  <a:pt x="13" y="426"/>
                  <a:pt x="13" y="426"/>
                </a:cubicBezTo>
                <a:cubicBezTo>
                  <a:pt x="4" y="432"/>
                  <a:pt x="0" y="444"/>
                  <a:pt x="6" y="453"/>
                </a:cubicBezTo>
                <a:cubicBezTo>
                  <a:pt x="10" y="460"/>
                  <a:pt x="16" y="463"/>
                  <a:pt x="23" y="463"/>
                </a:cubicBezTo>
                <a:cubicBezTo>
                  <a:pt x="27" y="463"/>
                  <a:pt x="30" y="463"/>
                  <a:pt x="33" y="461"/>
                </a:cubicBezTo>
                <a:cubicBezTo>
                  <a:pt x="409" y="242"/>
                  <a:pt x="409" y="242"/>
                  <a:pt x="409" y="242"/>
                </a:cubicBezTo>
                <a:cubicBezTo>
                  <a:pt x="492" y="377"/>
                  <a:pt x="492" y="377"/>
                  <a:pt x="492" y="377"/>
                </a:cubicBezTo>
                <a:cubicBezTo>
                  <a:pt x="1074" y="117"/>
                  <a:pt x="1074" y="117"/>
                  <a:pt x="1074" y="117"/>
                </a:cubicBezTo>
                <a:cubicBezTo>
                  <a:pt x="1117" y="212"/>
                  <a:pt x="1117" y="212"/>
                  <a:pt x="1117" y="212"/>
                </a:cubicBezTo>
                <a:cubicBezTo>
                  <a:pt x="1202" y="109"/>
                  <a:pt x="1202" y="109"/>
                  <a:pt x="1202" y="109"/>
                </a:cubicBezTo>
                <a:cubicBezTo>
                  <a:pt x="1286" y="6"/>
                  <a:pt x="1286" y="6"/>
                  <a:pt x="1286" y="6"/>
                </a:cubicBezTo>
                <a:lnTo>
                  <a:pt x="1153" y="3"/>
                </a:lnTo>
                <a:close/>
              </a:path>
            </a:pathLst>
          </a:custGeom>
          <a:solidFill>
            <a:srgbClr val="FD7A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6" name="标题 4"/>
          <p:cNvSpPr txBox="1"/>
          <p:nvPr/>
        </p:nvSpPr>
        <p:spPr>
          <a:xfrm>
            <a:off x="2455251" y="631916"/>
            <a:ext cx="5510676" cy="4061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zh-CN"/>
            </a:defPPr>
            <a:lvl1pPr defTabSz="914400">
              <a:spcBef>
                <a:spcPct val="0"/>
              </a:spcBef>
              <a:buNone/>
              <a:defRPr sz="2800" b="1">
                <a:solidFill>
                  <a:srgbClr val="2C363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algn="ctr"/>
            <a:r>
              <a:rPr lang="zh-CN" altLang="en-US" sz="3600" b="0" dirty="0">
                <a:solidFill>
                  <a:schemeClr val="bg1">
                    <a:lumMod val="85000"/>
                  </a:schemeClr>
                </a:solidFill>
              </a:rPr>
              <a:t>我们的期待</a:t>
            </a:r>
            <a:r>
              <a:rPr lang="en-US" altLang="zh-CN" sz="3600" b="0" dirty="0">
                <a:solidFill>
                  <a:schemeClr val="bg1">
                    <a:lumMod val="85000"/>
                  </a:schemeClr>
                </a:solidFill>
              </a:rPr>
              <a:t>……</a:t>
            </a:r>
            <a:endParaRPr lang="zh-CN" altLang="en-US" sz="3600" b="0" dirty="0">
              <a:solidFill>
                <a:schemeClr val="bg1">
                  <a:lumMod val="85000"/>
                </a:schemeClr>
              </a:solidFill>
            </a:endParaRPr>
          </a:p>
        </p:txBody>
      </p:sp>
      <p:grpSp>
        <p:nvGrpSpPr>
          <p:cNvPr id="93" name="组合 92"/>
          <p:cNvGrpSpPr/>
          <p:nvPr/>
        </p:nvGrpSpPr>
        <p:grpSpPr>
          <a:xfrm>
            <a:off x="5470525" y="4413250"/>
            <a:ext cx="1205230" cy="1665605"/>
            <a:chOff x="4845669" y="4667163"/>
            <a:chExt cx="1022350" cy="1665375"/>
          </a:xfrm>
        </p:grpSpPr>
        <p:sp>
          <p:nvSpPr>
            <p:cNvPr id="85" name="任意多边形 84"/>
            <p:cNvSpPr/>
            <p:nvPr/>
          </p:nvSpPr>
          <p:spPr bwMode="auto">
            <a:xfrm>
              <a:off x="4845669" y="4667163"/>
              <a:ext cx="1022350" cy="1612901"/>
            </a:xfrm>
            <a:custGeom>
              <a:avLst/>
              <a:gdLst>
                <a:gd name="connsiteX0" fmla="*/ 511175 w 1022350"/>
                <a:gd name="connsiteY0" fmla="*/ 0 h 1612901"/>
                <a:gd name="connsiteX1" fmla="*/ 1022350 w 1022350"/>
                <a:gd name="connsiteY1" fmla="*/ 118269 h 1612901"/>
                <a:gd name="connsiteX2" fmla="*/ 1022004 w 1022350"/>
                <a:gd name="connsiteY2" fmla="*/ 119063 h 1612901"/>
                <a:gd name="connsiteX3" fmla="*/ 1022350 w 1022350"/>
                <a:gd name="connsiteY3" fmla="*/ 119063 h 1612901"/>
                <a:gd name="connsiteX4" fmla="*/ 1022350 w 1022350"/>
                <a:gd name="connsiteY4" fmla="*/ 288925 h 1612901"/>
                <a:gd name="connsiteX5" fmla="*/ 1022350 w 1022350"/>
                <a:gd name="connsiteY5" fmla="*/ 439738 h 1612901"/>
                <a:gd name="connsiteX6" fmla="*/ 1022350 w 1022350"/>
                <a:gd name="connsiteY6" fmla="*/ 593725 h 1612901"/>
                <a:gd name="connsiteX7" fmla="*/ 1022350 w 1022350"/>
                <a:gd name="connsiteY7" fmla="*/ 744538 h 1612901"/>
                <a:gd name="connsiteX8" fmla="*/ 1022350 w 1022350"/>
                <a:gd name="connsiteY8" fmla="*/ 893763 h 1612901"/>
                <a:gd name="connsiteX9" fmla="*/ 1022350 w 1022350"/>
                <a:gd name="connsiteY9" fmla="*/ 1044575 h 1612901"/>
                <a:gd name="connsiteX10" fmla="*/ 1022350 w 1022350"/>
                <a:gd name="connsiteY10" fmla="*/ 1198563 h 1612901"/>
                <a:gd name="connsiteX11" fmla="*/ 1022350 w 1022350"/>
                <a:gd name="connsiteY11" fmla="*/ 1493838 h 1612901"/>
                <a:gd name="connsiteX12" fmla="*/ 1022350 w 1022350"/>
                <a:gd name="connsiteY12" fmla="*/ 1511301 h 1612901"/>
                <a:gd name="connsiteX13" fmla="*/ 1014792 w 1022350"/>
                <a:gd name="connsiteY13" fmla="*/ 1511301 h 1612901"/>
                <a:gd name="connsiteX14" fmla="*/ 1011965 w 1022350"/>
                <a:gd name="connsiteY14" fmla="*/ 1517834 h 1612901"/>
                <a:gd name="connsiteX15" fmla="*/ 511175 w 1022350"/>
                <a:gd name="connsiteY15" fmla="*/ 1612901 h 1612901"/>
                <a:gd name="connsiteX16" fmla="*/ 10386 w 1022350"/>
                <a:gd name="connsiteY16" fmla="*/ 1517834 h 1612901"/>
                <a:gd name="connsiteX17" fmla="*/ 7558 w 1022350"/>
                <a:gd name="connsiteY17" fmla="*/ 1511301 h 1612901"/>
                <a:gd name="connsiteX18" fmla="*/ 0 w 1022350"/>
                <a:gd name="connsiteY18" fmla="*/ 1511301 h 1612901"/>
                <a:gd name="connsiteX19" fmla="*/ 0 w 1022350"/>
                <a:gd name="connsiteY19" fmla="*/ 1493838 h 1612901"/>
                <a:gd name="connsiteX20" fmla="*/ 0 w 1022350"/>
                <a:gd name="connsiteY20" fmla="*/ 1198563 h 1612901"/>
                <a:gd name="connsiteX21" fmla="*/ 0 w 1022350"/>
                <a:gd name="connsiteY21" fmla="*/ 1044575 h 1612901"/>
                <a:gd name="connsiteX22" fmla="*/ 0 w 1022350"/>
                <a:gd name="connsiteY22" fmla="*/ 893763 h 1612901"/>
                <a:gd name="connsiteX23" fmla="*/ 0 w 1022350"/>
                <a:gd name="connsiteY23" fmla="*/ 744538 h 1612901"/>
                <a:gd name="connsiteX24" fmla="*/ 0 w 1022350"/>
                <a:gd name="connsiteY24" fmla="*/ 593725 h 1612901"/>
                <a:gd name="connsiteX25" fmla="*/ 0 w 1022350"/>
                <a:gd name="connsiteY25" fmla="*/ 439738 h 1612901"/>
                <a:gd name="connsiteX26" fmla="*/ 0 w 1022350"/>
                <a:gd name="connsiteY26" fmla="*/ 288925 h 1612901"/>
                <a:gd name="connsiteX27" fmla="*/ 0 w 1022350"/>
                <a:gd name="connsiteY27" fmla="*/ 119063 h 1612901"/>
                <a:gd name="connsiteX28" fmla="*/ 346 w 1022350"/>
                <a:gd name="connsiteY28" fmla="*/ 119063 h 1612901"/>
                <a:gd name="connsiteX29" fmla="*/ 0 w 1022350"/>
                <a:gd name="connsiteY29" fmla="*/ 118269 h 1612901"/>
                <a:gd name="connsiteX30" fmla="*/ 511175 w 1022350"/>
                <a:gd name="connsiteY30" fmla="*/ 0 h 1612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022350" h="1612901">
                  <a:moveTo>
                    <a:pt x="511175" y="0"/>
                  </a:moveTo>
                  <a:cubicBezTo>
                    <a:pt x="793489" y="0"/>
                    <a:pt x="1022350" y="52951"/>
                    <a:pt x="1022350" y="118269"/>
                  </a:cubicBezTo>
                  <a:lnTo>
                    <a:pt x="1022004" y="119063"/>
                  </a:lnTo>
                  <a:lnTo>
                    <a:pt x="1022350" y="119063"/>
                  </a:lnTo>
                  <a:lnTo>
                    <a:pt x="1022350" y="288925"/>
                  </a:lnTo>
                  <a:lnTo>
                    <a:pt x="1022350" y="439738"/>
                  </a:lnTo>
                  <a:lnTo>
                    <a:pt x="1022350" y="593725"/>
                  </a:lnTo>
                  <a:lnTo>
                    <a:pt x="1022350" y="744538"/>
                  </a:lnTo>
                  <a:lnTo>
                    <a:pt x="1022350" y="893763"/>
                  </a:lnTo>
                  <a:lnTo>
                    <a:pt x="1022350" y="1044575"/>
                  </a:lnTo>
                  <a:lnTo>
                    <a:pt x="1022350" y="1198563"/>
                  </a:lnTo>
                  <a:lnTo>
                    <a:pt x="1022350" y="1493838"/>
                  </a:lnTo>
                  <a:lnTo>
                    <a:pt x="1022350" y="1511301"/>
                  </a:lnTo>
                  <a:lnTo>
                    <a:pt x="1014792" y="1511301"/>
                  </a:lnTo>
                  <a:lnTo>
                    <a:pt x="1011965" y="1517834"/>
                  </a:lnTo>
                  <a:cubicBezTo>
                    <a:pt x="964300" y="1572089"/>
                    <a:pt x="758200" y="1612901"/>
                    <a:pt x="511175" y="1612901"/>
                  </a:cubicBezTo>
                  <a:cubicBezTo>
                    <a:pt x="264151" y="1612901"/>
                    <a:pt x="58051" y="1572089"/>
                    <a:pt x="10386" y="1517834"/>
                  </a:cubicBezTo>
                  <a:lnTo>
                    <a:pt x="7558" y="1511301"/>
                  </a:lnTo>
                  <a:lnTo>
                    <a:pt x="0" y="1511301"/>
                  </a:lnTo>
                  <a:lnTo>
                    <a:pt x="0" y="1493838"/>
                  </a:lnTo>
                  <a:lnTo>
                    <a:pt x="0" y="1198563"/>
                  </a:lnTo>
                  <a:lnTo>
                    <a:pt x="0" y="1044575"/>
                  </a:lnTo>
                  <a:lnTo>
                    <a:pt x="0" y="893763"/>
                  </a:lnTo>
                  <a:lnTo>
                    <a:pt x="0" y="744538"/>
                  </a:lnTo>
                  <a:lnTo>
                    <a:pt x="0" y="593725"/>
                  </a:lnTo>
                  <a:lnTo>
                    <a:pt x="0" y="439738"/>
                  </a:lnTo>
                  <a:lnTo>
                    <a:pt x="0" y="288925"/>
                  </a:lnTo>
                  <a:lnTo>
                    <a:pt x="0" y="119063"/>
                  </a:lnTo>
                  <a:lnTo>
                    <a:pt x="346" y="119063"/>
                  </a:lnTo>
                  <a:lnTo>
                    <a:pt x="0" y="118269"/>
                  </a:lnTo>
                  <a:cubicBezTo>
                    <a:pt x="0" y="52951"/>
                    <a:pt x="228861" y="0"/>
                    <a:pt x="511175" y="0"/>
                  </a:cubicBezTo>
                  <a:close/>
                </a:path>
              </a:pathLst>
            </a:custGeom>
            <a:solidFill>
              <a:srgbClr val="1FB4C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/>
            </a:p>
          </p:txBody>
        </p:sp>
        <p:sp>
          <p:nvSpPr>
            <p:cNvPr id="87" name="标题 4"/>
            <p:cNvSpPr txBox="1"/>
            <p:nvPr/>
          </p:nvSpPr>
          <p:spPr>
            <a:xfrm>
              <a:off x="4871778" y="4963407"/>
              <a:ext cx="970132" cy="1369131"/>
            </a:xfrm>
            <a:prstGeom prst="rect">
              <a:avLst/>
            </a:prstGeom>
          </p:spPr>
          <p:txBody>
            <a:bodyPr vert="eaVert" lIns="91440" tIns="45720" rIns="91440" bIns="45720" rtlCol="0" anchor="ctr">
              <a:noAutofit/>
            </a:bodyPr>
            <a:lstStyle>
              <a:defPPr>
                <a:defRPr lang="zh-CN"/>
              </a:defPPr>
              <a:lvl1pPr defTabSz="914400">
                <a:spcBef>
                  <a:spcPct val="0"/>
                </a:spcBef>
                <a:buNone/>
                <a:defRPr sz="2800" b="1">
                  <a:solidFill>
                    <a:srgbClr val="2C363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defRPr>
              </a:lvl1pPr>
            </a:lstStyle>
            <a:p>
              <a:r>
                <a:rPr lang="zh-CN" altLang="en-US" sz="1800" b="0" spc="300" dirty="0">
                  <a:solidFill>
                    <a:schemeClr val="bg1"/>
                  </a:solidFill>
                </a:rPr>
                <a:t>以老带新</a:t>
              </a:r>
              <a:endParaRPr lang="zh-CN" altLang="en-US" sz="1800" b="0" spc="3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4" name="组合 93"/>
          <p:cNvGrpSpPr/>
          <p:nvPr/>
        </p:nvGrpSpPr>
        <p:grpSpPr>
          <a:xfrm>
            <a:off x="7157880" y="4116301"/>
            <a:ext cx="1022350" cy="2046289"/>
            <a:chOff x="6690520" y="4214726"/>
            <a:chExt cx="1022350" cy="2046289"/>
          </a:xfrm>
        </p:grpSpPr>
        <p:sp>
          <p:nvSpPr>
            <p:cNvPr id="84" name="任意多边形 83"/>
            <p:cNvSpPr/>
            <p:nvPr/>
          </p:nvSpPr>
          <p:spPr bwMode="auto">
            <a:xfrm>
              <a:off x="6690520" y="4214726"/>
              <a:ext cx="1022350" cy="2046289"/>
            </a:xfrm>
            <a:custGeom>
              <a:avLst/>
              <a:gdLst>
                <a:gd name="connsiteX0" fmla="*/ 511175 w 1022350"/>
                <a:gd name="connsiteY0" fmla="*/ 0 h 2046289"/>
                <a:gd name="connsiteX1" fmla="*/ 1022350 w 1022350"/>
                <a:gd name="connsiteY1" fmla="*/ 124619 h 2046289"/>
                <a:gd name="connsiteX2" fmla="*/ 1022022 w 1022350"/>
                <a:gd name="connsiteY2" fmla="*/ 125412 h 2046289"/>
                <a:gd name="connsiteX3" fmla="*/ 1022350 w 1022350"/>
                <a:gd name="connsiteY3" fmla="*/ 125412 h 2046289"/>
                <a:gd name="connsiteX4" fmla="*/ 1022350 w 1022350"/>
                <a:gd name="connsiteY4" fmla="*/ 274637 h 2046289"/>
                <a:gd name="connsiteX5" fmla="*/ 1022350 w 1022350"/>
                <a:gd name="connsiteY5" fmla="*/ 428625 h 2046289"/>
                <a:gd name="connsiteX6" fmla="*/ 1022350 w 1022350"/>
                <a:gd name="connsiteY6" fmla="*/ 579437 h 2046289"/>
                <a:gd name="connsiteX7" fmla="*/ 1022350 w 1022350"/>
                <a:gd name="connsiteY7" fmla="*/ 730250 h 2046289"/>
                <a:gd name="connsiteX8" fmla="*/ 1022350 w 1022350"/>
                <a:gd name="connsiteY8" fmla="*/ 881062 h 2046289"/>
                <a:gd name="connsiteX9" fmla="*/ 1022350 w 1022350"/>
                <a:gd name="connsiteY9" fmla="*/ 1035050 h 2046289"/>
                <a:gd name="connsiteX10" fmla="*/ 1022350 w 1022350"/>
                <a:gd name="connsiteY10" fmla="*/ 1184275 h 2046289"/>
                <a:gd name="connsiteX11" fmla="*/ 1022350 w 1022350"/>
                <a:gd name="connsiteY11" fmla="*/ 1335087 h 2046289"/>
                <a:gd name="connsiteX12" fmla="*/ 1022350 w 1022350"/>
                <a:gd name="connsiteY12" fmla="*/ 1485900 h 2046289"/>
                <a:gd name="connsiteX13" fmla="*/ 1022350 w 1022350"/>
                <a:gd name="connsiteY13" fmla="*/ 1639887 h 2046289"/>
                <a:gd name="connsiteX14" fmla="*/ 1022350 w 1022350"/>
                <a:gd name="connsiteY14" fmla="*/ 1920082 h 2046289"/>
                <a:gd name="connsiteX15" fmla="*/ 1022350 w 1022350"/>
                <a:gd name="connsiteY15" fmla="*/ 1922462 h 2046289"/>
                <a:gd name="connsiteX16" fmla="*/ 1021378 w 1022350"/>
                <a:gd name="connsiteY16" fmla="*/ 1922462 h 2046289"/>
                <a:gd name="connsiteX17" fmla="*/ 1011965 w 1022350"/>
                <a:gd name="connsiteY17" fmla="*/ 1945517 h 2046289"/>
                <a:gd name="connsiteX18" fmla="*/ 511175 w 1022350"/>
                <a:gd name="connsiteY18" fmla="*/ 2046289 h 2046289"/>
                <a:gd name="connsiteX19" fmla="*/ 10386 w 1022350"/>
                <a:gd name="connsiteY19" fmla="*/ 1945517 h 2046289"/>
                <a:gd name="connsiteX20" fmla="*/ 972 w 1022350"/>
                <a:gd name="connsiteY20" fmla="*/ 1922462 h 2046289"/>
                <a:gd name="connsiteX21" fmla="*/ 0 w 1022350"/>
                <a:gd name="connsiteY21" fmla="*/ 1922462 h 2046289"/>
                <a:gd name="connsiteX22" fmla="*/ 0 w 1022350"/>
                <a:gd name="connsiteY22" fmla="*/ 1920082 h 2046289"/>
                <a:gd name="connsiteX23" fmla="*/ 0 w 1022350"/>
                <a:gd name="connsiteY23" fmla="*/ 1639887 h 2046289"/>
                <a:gd name="connsiteX24" fmla="*/ 0 w 1022350"/>
                <a:gd name="connsiteY24" fmla="*/ 1485900 h 2046289"/>
                <a:gd name="connsiteX25" fmla="*/ 0 w 1022350"/>
                <a:gd name="connsiteY25" fmla="*/ 1335087 h 2046289"/>
                <a:gd name="connsiteX26" fmla="*/ 0 w 1022350"/>
                <a:gd name="connsiteY26" fmla="*/ 1184275 h 2046289"/>
                <a:gd name="connsiteX27" fmla="*/ 0 w 1022350"/>
                <a:gd name="connsiteY27" fmla="*/ 1035050 h 2046289"/>
                <a:gd name="connsiteX28" fmla="*/ 0 w 1022350"/>
                <a:gd name="connsiteY28" fmla="*/ 881062 h 2046289"/>
                <a:gd name="connsiteX29" fmla="*/ 0 w 1022350"/>
                <a:gd name="connsiteY29" fmla="*/ 730250 h 2046289"/>
                <a:gd name="connsiteX30" fmla="*/ 0 w 1022350"/>
                <a:gd name="connsiteY30" fmla="*/ 579437 h 2046289"/>
                <a:gd name="connsiteX31" fmla="*/ 0 w 1022350"/>
                <a:gd name="connsiteY31" fmla="*/ 428625 h 2046289"/>
                <a:gd name="connsiteX32" fmla="*/ 0 w 1022350"/>
                <a:gd name="connsiteY32" fmla="*/ 274637 h 2046289"/>
                <a:gd name="connsiteX33" fmla="*/ 0 w 1022350"/>
                <a:gd name="connsiteY33" fmla="*/ 125412 h 2046289"/>
                <a:gd name="connsiteX34" fmla="*/ 328 w 1022350"/>
                <a:gd name="connsiteY34" fmla="*/ 125412 h 2046289"/>
                <a:gd name="connsiteX35" fmla="*/ 0 w 1022350"/>
                <a:gd name="connsiteY35" fmla="*/ 124619 h 2046289"/>
                <a:gd name="connsiteX36" fmla="*/ 511175 w 1022350"/>
                <a:gd name="connsiteY36" fmla="*/ 0 h 2046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022350" h="2046289">
                  <a:moveTo>
                    <a:pt x="511175" y="0"/>
                  </a:moveTo>
                  <a:cubicBezTo>
                    <a:pt x="793489" y="0"/>
                    <a:pt x="1022350" y="55794"/>
                    <a:pt x="1022350" y="124619"/>
                  </a:cubicBezTo>
                  <a:lnTo>
                    <a:pt x="1022022" y="125412"/>
                  </a:lnTo>
                  <a:lnTo>
                    <a:pt x="1022350" y="125412"/>
                  </a:lnTo>
                  <a:lnTo>
                    <a:pt x="1022350" y="274637"/>
                  </a:lnTo>
                  <a:lnTo>
                    <a:pt x="1022350" y="428625"/>
                  </a:lnTo>
                  <a:lnTo>
                    <a:pt x="1022350" y="579437"/>
                  </a:lnTo>
                  <a:lnTo>
                    <a:pt x="1022350" y="730250"/>
                  </a:lnTo>
                  <a:lnTo>
                    <a:pt x="1022350" y="881062"/>
                  </a:lnTo>
                  <a:lnTo>
                    <a:pt x="1022350" y="1035050"/>
                  </a:lnTo>
                  <a:lnTo>
                    <a:pt x="1022350" y="1184275"/>
                  </a:lnTo>
                  <a:lnTo>
                    <a:pt x="1022350" y="1335087"/>
                  </a:lnTo>
                  <a:lnTo>
                    <a:pt x="1022350" y="1485900"/>
                  </a:lnTo>
                  <a:lnTo>
                    <a:pt x="1022350" y="1639887"/>
                  </a:lnTo>
                  <a:lnTo>
                    <a:pt x="1022350" y="1920082"/>
                  </a:lnTo>
                  <a:lnTo>
                    <a:pt x="1022350" y="1922462"/>
                  </a:lnTo>
                  <a:lnTo>
                    <a:pt x="1021378" y="1922462"/>
                  </a:lnTo>
                  <a:lnTo>
                    <a:pt x="1011965" y="1945517"/>
                  </a:lnTo>
                  <a:cubicBezTo>
                    <a:pt x="964300" y="2003028"/>
                    <a:pt x="758200" y="2046289"/>
                    <a:pt x="511175" y="2046289"/>
                  </a:cubicBezTo>
                  <a:cubicBezTo>
                    <a:pt x="264151" y="2046289"/>
                    <a:pt x="58051" y="2003028"/>
                    <a:pt x="10386" y="1945517"/>
                  </a:cubicBezTo>
                  <a:lnTo>
                    <a:pt x="972" y="1922462"/>
                  </a:lnTo>
                  <a:lnTo>
                    <a:pt x="0" y="1922462"/>
                  </a:lnTo>
                  <a:lnTo>
                    <a:pt x="0" y="1920082"/>
                  </a:lnTo>
                  <a:lnTo>
                    <a:pt x="0" y="1639887"/>
                  </a:lnTo>
                  <a:lnTo>
                    <a:pt x="0" y="1485900"/>
                  </a:lnTo>
                  <a:lnTo>
                    <a:pt x="0" y="1335087"/>
                  </a:lnTo>
                  <a:lnTo>
                    <a:pt x="0" y="1184275"/>
                  </a:lnTo>
                  <a:lnTo>
                    <a:pt x="0" y="1035050"/>
                  </a:lnTo>
                  <a:lnTo>
                    <a:pt x="0" y="881062"/>
                  </a:lnTo>
                  <a:lnTo>
                    <a:pt x="0" y="730250"/>
                  </a:lnTo>
                  <a:lnTo>
                    <a:pt x="0" y="579437"/>
                  </a:lnTo>
                  <a:lnTo>
                    <a:pt x="0" y="428625"/>
                  </a:lnTo>
                  <a:lnTo>
                    <a:pt x="0" y="274637"/>
                  </a:lnTo>
                  <a:lnTo>
                    <a:pt x="0" y="125412"/>
                  </a:lnTo>
                  <a:lnTo>
                    <a:pt x="328" y="125412"/>
                  </a:lnTo>
                  <a:lnTo>
                    <a:pt x="0" y="124619"/>
                  </a:lnTo>
                  <a:cubicBezTo>
                    <a:pt x="0" y="55794"/>
                    <a:pt x="228861" y="0"/>
                    <a:pt x="511175" y="0"/>
                  </a:cubicBezTo>
                  <a:close/>
                </a:path>
              </a:pathLst>
            </a:custGeom>
            <a:solidFill>
              <a:srgbClr val="1FB4C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/>
            </a:p>
          </p:txBody>
        </p:sp>
        <p:sp>
          <p:nvSpPr>
            <p:cNvPr id="88" name="标题 4"/>
            <p:cNvSpPr txBox="1"/>
            <p:nvPr/>
          </p:nvSpPr>
          <p:spPr>
            <a:xfrm>
              <a:off x="6716629" y="4471988"/>
              <a:ext cx="970132" cy="1369131"/>
            </a:xfrm>
            <a:prstGeom prst="rect">
              <a:avLst/>
            </a:prstGeom>
          </p:spPr>
          <p:txBody>
            <a:bodyPr vert="eaVert" lIns="91440" tIns="45720" rIns="91440" bIns="45720" rtlCol="0" anchor="ctr">
              <a:noAutofit/>
            </a:bodyPr>
            <a:lstStyle>
              <a:defPPr>
                <a:defRPr lang="zh-CN"/>
              </a:defPPr>
              <a:lvl1pPr defTabSz="914400">
                <a:spcBef>
                  <a:spcPct val="0"/>
                </a:spcBef>
                <a:buNone/>
                <a:defRPr sz="2800" b="1">
                  <a:solidFill>
                    <a:srgbClr val="2C363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defRPr>
              </a:lvl1pPr>
            </a:lstStyle>
            <a:p>
              <a:r>
                <a:rPr lang="zh-CN" altLang="en-US" sz="2000" b="0" spc="300" dirty="0">
                  <a:solidFill>
                    <a:schemeClr val="bg1"/>
                  </a:solidFill>
                </a:rPr>
                <a:t>因材施教</a:t>
              </a:r>
              <a:endParaRPr lang="zh-CN" altLang="en-US" sz="2000" b="0" spc="3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5" name="组合 94"/>
          <p:cNvGrpSpPr/>
          <p:nvPr/>
        </p:nvGrpSpPr>
        <p:grpSpPr>
          <a:xfrm>
            <a:off x="8701087" y="3571788"/>
            <a:ext cx="1019176" cy="2692400"/>
            <a:chOff x="8701087" y="3571788"/>
            <a:chExt cx="1019176" cy="2692400"/>
          </a:xfrm>
        </p:grpSpPr>
        <p:sp>
          <p:nvSpPr>
            <p:cNvPr id="83" name="任意多边形 82"/>
            <p:cNvSpPr/>
            <p:nvPr/>
          </p:nvSpPr>
          <p:spPr bwMode="auto">
            <a:xfrm>
              <a:off x="8701087" y="3571788"/>
              <a:ext cx="1019176" cy="2692400"/>
            </a:xfrm>
            <a:custGeom>
              <a:avLst/>
              <a:gdLst>
                <a:gd name="connsiteX0" fmla="*/ 509588 w 1019176"/>
                <a:gd name="connsiteY0" fmla="*/ 0 h 2692400"/>
                <a:gd name="connsiteX1" fmla="*/ 1019176 w 1019176"/>
                <a:gd name="connsiteY1" fmla="*/ 124619 h 2692400"/>
                <a:gd name="connsiteX2" fmla="*/ 1018849 w 1019176"/>
                <a:gd name="connsiteY2" fmla="*/ 125413 h 2692400"/>
                <a:gd name="connsiteX3" fmla="*/ 1019175 w 1019176"/>
                <a:gd name="connsiteY3" fmla="*/ 125413 h 2692400"/>
                <a:gd name="connsiteX4" fmla="*/ 1019175 w 1019176"/>
                <a:gd name="connsiteY4" fmla="*/ 274638 h 2692400"/>
                <a:gd name="connsiteX5" fmla="*/ 1019175 w 1019176"/>
                <a:gd name="connsiteY5" fmla="*/ 285984 h 2692400"/>
                <a:gd name="connsiteX6" fmla="*/ 1019175 w 1019176"/>
                <a:gd name="connsiteY6" fmla="*/ 425450 h 2692400"/>
                <a:gd name="connsiteX7" fmla="*/ 1019175 w 1019176"/>
                <a:gd name="connsiteY7" fmla="*/ 440578 h 2692400"/>
                <a:gd name="connsiteX8" fmla="*/ 1019175 w 1019176"/>
                <a:gd name="connsiteY8" fmla="*/ 579438 h 2692400"/>
                <a:gd name="connsiteX9" fmla="*/ 1019175 w 1019176"/>
                <a:gd name="connsiteY9" fmla="*/ 590784 h 2692400"/>
                <a:gd name="connsiteX10" fmla="*/ 1019175 w 1019176"/>
                <a:gd name="connsiteY10" fmla="*/ 730250 h 2692400"/>
                <a:gd name="connsiteX11" fmla="*/ 1019175 w 1019176"/>
                <a:gd name="connsiteY11" fmla="*/ 741456 h 2692400"/>
                <a:gd name="connsiteX12" fmla="*/ 1019175 w 1019176"/>
                <a:gd name="connsiteY12" fmla="*/ 881063 h 2692400"/>
                <a:gd name="connsiteX13" fmla="*/ 1019175 w 1019176"/>
                <a:gd name="connsiteY13" fmla="*/ 892269 h 2692400"/>
                <a:gd name="connsiteX14" fmla="*/ 1019175 w 1019176"/>
                <a:gd name="connsiteY14" fmla="*/ 1030288 h 2692400"/>
                <a:gd name="connsiteX15" fmla="*/ 1019175 w 1019176"/>
                <a:gd name="connsiteY15" fmla="*/ 1045416 h 2692400"/>
                <a:gd name="connsiteX16" fmla="*/ 1019175 w 1019176"/>
                <a:gd name="connsiteY16" fmla="*/ 1184275 h 2692400"/>
                <a:gd name="connsiteX17" fmla="*/ 1019175 w 1019176"/>
                <a:gd name="connsiteY17" fmla="*/ 1195621 h 2692400"/>
                <a:gd name="connsiteX18" fmla="*/ 1019175 w 1019176"/>
                <a:gd name="connsiteY18" fmla="*/ 1335088 h 2692400"/>
                <a:gd name="connsiteX19" fmla="*/ 1019175 w 1019176"/>
                <a:gd name="connsiteY19" fmla="*/ 1346434 h 2692400"/>
                <a:gd name="connsiteX20" fmla="*/ 1019175 w 1019176"/>
                <a:gd name="connsiteY20" fmla="*/ 1485900 h 2692400"/>
                <a:gd name="connsiteX21" fmla="*/ 1019175 w 1019176"/>
                <a:gd name="connsiteY21" fmla="*/ 1497106 h 2692400"/>
                <a:gd name="connsiteX22" fmla="*/ 1019175 w 1019176"/>
                <a:gd name="connsiteY22" fmla="*/ 1636713 h 2692400"/>
                <a:gd name="connsiteX23" fmla="*/ 1019175 w 1019176"/>
                <a:gd name="connsiteY23" fmla="*/ 1651771 h 2692400"/>
                <a:gd name="connsiteX24" fmla="*/ 1019175 w 1019176"/>
                <a:gd name="connsiteY24" fmla="*/ 1790700 h 2692400"/>
                <a:gd name="connsiteX25" fmla="*/ 1019175 w 1019176"/>
                <a:gd name="connsiteY25" fmla="*/ 1801906 h 2692400"/>
                <a:gd name="connsiteX26" fmla="*/ 1019175 w 1019176"/>
                <a:gd name="connsiteY26" fmla="*/ 1982788 h 2692400"/>
                <a:gd name="connsiteX27" fmla="*/ 1019175 w 1019176"/>
                <a:gd name="connsiteY27" fmla="*/ 1993994 h 2692400"/>
                <a:gd name="connsiteX28" fmla="*/ 1019175 w 1019176"/>
                <a:gd name="connsiteY28" fmla="*/ 2173288 h 2692400"/>
                <a:gd name="connsiteX29" fmla="*/ 1019175 w 1019176"/>
                <a:gd name="connsiteY29" fmla="*/ 2184634 h 2692400"/>
                <a:gd name="connsiteX30" fmla="*/ 1019175 w 1019176"/>
                <a:gd name="connsiteY30" fmla="*/ 2365375 h 2692400"/>
                <a:gd name="connsiteX31" fmla="*/ 1019175 w 1019176"/>
                <a:gd name="connsiteY31" fmla="*/ 2376721 h 2692400"/>
                <a:gd name="connsiteX32" fmla="*/ 1019175 w 1019176"/>
                <a:gd name="connsiteY32" fmla="*/ 2568573 h 2692400"/>
                <a:gd name="connsiteX33" fmla="*/ 1019176 w 1019176"/>
                <a:gd name="connsiteY33" fmla="*/ 2568575 h 2692400"/>
                <a:gd name="connsiteX34" fmla="*/ 1019175 w 1019176"/>
                <a:gd name="connsiteY34" fmla="*/ 2568578 h 2692400"/>
                <a:gd name="connsiteX35" fmla="*/ 1019175 w 1019176"/>
                <a:gd name="connsiteY35" fmla="*/ 2595563 h 2692400"/>
                <a:gd name="connsiteX36" fmla="*/ 1006226 w 1019176"/>
                <a:gd name="connsiteY36" fmla="*/ 2595563 h 2692400"/>
                <a:gd name="connsiteX37" fmla="*/ 979130 w 1019176"/>
                <a:gd name="connsiteY37" fmla="*/ 2616774 h 2692400"/>
                <a:gd name="connsiteX38" fmla="*/ 509588 w 1019176"/>
                <a:gd name="connsiteY38" fmla="*/ 2692400 h 2692400"/>
                <a:gd name="connsiteX39" fmla="*/ 40046 w 1019176"/>
                <a:gd name="connsiteY39" fmla="*/ 2616774 h 2692400"/>
                <a:gd name="connsiteX40" fmla="*/ 12950 w 1019176"/>
                <a:gd name="connsiteY40" fmla="*/ 2595563 h 2692400"/>
                <a:gd name="connsiteX41" fmla="*/ 0 w 1019176"/>
                <a:gd name="connsiteY41" fmla="*/ 2595563 h 2692400"/>
                <a:gd name="connsiteX42" fmla="*/ 0 w 1019176"/>
                <a:gd name="connsiteY42" fmla="*/ 2568575 h 2692400"/>
                <a:gd name="connsiteX43" fmla="*/ 0 w 1019176"/>
                <a:gd name="connsiteY43" fmla="*/ 2376721 h 2692400"/>
                <a:gd name="connsiteX44" fmla="*/ 0 w 1019176"/>
                <a:gd name="connsiteY44" fmla="*/ 2365375 h 2692400"/>
                <a:gd name="connsiteX45" fmla="*/ 0 w 1019176"/>
                <a:gd name="connsiteY45" fmla="*/ 2184634 h 2692400"/>
                <a:gd name="connsiteX46" fmla="*/ 0 w 1019176"/>
                <a:gd name="connsiteY46" fmla="*/ 2173288 h 2692400"/>
                <a:gd name="connsiteX47" fmla="*/ 0 w 1019176"/>
                <a:gd name="connsiteY47" fmla="*/ 1993994 h 2692400"/>
                <a:gd name="connsiteX48" fmla="*/ 0 w 1019176"/>
                <a:gd name="connsiteY48" fmla="*/ 1982788 h 2692400"/>
                <a:gd name="connsiteX49" fmla="*/ 0 w 1019176"/>
                <a:gd name="connsiteY49" fmla="*/ 1801906 h 2692400"/>
                <a:gd name="connsiteX50" fmla="*/ 0 w 1019176"/>
                <a:gd name="connsiteY50" fmla="*/ 1790700 h 2692400"/>
                <a:gd name="connsiteX51" fmla="*/ 0 w 1019176"/>
                <a:gd name="connsiteY51" fmla="*/ 1651771 h 2692400"/>
                <a:gd name="connsiteX52" fmla="*/ 0 w 1019176"/>
                <a:gd name="connsiteY52" fmla="*/ 1636713 h 2692400"/>
                <a:gd name="connsiteX53" fmla="*/ 0 w 1019176"/>
                <a:gd name="connsiteY53" fmla="*/ 1497106 h 2692400"/>
                <a:gd name="connsiteX54" fmla="*/ 0 w 1019176"/>
                <a:gd name="connsiteY54" fmla="*/ 1485900 h 2692400"/>
                <a:gd name="connsiteX55" fmla="*/ 0 w 1019176"/>
                <a:gd name="connsiteY55" fmla="*/ 1346434 h 2692400"/>
                <a:gd name="connsiteX56" fmla="*/ 0 w 1019176"/>
                <a:gd name="connsiteY56" fmla="*/ 1335088 h 2692400"/>
                <a:gd name="connsiteX57" fmla="*/ 0 w 1019176"/>
                <a:gd name="connsiteY57" fmla="*/ 1195621 h 2692400"/>
                <a:gd name="connsiteX58" fmla="*/ 0 w 1019176"/>
                <a:gd name="connsiteY58" fmla="*/ 1184275 h 2692400"/>
                <a:gd name="connsiteX59" fmla="*/ 0 w 1019176"/>
                <a:gd name="connsiteY59" fmla="*/ 1045416 h 2692400"/>
                <a:gd name="connsiteX60" fmla="*/ 0 w 1019176"/>
                <a:gd name="connsiteY60" fmla="*/ 1030288 h 2692400"/>
                <a:gd name="connsiteX61" fmla="*/ 0 w 1019176"/>
                <a:gd name="connsiteY61" fmla="*/ 892269 h 2692400"/>
                <a:gd name="connsiteX62" fmla="*/ 0 w 1019176"/>
                <a:gd name="connsiteY62" fmla="*/ 881063 h 2692400"/>
                <a:gd name="connsiteX63" fmla="*/ 0 w 1019176"/>
                <a:gd name="connsiteY63" fmla="*/ 741456 h 2692400"/>
                <a:gd name="connsiteX64" fmla="*/ 0 w 1019176"/>
                <a:gd name="connsiteY64" fmla="*/ 730250 h 2692400"/>
                <a:gd name="connsiteX65" fmla="*/ 0 w 1019176"/>
                <a:gd name="connsiteY65" fmla="*/ 590784 h 2692400"/>
                <a:gd name="connsiteX66" fmla="*/ 0 w 1019176"/>
                <a:gd name="connsiteY66" fmla="*/ 579438 h 2692400"/>
                <a:gd name="connsiteX67" fmla="*/ 0 w 1019176"/>
                <a:gd name="connsiteY67" fmla="*/ 440578 h 2692400"/>
                <a:gd name="connsiteX68" fmla="*/ 0 w 1019176"/>
                <a:gd name="connsiteY68" fmla="*/ 425450 h 2692400"/>
                <a:gd name="connsiteX69" fmla="*/ 0 w 1019176"/>
                <a:gd name="connsiteY69" fmla="*/ 285984 h 2692400"/>
                <a:gd name="connsiteX70" fmla="*/ 0 w 1019176"/>
                <a:gd name="connsiteY70" fmla="*/ 274638 h 2692400"/>
                <a:gd name="connsiteX71" fmla="*/ 0 w 1019176"/>
                <a:gd name="connsiteY71" fmla="*/ 125413 h 2692400"/>
                <a:gd name="connsiteX72" fmla="*/ 328 w 1019176"/>
                <a:gd name="connsiteY72" fmla="*/ 125413 h 2692400"/>
                <a:gd name="connsiteX73" fmla="*/ 0 w 1019176"/>
                <a:gd name="connsiteY73" fmla="*/ 124619 h 2692400"/>
                <a:gd name="connsiteX74" fmla="*/ 509588 w 1019176"/>
                <a:gd name="connsiteY74" fmla="*/ 0 h 269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l="l" t="t" r="r" b="b"/>
              <a:pathLst>
                <a:path w="1019176" h="2692400">
                  <a:moveTo>
                    <a:pt x="509588" y="0"/>
                  </a:moveTo>
                  <a:cubicBezTo>
                    <a:pt x="791026" y="0"/>
                    <a:pt x="1019176" y="55794"/>
                    <a:pt x="1019176" y="124619"/>
                  </a:cubicBezTo>
                  <a:lnTo>
                    <a:pt x="1018849" y="125413"/>
                  </a:lnTo>
                  <a:lnTo>
                    <a:pt x="1019175" y="125413"/>
                  </a:lnTo>
                  <a:lnTo>
                    <a:pt x="1019175" y="274638"/>
                  </a:lnTo>
                  <a:lnTo>
                    <a:pt x="1019175" y="285984"/>
                  </a:lnTo>
                  <a:lnTo>
                    <a:pt x="1019175" y="425450"/>
                  </a:lnTo>
                  <a:lnTo>
                    <a:pt x="1019175" y="440578"/>
                  </a:lnTo>
                  <a:lnTo>
                    <a:pt x="1019175" y="579438"/>
                  </a:lnTo>
                  <a:lnTo>
                    <a:pt x="1019175" y="590784"/>
                  </a:lnTo>
                  <a:lnTo>
                    <a:pt x="1019175" y="730250"/>
                  </a:lnTo>
                  <a:lnTo>
                    <a:pt x="1019175" y="741456"/>
                  </a:lnTo>
                  <a:lnTo>
                    <a:pt x="1019175" y="881063"/>
                  </a:lnTo>
                  <a:lnTo>
                    <a:pt x="1019175" y="892269"/>
                  </a:lnTo>
                  <a:lnTo>
                    <a:pt x="1019175" y="1030288"/>
                  </a:lnTo>
                  <a:lnTo>
                    <a:pt x="1019175" y="1045416"/>
                  </a:lnTo>
                  <a:lnTo>
                    <a:pt x="1019175" y="1184275"/>
                  </a:lnTo>
                  <a:lnTo>
                    <a:pt x="1019175" y="1195621"/>
                  </a:lnTo>
                  <a:lnTo>
                    <a:pt x="1019175" y="1335088"/>
                  </a:lnTo>
                  <a:lnTo>
                    <a:pt x="1019175" y="1346434"/>
                  </a:lnTo>
                  <a:lnTo>
                    <a:pt x="1019175" y="1485900"/>
                  </a:lnTo>
                  <a:lnTo>
                    <a:pt x="1019175" y="1497106"/>
                  </a:lnTo>
                  <a:lnTo>
                    <a:pt x="1019175" y="1636713"/>
                  </a:lnTo>
                  <a:lnTo>
                    <a:pt x="1019175" y="1651771"/>
                  </a:lnTo>
                  <a:lnTo>
                    <a:pt x="1019175" y="1790700"/>
                  </a:lnTo>
                  <a:lnTo>
                    <a:pt x="1019175" y="1801906"/>
                  </a:lnTo>
                  <a:lnTo>
                    <a:pt x="1019175" y="1982788"/>
                  </a:lnTo>
                  <a:lnTo>
                    <a:pt x="1019175" y="1993994"/>
                  </a:lnTo>
                  <a:lnTo>
                    <a:pt x="1019175" y="2173288"/>
                  </a:lnTo>
                  <a:lnTo>
                    <a:pt x="1019175" y="2184634"/>
                  </a:lnTo>
                  <a:lnTo>
                    <a:pt x="1019175" y="2365375"/>
                  </a:lnTo>
                  <a:cubicBezTo>
                    <a:pt x="1019175" y="2365375"/>
                    <a:pt x="1019175" y="2369157"/>
                    <a:pt x="1019175" y="2376721"/>
                  </a:cubicBezTo>
                  <a:lnTo>
                    <a:pt x="1019175" y="2568573"/>
                  </a:lnTo>
                  <a:lnTo>
                    <a:pt x="1019176" y="2568575"/>
                  </a:lnTo>
                  <a:lnTo>
                    <a:pt x="1019175" y="2568578"/>
                  </a:lnTo>
                  <a:lnTo>
                    <a:pt x="1019175" y="2595563"/>
                  </a:lnTo>
                  <a:lnTo>
                    <a:pt x="1006226" y="2595563"/>
                  </a:lnTo>
                  <a:lnTo>
                    <a:pt x="979130" y="2616774"/>
                  </a:lnTo>
                  <a:cubicBezTo>
                    <a:pt x="901770" y="2661216"/>
                    <a:pt x="720666" y="2692400"/>
                    <a:pt x="509588" y="2692400"/>
                  </a:cubicBezTo>
                  <a:cubicBezTo>
                    <a:pt x="298510" y="2692400"/>
                    <a:pt x="117406" y="2661216"/>
                    <a:pt x="40046" y="2616774"/>
                  </a:cubicBezTo>
                  <a:lnTo>
                    <a:pt x="12950" y="2595563"/>
                  </a:lnTo>
                  <a:lnTo>
                    <a:pt x="0" y="2595563"/>
                  </a:lnTo>
                  <a:lnTo>
                    <a:pt x="0" y="2568575"/>
                  </a:lnTo>
                  <a:lnTo>
                    <a:pt x="0" y="2376721"/>
                  </a:lnTo>
                  <a:lnTo>
                    <a:pt x="0" y="2365375"/>
                  </a:lnTo>
                  <a:lnTo>
                    <a:pt x="0" y="2184634"/>
                  </a:lnTo>
                  <a:lnTo>
                    <a:pt x="0" y="2173288"/>
                  </a:lnTo>
                  <a:lnTo>
                    <a:pt x="0" y="1993994"/>
                  </a:lnTo>
                  <a:lnTo>
                    <a:pt x="0" y="1982788"/>
                  </a:lnTo>
                  <a:lnTo>
                    <a:pt x="0" y="1801906"/>
                  </a:lnTo>
                  <a:lnTo>
                    <a:pt x="0" y="1790700"/>
                  </a:lnTo>
                  <a:lnTo>
                    <a:pt x="0" y="1651771"/>
                  </a:lnTo>
                  <a:lnTo>
                    <a:pt x="0" y="1636713"/>
                  </a:lnTo>
                  <a:lnTo>
                    <a:pt x="0" y="1497106"/>
                  </a:lnTo>
                  <a:lnTo>
                    <a:pt x="0" y="1485900"/>
                  </a:lnTo>
                  <a:lnTo>
                    <a:pt x="0" y="1346434"/>
                  </a:lnTo>
                  <a:lnTo>
                    <a:pt x="0" y="1335088"/>
                  </a:lnTo>
                  <a:lnTo>
                    <a:pt x="0" y="1195621"/>
                  </a:lnTo>
                  <a:lnTo>
                    <a:pt x="0" y="1184275"/>
                  </a:lnTo>
                  <a:lnTo>
                    <a:pt x="0" y="1045416"/>
                  </a:lnTo>
                  <a:lnTo>
                    <a:pt x="0" y="1030288"/>
                  </a:lnTo>
                  <a:lnTo>
                    <a:pt x="0" y="892269"/>
                  </a:lnTo>
                  <a:lnTo>
                    <a:pt x="0" y="881063"/>
                  </a:lnTo>
                  <a:lnTo>
                    <a:pt x="0" y="741456"/>
                  </a:lnTo>
                  <a:lnTo>
                    <a:pt x="0" y="730250"/>
                  </a:lnTo>
                  <a:lnTo>
                    <a:pt x="0" y="590784"/>
                  </a:lnTo>
                  <a:lnTo>
                    <a:pt x="0" y="579438"/>
                  </a:lnTo>
                  <a:lnTo>
                    <a:pt x="0" y="440578"/>
                  </a:lnTo>
                  <a:lnTo>
                    <a:pt x="0" y="425450"/>
                  </a:lnTo>
                  <a:lnTo>
                    <a:pt x="0" y="285984"/>
                  </a:lnTo>
                  <a:lnTo>
                    <a:pt x="0" y="274638"/>
                  </a:lnTo>
                  <a:lnTo>
                    <a:pt x="0" y="125413"/>
                  </a:lnTo>
                  <a:lnTo>
                    <a:pt x="328" y="125413"/>
                  </a:lnTo>
                  <a:lnTo>
                    <a:pt x="0" y="124619"/>
                  </a:lnTo>
                  <a:cubicBezTo>
                    <a:pt x="0" y="55794"/>
                    <a:pt x="228150" y="0"/>
                    <a:pt x="509588" y="0"/>
                  </a:cubicBezTo>
                  <a:close/>
                </a:path>
              </a:pathLst>
            </a:custGeom>
            <a:solidFill>
              <a:srgbClr val="1FB4C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/>
            </a:p>
          </p:txBody>
        </p:sp>
        <p:sp>
          <p:nvSpPr>
            <p:cNvPr id="91" name="标题 4"/>
            <p:cNvSpPr txBox="1"/>
            <p:nvPr/>
          </p:nvSpPr>
          <p:spPr>
            <a:xfrm>
              <a:off x="8703474" y="3920156"/>
              <a:ext cx="970132" cy="2120282"/>
            </a:xfrm>
            <a:prstGeom prst="rect">
              <a:avLst/>
            </a:prstGeom>
          </p:spPr>
          <p:txBody>
            <a:bodyPr vert="eaVert" lIns="91440" tIns="45720" rIns="91440" bIns="45720" rtlCol="0" anchor="ctr">
              <a:noAutofit/>
            </a:bodyPr>
            <a:lstStyle>
              <a:defPPr>
                <a:defRPr lang="zh-CN"/>
              </a:defPPr>
              <a:lvl1pPr defTabSz="914400">
                <a:spcBef>
                  <a:spcPct val="0"/>
                </a:spcBef>
                <a:buNone/>
                <a:defRPr sz="2800" b="1">
                  <a:solidFill>
                    <a:srgbClr val="2C363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defRPr>
              </a:lvl1pPr>
            </a:lstStyle>
            <a:p>
              <a:r>
                <a:rPr lang="zh-CN" altLang="en-US" b="0" spc="300" dirty="0">
                  <a:solidFill>
                    <a:schemeClr val="bg1"/>
                  </a:solidFill>
                </a:rPr>
                <a:t>合作共赢</a:t>
              </a:r>
              <a:endParaRPr lang="zh-CN" altLang="en-US" b="0" spc="3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4217035" y="4744720"/>
            <a:ext cx="883285" cy="1311275"/>
            <a:chOff x="4845669" y="4667163"/>
            <a:chExt cx="1022350" cy="1665375"/>
          </a:xfrm>
        </p:grpSpPr>
        <p:sp>
          <p:nvSpPr>
            <p:cNvPr id="39" name="任意多边形 38"/>
            <p:cNvSpPr/>
            <p:nvPr/>
          </p:nvSpPr>
          <p:spPr bwMode="auto">
            <a:xfrm>
              <a:off x="4845669" y="4667163"/>
              <a:ext cx="1022350" cy="1612901"/>
            </a:xfrm>
            <a:custGeom>
              <a:avLst/>
              <a:gdLst>
                <a:gd name="connsiteX0" fmla="*/ 511175 w 1022350"/>
                <a:gd name="connsiteY0" fmla="*/ 0 h 1612901"/>
                <a:gd name="connsiteX1" fmla="*/ 1022350 w 1022350"/>
                <a:gd name="connsiteY1" fmla="*/ 118269 h 1612901"/>
                <a:gd name="connsiteX2" fmla="*/ 1022004 w 1022350"/>
                <a:gd name="connsiteY2" fmla="*/ 119063 h 1612901"/>
                <a:gd name="connsiteX3" fmla="*/ 1022350 w 1022350"/>
                <a:gd name="connsiteY3" fmla="*/ 119063 h 1612901"/>
                <a:gd name="connsiteX4" fmla="*/ 1022350 w 1022350"/>
                <a:gd name="connsiteY4" fmla="*/ 288925 h 1612901"/>
                <a:gd name="connsiteX5" fmla="*/ 1022350 w 1022350"/>
                <a:gd name="connsiteY5" fmla="*/ 439738 h 1612901"/>
                <a:gd name="connsiteX6" fmla="*/ 1022350 w 1022350"/>
                <a:gd name="connsiteY6" fmla="*/ 593725 h 1612901"/>
                <a:gd name="connsiteX7" fmla="*/ 1022350 w 1022350"/>
                <a:gd name="connsiteY7" fmla="*/ 744538 h 1612901"/>
                <a:gd name="connsiteX8" fmla="*/ 1022350 w 1022350"/>
                <a:gd name="connsiteY8" fmla="*/ 893763 h 1612901"/>
                <a:gd name="connsiteX9" fmla="*/ 1022350 w 1022350"/>
                <a:gd name="connsiteY9" fmla="*/ 1044575 h 1612901"/>
                <a:gd name="connsiteX10" fmla="*/ 1022350 w 1022350"/>
                <a:gd name="connsiteY10" fmla="*/ 1198563 h 1612901"/>
                <a:gd name="connsiteX11" fmla="*/ 1022350 w 1022350"/>
                <a:gd name="connsiteY11" fmla="*/ 1493838 h 1612901"/>
                <a:gd name="connsiteX12" fmla="*/ 1022350 w 1022350"/>
                <a:gd name="connsiteY12" fmla="*/ 1511301 h 1612901"/>
                <a:gd name="connsiteX13" fmla="*/ 1014792 w 1022350"/>
                <a:gd name="connsiteY13" fmla="*/ 1511301 h 1612901"/>
                <a:gd name="connsiteX14" fmla="*/ 1011965 w 1022350"/>
                <a:gd name="connsiteY14" fmla="*/ 1517834 h 1612901"/>
                <a:gd name="connsiteX15" fmla="*/ 511175 w 1022350"/>
                <a:gd name="connsiteY15" fmla="*/ 1612901 h 1612901"/>
                <a:gd name="connsiteX16" fmla="*/ 10386 w 1022350"/>
                <a:gd name="connsiteY16" fmla="*/ 1517834 h 1612901"/>
                <a:gd name="connsiteX17" fmla="*/ 7558 w 1022350"/>
                <a:gd name="connsiteY17" fmla="*/ 1511301 h 1612901"/>
                <a:gd name="connsiteX18" fmla="*/ 0 w 1022350"/>
                <a:gd name="connsiteY18" fmla="*/ 1511301 h 1612901"/>
                <a:gd name="connsiteX19" fmla="*/ 0 w 1022350"/>
                <a:gd name="connsiteY19" fmla="*/ 1493838 h 1612901"/>
                <a:gd name="connsiteX20" fmla="*/ 0 w 1022350"/>
                <a:gd name="connsiteY20" fmla="*/ 1198563 h 1612901"/>
                <a:gd name="connsiteX21" fmla="*/ 0 w 1022350"/>
                <a:gd name="connsiteY21" fmla="*/ 1044575 h 1612901"/>
                <a:gd name="connsiteX22" fmla="*/ 0 w 1022350"/>
                <a:gd name="connsiteY22" fmla="*/ 893763 h 1612901"/>
                <a:gd name="connsiteX23" fmla="*/ 0 w 1022350"/>
                <a:gd name="connsiteY23" fmla="*/ 744538 h 1612901"/>
                <a:gd name="connsiteX24" fmla="*/ 0 w 1022350"/>
                <a:gd name="connsiteY24" fmla="*/ 593725 h 1612901"/>
                <a:gd name="connsiteX25" fmla="*/ 0 w 1022350"/>
                <a:gd name="connsiteY25" fmla="*/ 439738 h 1612901"/>
                <a:gd name="connsiteX26" fmla="*/ 0 w 1022350"/>
                <a:gd name="connsiteY26" fmla="*/ 288925 h 1612901"/>
                <a:gd name="connsiteX27" fmla="*/ 0 w 1022350"/>
                <a:gd name="connsiteY27" fmla="*/ 119063 h 1612901"/>
                <a:gd name="connsiteX28" fmla="*/ 346 w 1022350"/>
                <a:gd name="connsiteY28" fmla="*/ 119063 h 1612901"/>
                <a:gd name="connsiteX29" fmla="*/ 0 w 1022350"/>
                <a:gd name="connsiteY29" fmla="*/ 118269 h 1612901"/>
                <a:gd name="connsiteX30" fmla="*/ 511175 w 1022350"/>
                <a:gd name="connsiteY30" fmla="*/ 0 h 1612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022350" h="1612901">
                  <a:moveTo>
                    <a:pt x="511175" y="0"/>
                  </a:moveTo>
                  <a:cubicBezTo>
                    <a:pt x="793489" y="0"/>
                    <a:pt x="1022350" y="52951"/>
                    <a:pt x="1022350" y="118269"/>
                  </a:cubicBezTo>
                  <a:lnTo>
                    <a:pt x="1022004" y="119063"/>
                  </a:lnTo>
                  <a:lnTo>
                    <a:pt x="1022350" y="119063"/>
                  </a:lnTo>
                  <a:lnTo>
                    <a:pt x="1022350" y="288925"/>
                  </a:lnTo>
                  <a:lnTo>
                    <a:pt x="1022350" y="439738"/>
                  </a:lnTo>
                  <a:lnTo>
                    <a:pt x="1022350" y="593725"/>
                  </a:lnTo>
                  <a:lnTo>
                    <a:pt x="1022350" y="744538"/>
                  </a:lnTo>
                  <a:lnTo>
                    <a:pt x="1022350" y="893763"/>
                  </a:lnTo>
                  <a:lnTo>
                    <a:pt x="1022350" y="1044575"/>
                  </a:lnTo>
                  <a:lnTo>
                    <a:pt x="1022350" y="1198563"/>
                  </a:lnTo>
                  <a:lnTo>
                    <a:pt x="1022350" y="1493838"/>
                  </a:lnTo>
                  <a:lnTo>
                    <a:pt x="1022350" y="1511301"/>
                  </a:lnTo>
                  <a:lnTo>
                    <a:pt x="1014792" y="1511301"/>
                  </a:lnTo>
                  <a:lnTo>
                    <a:pt x="1011965" y="1517834"/>
                  </a:lnTo>
                  <a:cubicBezTo>
                    <a:pt x="964300" y="1572089"/>
                    <a:pt x="758200" y="1612901"/>
                    <a:pt x="511175" y="1612901"/>
                  </a:cubicBezTo>
                  <a:cubicBezTo>
                    <a:pt x="264151" y="1612901"/>
                    <a:pt x="58051" y="1572089"/>
                    <a:pt x="10386" y="1517834"/>
                  </a:cubicBezTo>
                  <a:lnTo>
                    <a:pt x="7558" y="1511301"/>
                  </a:lnTo>
                  <a:lnTo>
                    <a:pt x="0" y="1511301"/>
                  </a:lnTo>
                  <a:lnTo>
                    <a:pt x="0" y="1493838"/>
                  </a:lnTo>
                  <a:lnTo>
                    <a:pt x="0" y="1198563"/>
                  </a:lnTo>
                  <a:lnTo>
                    <a:pt x="0" y="1044575"/>
                  </a:lnTo>
                  <a:lnTo>
                    <a:pt x="0" y="893763"/>
                  </a:lnTo>
                  <a:lnTo>
                    <a:pt x="0" y="744538"/>
                  </a:lnTo>
                  <a:lnTo>
                    <a:pt x="0" y="593725"/>
                  </a:lnTo>
                  <a:lnTo>
                    <a:pt x="0" y="439738"/>
                  </a:lnTo>
                  <a:lnTo>
                    <a:pt x="0" y="288925"/>
                  </a:lnTo>
                  <a:lnTo>
                    <a:pt x="0" y="119063"/>
                  </a:lnTo>
                  <a:lnTo>
                    <a:pt x="346" y="119063"/>
                  </a:lnTo>
                  <a:lnTo>
                    <a:pt x="0" y="118269"/>
                  </a:lnTo>
                  <a:cubicBezTo>
                    <a:pt x="0" y="52951"/>
                    <a:pt x="228861" y="0"/>
                    <a:pt x="511175" y="0"/>
                  </a:cubicBezTo>
                  <a:close/>
                </a:path>
              </a:pathLst>
            </a:custGeom>
            <a:solidFill>
              <a:srgbClr val="1FB4C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/>
            </a:p>
          </p:txBody>
        </p:sp>
        <p:sp>
          <p:nvSpPr>
            <p:cNvPr id="40" name="标题 4"/>
            <p:cNvSpPr txBox="1"/>
            <p:nvPr/>
          </p:nvSpPr>
          <p:spPr>
            <a:xfrm>
              <a:off x="4872128" y="4730875"/>
              <a:ext cx="970167" cy="1601663"/>
            </a:xfrm>
            <a:prstGeom prst="rect">
              <a:avLst/>
            </a:prstGeom>
          </p:spPr>
          <p:txBody>
            <a:bodyPr vert="eaVert" lIns="91440" tIns="45720" rIns="91440" bIns="45720" rtlCol="0" anchor="ctr">
              <a:noAutofit/>
            </a:bodyPr>
            <a:lstStyle>
              <a:defPPr>
                <a:defRPr lang="zh-CN"/>
              </a:defPPr>
              <a:lvl1pPr defTabSz="914400">
                <a:spcBef>
                  <a:spcPct val="0"/>
                </a:spcBef>
                <a:buNone/>
                <a:defRPr sz="2800" b="1">
                  <a:solidFill>
                    <a:srgbClr val="2C363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defRPr>
              </a:lvl1pPr>
            </a:lstStyle>
            <a:p>
              <a:r>
                <a:rPr lang="zh-CN" altLang="en-US" sz="1800" b="0" spc="300" dirty="0">
                  <a:solidFill>
                    <a:schemeClr val="bg1"/>
                  </a:solidFill>
                </a:rPr>
                <a:t>专业培训</a:t>
              </a:r>
              <a:endParaRPr lang="zh-CN" altLang="en-US" sz="1800" b="0" spc="3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4" accel="66000" fill="hold" nodeType="with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17" dur="1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18" dur="1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accel="66000" fill="hold" nodeType="with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21" dur="15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22" dur="15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4" accel="66000" fill="hold" nodeType="with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25" dur="1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26" dur="1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2" presetClass="entr" presetSubtype="8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9" dur="1000"/>
                                            <p:tgtEl>
                                              <p:spTgt spid="8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2" grpId="0" animBg="1"/>
          <p:bldP spid="86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4" accel="66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1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1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accel="66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15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15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4" accel="66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1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1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2" presetClass="entr" presetSubtype="8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9" dur="1000"/>
                                            <p:tgtEl>
                                              <p:spTgt spid="8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2" grpId="0" animBg="1"/>
          <p:bldP spid="86" grpId="0"/>
        </p:bldLst>
      </p:timing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68456" y="743229"/>
            <a:ext cx="5693616" cy="6133896"/>
          </a:xfrm>
          <a:prstGeom prst="rect">
            <a:avLst/>
          </a:prstGeom>
        </p:spPr>
      </p:pic>
      <p:grpSp>
        <p:nvGrpSpPr>
          <p:cNvPr id="4" name="Group 8"/>
          <p:cNvGrpSpPr>
            <a:grpSpLocks noChangeAspect="1"/>
          </p:cNvGrpSpPr>
          <p:nvPr/>
        </p:nvGrpSpPr>
        <p:grpSpPr bwMode="auto">
          <a:xfrm>
            <a:off x="7788473" y="1049338"/>
            <a:ext cx="3817938" cy="5549900"/>
            <a:chOff x="4046" y="661"/>
            <a:chExt cx="2405" cy="3496"/>
          </a:xfrm>
        </p:grpSpPr>
        <p:sp>
          <p:nvSpPr>
            <p:cNvPr id="5" name="Freeform 9"/>
            <p:cNvSpPr/>
            <p:nvPr/>
          </p:nvSpPr>
          <p:spPr bwMode="auto">
            <a:xfrm>
              <a:off x="5721" y="3334"/>
              <a:ext cx="730" cy="554"/>
            </a:xfrm>
            <a:custGeom>
              <a:avLst/>
              <a:gdLst>
                <a:gd name="T0" fmla="*/ 730 w 730"/>
                <a:gd name="T1" fmla="*/ 440 h 554"/>
                <a:gd name="T2" fmla="*/ 78 w 730"/>
                <a:gd name="T3" fmla="*/ 554 h 554"/>
                <a:gd name="T4" fmla="*/ 0 w 730"/>
                <a:gd name="T5" fmla="*/ 113 h 554"/>
                <a:gd name="T6" fmla="*/ 652 w 730"/>
                <a:gd name="T7" fmla="*/ 0 h 554"/>
                <a:gd name="T8" fmla="*/ 730 w 730"/>
                <a:gd name="T9" fmla="*/ 440 h 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0" h="554">
                  <a:moveTo>
                    <a:pt x="730" y="440"/>
                  </a:moveTo>
                  <a:lnTo>
                    <a:pt x="78" y="554"/>
                  </a:lnTo>
                  <a:lnTo>
                    <a:pt x="0" y="113"/>
                  </a:lnTo>
                  <a:lnTo>
                    <a:pt x="652" y="0"/>
                  </a:lnTo>
                  <a:lnTo>
                    <a:pt x="730" y="440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" name="Freeform 10"/>
            <p:cNvSpPr/>
            <p:nvPr/>
          </p:nvSpPr>
          <p:spPr bwMode="auto">
            <a:xfrm>
              <a:off x="4812" y="3833"/>
              <a:ext cx="383" cy="324"/>
            </a:xfrm>
            <a:custGeom>
              <a:avLst/>
              <a:gdLst>
                <a:gd name="T0" fmla="*/ 29 w 162"/>
                <a:gd name="T1" fmla="*/ 15 h 137"/>
                <a:gd name="T2" fmla="*/ 34 w 162"/>
                <a:gd name="T3" fmla="*/ 83 h 137"/>
                <a:gd name="T4" fmla="*/ 151 w 162"/>
                <a:gd name="T5" fmla="*/ 116 h 137"/>
                <a:gd name="T6" fmla="*/ 162 w 162"/>
                <a:gd name="T7" fmla="*/ 87 h 137"/>
                <a:gd name="T8" fmla="*/ 122 w 162"/>
                <a:gd name="T9" fmla="*/ 43 h 137"/>
                <a:gd name="T10" fmla="*/ 29 w 162"/>
                <a:gd name="T11" fmla="*/ 15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2" h="137">
                  <a:moveTo>
                    <a:pt x="29" y="15"/>
                  </a:moveTo>
                  <a:cubicBezTo>
                    <a:pt x="7" y="25"/>
                    <a:pt x="0" y="47"/>
                    <a:pt x="34" y="83"/>
                  </a:cubicBezTo>
                  <a:cubicBezTo>
                    <a:pt x="69" y="119"/>
                    <a:pt x="136" y="137"/>
                    <a:pt x="151" y="116"/>
                  </a:cubicBezTo>
                  <a:cubicBezTo>
                    <a:pt x="160" y="103"/>
                    <a:pt x="162" y="87"/>
                    <a:pt x="162" y="87"/>
                  </a:cubicBezTo>
                  <a:cubicBezTo>
                    <a:pt x="122" y="43"/>
                    <a:pt x="122" y="43"/>
                    <a:pt x="122" y="43"/>
                  </a:cubicBezTo>
                  <a:cubicBezTo>
                    <a:pt x="122" y="43"/>
                    <a:pt x="60" y="0"/>
                    <a:pt x="29" y="15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11"/>
            <p:cNvSpPr/>
            <p:nvPr/>
          </p:nvSpPr>
          <p:spPr bwMode="auto">
            <a:xfrm>
              <a:off x="5283" y="3779"/>
              <a:ext cx="386" cy="324"/>
            </a:xfrm>
            <a:custGeom>
              <a:avLst/>
              <a:gdLst>
                <a:gd name="T0" fmla="*/ 30 w 163"/>
                <a:gd name="T1" fmla="*/ 15 h 137"/>
                <a:gd name="T2" fmla="*/ 35 w 163"/>
                <a:gd name="T3" fmla="*/ 83 h 137"/>
                <a:gd name="T4" fmla="*/ 152 w 163"/>
                <a:gd name="T5" fmla="*/ 116 h 137"/>
                <a:gd name="T6" fmla="*/ 163 w 163"/>
                <a:gd name="T7" fmla="*/ 88 h 137"/>
                <a:gd name="T8" fmla="*/ 123 w 163"/>
                <a:gd name="T9" fmla="*/ 43 h 137"/>
                <a:gd name="T10" fmla="*/ 30 w 163"/>
                <a:gd name="T11" fmla="*/ 15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3" h="137">
                  <a:moveTo>
                    <a:pt x="30" y="15"/>
                  </a:moveTo>
                  <a:cubicBezTo>
                    <a:pt x="8" y="25"/>
                    <a:pt x="0" y="47"/>
                    <a:pt x="35" y="83"/>
                  </a:cubicBezTo>
                  <a:cubicBezTo>
                    <a:pt x="70" y="119"/>
                    <a:pt x="137" y="137"/>
                    <a:pt x="152" y="116"/>
                  </a:cubicBezTo>
                  <a:cubicBezTo>
                    <a:pt x="161" y="103"/>
                    <a:pt x="163" y="88"/>
                    <a:pt x="163" y="88"/>
                  </a:cubicBezTo>
                  <a:cubicBezTo>
                    <a:pt x="123" y="43"/>
                    <a:pt x="123" y="43"/>
                    <a:pt x="123" y="43"/>
                  </a:cubicBezTo>
                  <a:cubicBezTo>
                    <a:pt x="123" y="43"/>
                    <a:pt x="60" y="0"/>
                    <a:pt x="30" y="15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12"/>
            <p:cNvSpPr/>
            <p:nvPr/>
          </p:nvSpPr>
          <p:spPr bwMode="auto">
            <a:xfrm>
              <a:off x="4911" y="3196"/>
              <a:ext cx="758" cy="846"/>
            </a:xfrm>
            <a:custGeom>
              <a:avLst/>
              <a:gdLst>
                <a:gd name="T0" fmla="*/ 295 w 320"/>
                <a:gd name="T1" fmla="*/ 14 h 357"/>
                <a:gd name="T2" fmla="*/ 301 w 320"/>
                <a:gd name="T3" fmla="*/ 77 h 357"/>
                <a:gd name="T4" fmla="*/ 320 w 320"/>
                <a:gd name="T5" fmla="*/ 335 h 357"/>
                <a:gd name="T6" fmla="*/ 311 w 320"/>
                <a:gd name="T7" fmla="*/ 335 h 357"/>
                <a:gd name="T8" fmla="*/ 234 w 320"/>
                <a:gd name="T9" fmla="*/ 320 h 357"/>
                <a:gd name="T10" fmla="*/ 227 w 320"/>
                <a:gd name="T11" fmla="*/ 318 h 357"/>
                <a:gd name="T12" fmla="*/ 217 w 320"/>
                <a:gd name="T13" fmla="*/ 169 h 357"/>
                <a:gd name="T14" fmla="*/ 206 w 320"/>
                <a:gd name="T15" fmla="*/ 53 h 357"/>
                <a:gd name="T16" fmla="*/ 96 w 320"/>
                <a:gd name="T17" fmla="*/ 52 h 357"/>
                <a:gd name="T18" fmla="*/ 104 w 320"/>
                <a:gd name="T19" fmla="*/ 132 h 357"/>
                <a:gd name="T20" fmla="*/ 120 w 320"/>
                <a:gd name="T21" fmla="*/ 356 h 357"/>
                <a:gd name="T22" fmla="*/ 112 w 320"/>
                <a:gd name="T23" fmla="*/ 356 h 357"/>
                <a:gd name="T24" fmla="*/ 53 w 320"/>
                <a:gd name="T25" fmla="*/ 338 h 357"/>
                <a:gd name="T26" fmla="*/ 45 w 320"/>
                <a:gd name="T27" fmla="*/ 336 h 357"/>
                <a:gd name="T28" fmla="*/ 17 w 320"/>
                <a:gd name="T29" fmla="*/ 157 h 357"/>
                <a:gd name="T30" fmla="*/ 0 w 320"/>
                <a:gd name="T31" fmla="*/ 0 h 357"/>
                <a:gd name="T32" fmla="*/ 142 w 320"/>
                <a:gd name="T33" fmla="*/ 32 h 357"/>
                <a:gd name="T34" fmla="*/ 295 w 320"/>
                <a:gd name="T35" fmla="*/ 14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20" h="357">
                  <a:moveTo>
                    <a:pt x="295" y="14"/>
                  </a:moveTo>
                  <a:cubicBezTo>
                    <a:pt x="296" y="32"/>
                    <a:pt x="299" y="54"/>
                    <a:pt x="301" y="77"/>
                  </a:cubicBezTo>
                  <a:cubicBezTo>
                    <a:pt x="309" y="132"/>
                    <a:pt x="318" y="274"/>
                    <a:pt x="320" y="335"/>
                  </a:cubicBezTo>
                  <a:cubicBezTo>
                    <a:pt x="317" y="335"/>
                    <a:pt x="314" y="335"/>
                    <a:pt x="311" y="335"/>
                  </a:cubicBezTo>
                  <a:cubicBezTo>
                    <a:pt x="285" y="336"/>
                    <a:pt x="249" y="325"/>
                    <a:pt x="234" y="320"/>
                  </a:cubicBezTo>
                  <a:cubicBezTo>
                    <a:pt x="230" y="319"/>
                    <a:pt x="228" y="318"/>
                    <a:pt x="227" y="318"/>
                  </a:cubicBezTo>
                  <a:cubicBezTo>
                    <a:pt x="228" y="301"/>
                    <a:pt x="225" y="252"/>
                    <a:pt x="217" y="169"/>
                  </a:cubicBezTo>
                  <a:cubicBezTo>
                    <a:pt x="208" y="78"/>
                    <a:pt x="206" y="53"/>
                    <a:pt x="206" y="53"/>
                  </a:cubicBezTo>
                  <a:cubicBezTo>
                    <a:pt x="96" y="52"/>
                    <a:pt x="96" y="52"/>
                    <a:pt x="96" y="52"/>
                  </a:cubicBezTo>
                  <a:cubicBezTo>
                    <a:pt x="96" y="52"/>
                    <a:pt x="100" y="98"/>
                    <a:pt x="104" y="132"/>
                  </a:cubicBezTo>
                  <a:cubicBezTo>
                    <a:pt x="108" y="161"/>
                    <a:pt x="116" y="314"/>
                    <a:pt x="120" y="356"/>
                  </a:cubicBezTo>
                  <a:cubicBezTo>
                    <a:pt x="117" y="357"/>
                    <a:pt x="115" y="356"/>
                    <a:pt x="112" y="356"/>
                  </a:cubicBezTo>
                  <a:cubicBezTo>
                    <a:pt x="88" y="355"/>
                    <a:pt x="68" y="344"/>
                    <a:pt x="53" y="338"/>
                  </a:cubicBezTo>
                  <a:cubicBezTo>
                    <a:pt x="50" y="337"/>
                    <a:pt x="48" y="336"/>
                    <a:pt x="45" y="336"/>
                  </a:cubicBezTo>
                  <a:cubicBezTo>
                    <a:pt x="41" y="326"/>
                    <a:pt x="34" y="248"/>
                    <a:pt x="17" y="157"/>
                  </a:cubicBezTo>
                  <a:cubicBezTo>
                    <a:pt x="1" y="72"/>
                    <a:pt x="0" y="23"/>
                    <a:pt x="0" y="0"/>
                  </a:cubicBezTo>
                  <a:cubicBezTo>
                    <a:pt x="40" y="15"/>
                    <a:pt x="91" y="30"/>
                    <a:pt x="142" y="32"/>
                  </a:cubicBezTo>
                  <a:cubicBezTo>
                    <a:pt x="194" y="34"/>
                    <a:pt x="250" y="25"/>
                    <a:pt x="295" y="14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13"/>
            <p:cNvSpPr/>
            <p:nvPr/>
          </p:nvSpPr>
          <p:spPr bwMode="auto">
            <a:xfrm>
              <a:off x="4046" y="2202"/>
              <a:ext cx="261" cy="249"/>
            </a:xfrm>
            <a:custGeom>
              <a:avLst/>
              <a:gdLst>
                <a:gd name="T0" fmla="*/ 7 w 110"/>
                <a:gd name="T1" fmla="*/ 40 h 105"/>
                <a:gd name="T2" fmla="*/ 71 w 110"/>
                <a:gd name="T3" fmla="*/ 18 h 105"/>
                <a:gd name="T4" fmla="*/ 73 w 110"/>
                <a:gd name="T5" fmla="*/ 19 h 105"/>
                <a:gd name="T6" fmla="*/ 81 w 110"/>
                <a:gd name="T7" fmla="*/ 3 h 105"/>
                <a:gd name="T8" fmla="*/ 105 w 110"/>
                <a:gd name="T9" fmla="*/ 25 h 105"/>
                <a:gd name="T10" fmla="*/ 107 w 110"/>
                <a:gd name="T11" fmla="*/ 48 h 105"/>
                <a:gd name="T12" fmla="*/ 110 w 110"/>
                <a:gd name="T13" fmla="*/ 52 h 105"/>
                <a:gd name="T14" fmla="*/ 89 w 110"/>
                <a:gd name="T15" fmla="*/ 105 h 105"/>
                <a:gd name="T16" fmla="*/ 44 w 110"/>
                <a:gd name="T17" fmla="*/ 96 h 105"/>
                <a:gd name="T18" fmla="*/ 7 w 110"/>
                <a:gd name="T19" fmla="*/ 4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0" h="105">
                  <a:moveTo>
                    <a:pt x="7" y="40"/>
                  </a:moveTo>
                  <a:cubicBezTo>
                    <a:pt x="15" y="18"/>
                    <a:pt x="43" y="8"/>
                    <a:pt x="71" y="18"/>
                  </a:cubicBezTo>
                  <a:cubicBezTo>
                    <a:pt x="71" y="18"/>
                    <a:pt x="72" y="18"/>
                    <a:pt x="73" y="19"/>
                  </a:cubicBezTo>
                  <a:cubicBezTo>
                    <a:pt x="73" y="11"/>
                    <a:pt x="76" y="5"/>
                    <a:pt x="81" y="3"/>
                  </a:cubicBezTo>
                  <a:cubicBezTo>
                    <a:pt x="89" y="0"/>
                    <a:pt x="100" y="10"/>
                    <a:pt x="105" y="25"/>
                  </a:cubicBezTo>
                  <a:cubicBezTo>
                    <a:pt x="108" y="33"/>
                    <a:pt x="109" y="42"/>
                    <a:pt x="107" y="48"/>
                  </a:cubicBezTo>
                  <a:cubicBezTo>
                    <a:pt x="108" y="49"/>
                    <a:pt x="109" y="50"/>
                    <a:pt x="110" y="52"/>
                  </a:cubicBezTo>
                  <a:cubicBezTo>
                    <a:pt x="89" y="105"/>
                    <a:pt x="89" y="105"/>
                    <a:pt x="89" y="105"/>
                  </a:cubicBezTo>
                  <a:cubicBezTo>
                    <a:pt x="70" y="102"/>
                    <a:pt x="49" y="98"/>
                    <a:pt x="44" y="96"/>
                  </a:cubicBezTo>
                  <a:cubicBezTo>
                    <a:pt x="16" y="86"/>
                    <a:pt x="0" y="61"/>
                    <a:pt x="7" y="40"/>
                  </a:cubicBezTo>
                  <a:close/>
                </a:path>
              </a:pathLst>
            </a:custGeom>
            <a:solidFill>
              <a:srgbClr val="FFE1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14"/>
            <p:cNvSpPr/>
            <p:nvPr/>
          </p:nvSpPr>
          <p:spPr bwMode="auto">
            <a:xfrm>
              <a:off x="4257" y="2325"/>
              <a:ext cx="64" cy="131"/>
            </a:xfrm>
            <a:custGeom>
              <a:avLst/>
              <a:gdLst>
                <a:gd name="T0" fmla="*/ 21 w 27"/>
                <a:gd name="T1" fmla="*/ 0 h 55"/>
                <a:gd name="T2" fmla="*/ 27 w 27"/>
                <a:gd name="T3" fmla="*/ 7 h 55"/>
                <a:gd name="T4" fmla="*/ 9 w 27"/>
                <a:gd name="T5" fmla="*/ 55 h 55"/>
                <a:gd name="T6" fmla="*/ 0 w 27"/>
                <a:gd name="T7" fmla="*/ 53 h 55"/>
                <a:gd name="T8" fmla="*/ 0 w 27"/>
                <a:gd name="T9" fmla="*/ 53 h 55"/>
                <a:gd name="T10" fmla="*/ 21 w 27"/>
                <a:gd name="T11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55">
                  <a:moveTo>
                    <a:pt x="21" y="0"/>
                  </a:moveTo>
                  <a:cubicBezTo>
                    <a:pt x="23" y="2"/>
                    <a:pt x="25" y="5"/>
                    <a:pt x="27" y="7"/>
                  </a:cubicBezTo>
                  <a:cubicBezTo>
                    <a:pt x="9" y="55"/>
                    <a:pt x="9" y="55"/>
                    <a:pt x="9" y="55"/>
                  </a:cubicBezTo>
                  <a:cubicBezTo>
                    <a:pt x="6" y="55"/>
                    <a:pt x="3" y="54"/>
                    <a:pt x="0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21" y="0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F2C1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15"/>
            <p:cNvSpPr/>
            <p:nvPr/>
          </p:nvSpPr>
          <p:spPr bwMode="auto">
            <a:xfrm>
              <a:off x="4276" y="2340"/>
              <a:ext cx="76" cy="132"/>
            </a:xfrm>
            <a:custGeom>
              <a:avLst/>
              <a:gdLst>
                <a:gd name="T0" fmla="*/ 45 w 76"/>
                <a:gd name="T1" fmla="*/ 2 h 132"/>
                <a:gd name="T2" fmla="*/ 48 w 76"/>
                <a:gd name="T3" fmla="*/ 0 h 132"/>
                <a:gd name="T4" fmla="*/ 76 w 76"/>
                <a:gd name="T5" fmla="*/ 11 h 132"/>
                <a:gd name="T6" fmla="*/ 38 w 76"/>
                <a:gd name="T7" fmla="*/ 132 h 132"/>
                <a:gd name="T8" fmla="*/ 0 w 76"/>
                <a:gd name="T9" fmla="*/ 118 h 132"/>
                <a:gd name="T10" fmla="*/ 3 w 76"/>
                <a:gd name="T11" fmla="*/ 116 h 132"/>
                <a:gd name="T12" fmla="*/ 45 w 76"/>
                <a:gd name="T13" fmla="*/ 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" h="132">
                  <a:moveTo>
                    <a:pt x="45" y="2"/>
                  </a:moveTo>
                  <a:lnTo>
                    <a:pt x="48" y="0"/>
                  </a:lnTo>
                  <a:lnTo>
                    <a:pt x="76" y="11"/>
                  </a:lnTo>
                  <a:lnTo>
                    <a:pt x="38" y="132"/>
                  </a:lnTo>
                  <a:lnTo>
                    <a:pt x="0" y="118"/>
                  </a:lnTo>
                  <a:lnTo>
                    <a:pt x="3" y="116"/>
                  </a:lnTo>
                  <a:lnTo>
                    <a:pt x="45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6"/>
            <p:cNvSpPr/>
            <p:nvPr/>
          </p:nvSpPr>
          <p:spPr bwMode="auto">
            <a:xfrm>
              <a:off x="5854" y="3180"/>
              <a:ext cx="268" cy="267"/>
            </a:xfrm>
            <a:custGeom>
              <a:avLst/>
              <a:gdLst>
                <a:gd name="T0" fmla="*/ 103 w 113"/>
                <a:gd name="T1" fmla="*/ 41 h 113"/>
                <a:gd name="T2" fmla="*/ 83 w 113"/>
                <a:gd name="T3" fmla="*/ 105 h 113"/>
                <a:gd name="T4" fmla="*/ 26 w 113"/>
                <a:gd name="T5" fmla="*/ 71 h 113"/>
                <a:gd name="T6" fmla="*/ 25 w 113"/>
                <a:gd name="T7" fmla="*/ 69 h 113"/>
                <a:gd name="T8" fmla="*/ 8 w 113"/>
                <a:gd name="T9" fmla="*/ 73 h 113"/>
                <a:gd name="T10" fmla="*/ 9 w 113"/>
                <a:gd name="T11" fmla="*/ 40 h 113"/>
                <a:gd name="T12" fmla="*/ 25 w 113"/>
                <a:gd name="T13" fmla="*/ 24 h 113"/>
                <a:gd name="T14" fmla="*/ 26 w 113"/>
                <a:gd name="T15" fmla="*/ 19 h 113"/>
                <a:gd name="T16" fmla="*/ 81 w 113"/>
                <a:gd name="T17" fmla="*/ 0 h 113"/>
                <a:gd name="T18" fmla="*/ 103 w 113"/>
                <a:gd name="T19" fmla="*/ 41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3" h="113">
                  <a:moveTo>
                    <a:pt x="103" y="41"/>
                  </a:moveTo>
                  <a:cubicBezTo>
                    <a:pt x="113" y="68"/>
                    <a:pt x="105" y="97"/>
                    <a:pt x="83" y="105"/>
                  </a:cubicBezTo>
                  <a:cubicBezTo>
                    <a:pt x="62" y="113"/>
                    <a:pt x="36" y="98"/>
                    <a:pt x="26" y="71"/>
                  </a:cubicBezTo>
                  <a:cubicBezTo>
                    <a:pt x="26" y="70"/>
                    <a:pt x="25" y="69"/>
                    <a:pt x="25" y="69"/>
                  </a:cubicBezTo>
                  <a:cubicBezTo>
                    <a:pt x="19" y="74"/>
                    <a:pt x="12" y="75"/>
                    <a:pt x="8" y="73"/>
                  </a:cubicBezTo>
                  <a:cubicBezTo>
                    <a:pt x="0" y="68"/>
                    <a:pt x="1" y="54"/>
                    <a:pt x="9" y="40"/>
                  </a:cubicBezTo>
                  <a:cubicBezTo>
                    <a:pt x="13" y="32"/>
                    <a:pt x="19" y="26"/>
                    <a:pt x="25" y="24"/>
                  </a:cubicBezTo>
                  <a:cubicBezTo>
                    <a:pt x="25" y="22"/>
                    <a:pt x="26" y="20"/>
                    <a:pt x="26" y="19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90" y="17"/>
                    <a:pt x="101" y="35"/>
                    <a:pt x="103" y="41"/>
                  </a:cubicBezTo>
                  <a:close/>
                </a:path>
              </a:pathLst>
            </a:custGeom>
            <a:solidFill>
              <a:srgbClr val="FFE1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7"/>
            <p:cNvSpPr/>
            <p:nvPr/>
          </p:nvSpPr>
          <p:spPr bwMode="auto">
            <a:xfrm>
              <a:off x="5916" y="3161"/>
              <a:ext cx="130" cy="64"/>
            </a:xfrm>
            <a:custGeom>
              <a:avLst/>
              <a:gdLst>
                <a:gd name="T0" fmla="*/ 50 w 55"/>
                <a:gd name="T1" fmla="*/ 0 h 27"/>
                <a:gd name="T2" fmla="*/ 55 w 55"/>
                <a:gd name="T3" fmla="*/ 8 h 27"/>
                <a:gd name="T4" fmla="*/ 55 w 55"/>
                <a:gd name="T5" fmla="*/ 8 h 27"/>
                <a:gd name="T6" fmla="*/ 0 w 55"/>
                <a:gd name="T7" fmla="*/ 27 h 27"/>
                <a:gd name="T8" fmla="*/ 0 w 55"/>
                <a:gd name="T9" fmla="*/ 27 h 27"/>
                <a:gd name="T10" fmla="*/ 2 w 55"/>
                <a:gd name="T11" fmla="*/ 17 h 27"/>
                <a:gd name="T12" fmla="*/ 50 w 55"/>
                <a:gd name="T13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" h="27">
                  <a:moveTo>
                    <a:pt x="50" y="0"/>
                  </a:moveTo>
                  <a:cubicBezTo>
                    <a:pt x="52" y="3"/>
                    <a:pt x="53" y="6"/>
                    <a:pt x="55" y="8"/>
                  </a:cubicBezTo>
                  <a:cubicBezTo>
                    <a:pt x="55" y="8"/>
                    <a:pt x="55" y="8"/>
                    <a:pt x="55" y="8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" y="24"/>
                    <a:pt x="1" y="20"/>
                    <a:pt x="2" y="17"/>
                  </a:cubicBezTo>
                  <a:lnTo>
                    <a:pt x="50" y="0"/>
                  </a:lnTo>
                  <a:close/>
                </a:path>
              </a:pathLst>
            </a:custGeom>
            <a:solidFill>
              <a:srgbClr val="F2C1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8"/>
            <p:cNvSpPr/>
            <p:nvPr/>
          </p:nvSpPr>
          <p:spPr bwMode="auto">
            <a:xfrm>
              <a:off x="5904" y="3130"/>
              <a:ext cx="135" cy="74"/>
            </a:xfrm>
            <a:custGeom>
              <a:avLst/>
              <a:gdLst>
                <a:gd name="T0" fmla="*/ 123 w 135"/>
                <a:gd name="T1" fmla="*/ 0 h 74"/>
                <a:gd name="T2" fmla="*/ 135 w 135"/>
                <a:gd name="T3" fmla="*/ 31 h 74"/>
                <a:gd name="T4" fmla="*/ 130 w 135"/>
                <a:gd name="T5" fmla="*/ 31 h 74"/>
                <a:gd name="T6" fmla="*/ 16 w 135"/>
                <a:gd name="T7" fmla="*/ 71 h 74"/>
                <a:gd name="T8" fmla="*/ 12 w 135"/>
                <a:gd name="T9" fmla="*/ 74 h 74"/>
                <a:gd name="T10" fmla="*/ 0 w 135"/>
                <a:gd name="T11" fmla="*/ 33 h 74"/>
                <a:gd name="T12" fmla="*/ 123 w 135"/>
                <a:gd name="T13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5" h="74">
                  <a:moveTo>
                    <a:pt x="123" y="0"/>
                  </a:moveTo>
                  <a:lnTo>
                    <a:pt x="135" y="31"/>
                  </a:lnTo>
                  <a:lnTo>
                    <a:pt x="130" y="31"/>
                  </a:lnTo>
                  <a:lnTo>
                    <a:pt x="16" y="71"/>
                  </a:lnTo>
                  <a:lnTo>
                    <a:pt x="12" y="74"/>
                  </a:lnTo>
                  <a:lnTo>
                    <a:pt x="0" y="33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9"/>
            <p:cNvSpPr/>
            <p:nvPr/>
          </p:nvSpPr>
          <p:spPr bwMode="auto">
            <a:xfrm>
              <a:off x="4911" y="3173"/>
              <a:ext cx="699" cy="104"/>
            </a:xfrm>
            <a:custGeom>
              <a:avLst/>
              <a:gdLst>
                <a:gd name="T0" fmla="*/ 142 w 295"/>
                <a:gd name="T1" fmla="*/ 33 h 44"/>
                <a:gd name="T2" fmla="*/ 294 w 295"/>
                <a:gd name="T3" fmla="*/ 15 h 44"/>
                <a:gd name="T4" fmla="*/ 295 w 295"/>
                <a:gd name="T5" fmla="*/ 24 h 44"/>
                <a:gd name="T6" fmla="*/ 295 w 295"/>
                <a:gd name="T7" fmla="*/ 24 h 44"/>
                <a:gd name="T8" fmla="*/ 142 w 295"/>
                <a:gd name="T9" fmla="*/ 42 h 44"/>
                <a:gd name="T10" fmla="*/ 0 w 295"/>
                <a:gd name="T11" fmla="*/ 10 h 44"/>
                <a:gd name="T12" fmla="*/ 0 w 295"/>
                <a:gd name="T13" fmla="*/ 10 h 44"/>
                <a:gd name="T14" fmla="*/ 0 w 295"/>
                <a:gd name="T15" fmla="*/ 10 h 44"/>
                <a:gd name="T16" fmla="*/ 1 w 295"/>
                <a:gd name="T17" fmla="*/ 0 h 44"/>
                <a:gd name="T18" fmla="*/ 142 w 295"/>
                <a:gd name="T19" fmla="*/ 3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5" h="44">
                  <a:moveTo>
                    <a:pt x="142" y="33"/>
                  </a:moveTo>
                  <a:cubicBezTo>
                    <a:pt x="193" y="35"/>
                    <a:pt x="250" y="25"/>
                    <a:pt x="294" y="15"/>
                  </a:cubicBezTo>
                  <a:cubicBezTo>
                    <a:pt x="294" y="18"/>
                    <a:pt x="294" y="21"/>
                    <a:pt x="295" y="24"/>
                  </a:cubicBezTo>
                  <a:cubicBezTo>
                    <a:pt x="295" y="24"/>
                    <a:pt x="295" y="24"/>
                    <a:pt x="295" y="24"/>
                  </a:cubicBezTo>
                  <a:cubicBezTo>
                    <a:pt x="250" y="35"/>
                    <a:pt x="194" y="44"/>
                    <a:pt x="142" y="42"/>
                  </a:cubicBezTo>
                  <a:cubicBezTo>
                    <a:pt x="91" y="40"/>
                    <a:pt x="40" y="25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" y="6"/>
                    <a:pt x="1" y="3"/>
                    <a:pt x="1" y="0"/>
                  </a:cubicBezTo>
                  <a:cubicBezTo>
                    <a:pt x="40" y="15"/>
                    <a:pt x="91" y="30"/>
                    <a:pt x="142" y="33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20"/>
            <p:cNvSpPr/>
            <p:nvPr/>
          </p:nvSpPr>
          <p:spPr bwMode="auto">
            <a:xfrm>
              <a:off x="4307" y="2155"/>
              <a:ext cx="1741" cy="1101"/>
            </a:xfrm>
            <a:custGeom>
              <a:avLst/>
              <a:gdLst>
                <a:gd name="T0" fmla="*/ 19 w 735"/>
                <a:gd name="T1" fmla="*/ 83 h 465"/>
                <a:gd name="T2" fmla="*/ 22 w 735"/>
                <a:gd name="T3" fmla="*/ 72 h 465"/>
                <a:gd name="T4" fmla="*/ 176 w 735"/>
                <a:gd name="T5" fmla="*/ 81 h 465"/>
                <a:gd name="T6" fmla="*/ 313 w 735"/>
                <a:gd name="T7" fmla="*/ 2 h 465"/>
                <a:gd name="T8" fmla="*/ 520 w 735"/>
                <a:gd name="T9" fmla="*/ 62 h 465"/>
                <a:gd name="T10" fmla="*/ 649 w 735"/>
                <a:gd name="T11" fmla="*/ 164 h 465"/>
                <a:gd name="T12" fmla="*/ 735 w 735"/>
                <a:gd name="T13" fmla="*/ 410 h 465"/>
                <a:gd name="T14" fmla="*/ 726 w 735"/>
                <a:gd name="T15" fmla="*/ 412 h 465"/>
                <a:gd name="T16" fmla="*/ 674 w 735"/>
                <a:gd name="T17" fmla="*/ 426 h 465"/>
                <a:gd name="T18" fmla="*/ 666 w 735"/>
                <a:gd name="T19" fmla="*/ 428 h 465"/>
                <a:gd name="T20" fmla="*/ 560 w 735"/>
                <a:gd name="T21" fmla="*/ 177 h 465"/>
                <a:gd name="T22" fmla="*/ 628 w 735"/>
                <a:gd name="T23" fmla="*/ 422 h 465"/>
                <a:gd name="T24" fmla="*/ 549 w 735"/>
                <a:gd name="T25" fmla="*/ 445 h 465"/>
                <a:gd name="T26" fmla="*/ 397 w 735"/>
                <a:gd name="T27" fmla="*/ 463 h 465"/>
                <a:gd name="T28" fmla="*/ 256 w 735"/>
                <a:gd name="T29" fmla="*/ 430 h 465"/>
                <a:gd name="T30" fmla="*/ 255 w 735"/>
                <a:gd name="T31" fmla="*/ 440 h 465"/>
                <a:gd name="T32" fmla="*/ 256 w 735"/>
                <a:gd name="T33" fmla="*/ 430 h 465"/>
                <a:gd name="T34" fmla="*/ 185 w 735"/>
                <a:gd name="T35" fmla="*/ 398 h 465"/>
                <a:gd name="T36" fmla="*/ 276 w 735"/>
                <a:gd name="T37" fmla="*/ 142 h 465"/>
                <a:gd name="T38" fmla="*/ 115 w 735"/>
                <a:gd name="T39" fmla="*/ 176 h 465"/>
                <a:gd name="T40" fmla="*/ 0 w 735"/>
                <a:gd name="T41" fmla="*/ 143 h 465"/>
                <a:gd name="T42" fmla="*/ 3 w 735"/>
                <a:gd name="T43" fmla="*/ 134 h 465"/>
                <a:gd name="T44" fmla="*/ 19 w 735"/>
                <a:gd name="T45" fmla="*/ 83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35" h="465">
                  <a:moveTo>
                    <a:pt x="19" y="83"/>
                  </a:moveTo>
                  <a:cubicBezTo>
                    <a:pt x="22" y="72"/>
                    <a:pt x="22" y="72"/>
                    <a:pt x="22" y="72"/>
                  </a:cubicBezTo>
                  <a:cubicBezTo>
                    <a:pt x="22" y="72"/>
                    <a:pt x="109" y="112"/>
                    <a:pt x="176" y="81"/>
                  </a:cubicBezTo>
                  <a:cubicBezTo>
                    <a:pt x="242" y="49"/>
                    <a:pt x="271" y="5"/>
                    <a:pt x="313" y="2"/>
                  </a:cubicBezTo>
                  <a:cubicBezTo>
                    <a:pt x="356" y="0"/>
                    <a:pt x="520" y="62"/>
                    <a:pt x="520" y="62"/>
                  </a:cubicBezTo>
                  <a:cubicBezTo>
                    <a:pt x="520" y="62"/>
                    <a:pt x="591" y="53"/>
                    <a:pt x="649" y="164"/>
                  </a:cubicBezTo>
                  <a:cubicBezTo>
                    <a:pt x="708" y="276"/>
                    <a:pt x="735" y="410"/>
                    <a:pt x="735" y="410"/>
                  </a:cubicBezTo>
                  <a:cubicBezTo>
                    <a:pt x="726" y="412"/>
                    <a:pt x="726" y="412"/>
                    <a:pt x="726" y="412"/>
                  </a:cubicBezTo>
                  <a:cubicBezTo>
                    <a:pt x="674" y="426"/>
                    <a:pt x="674" y="426"/>
                    <a:pt x="674" y="426"/>
                  </a:cubicBezTo>
                  <a:cubicBezTo>
                    <a:pt x="666" y="428"/>
                    <a:pt x="666" y="428"/>
                    <a:pt x="666" y="428"/>
                  </a:cubicBezTo>
                  <a:cubicBezTo>
                    <a:pt x="560" y="177"/>
                    <a:pt x="560" y="177"/>
                    <a:pt x="560" y="177"/>
                  </a:cubicBezTo>
                  <a:cubicBezTo>
                    <a:pt x="628" y="422"/>
                    <a:pt x="628" y="422"/>
                    <a:pt x="628" y="422"/>
                  </a:cubicBezTo>
                  <a:cubicBezTo>
                    <a:pt x="628" y="422"/>
                    <a:pt x="595" y="434"/>
                    <a:pt x="549" y="445"/>
                  </a:cubicBezTo>
                  <a:cubicBezTo>
                    <a:pt x="505" y="455"/>
                    <a:pt x="448" y="465"/>
                    <a:pt x="397" y="463"/>
                  </a:cubicBezTo>
                  <a:cubicBezTo>
                    <a:pt x="346" y="460"/>
                    <a:pt x="295" y="445"/>
                    <a:pt x="256" y="430"/>
                  </a:cubicBezTo>
                  <a:cubicBezTo>
                    <a:pt x="256" y="433"/>
                    <a:pt x="256" y="436"/>
                    <a:pt x="255" y="440"/>
                  </a:cubicBezTo>
                  <a:cubicBezTo>
                    <a:pt x="256" y="436"/>
                    <a:pt x="256" y="433"/>
                    <a:pt x="256" y="430"/>
                  </a:cubicBezTo>
                  <a:cubicBezTo>
                    <a:pt x="214" y="414"/>
                    <a:pt x="185" y="398"/>
                    <a:pt x="185" y="398"/>
                  </a:cubicBezTo>
                  <a:cubicBezTo>
                    <a:pt x="276" y="142"/>
                    <a:pt x="276" y="142"/>
                    <a:pt x="276" y="142"/>
                  </a:cubicBezTo>
                  <a:cubicBezTo>
                    <a:pt x="276" y="142"/>
                    <a:pt x="195" y="181"/>
                    <a:pt x="115" y="176"/>
                  </a:cubicBezTo>
                  <a:cubicBezTo>
                    <a:pt x="36" y="172"/>
                    <a:pt x="0" y="143"/>
                    <a:pt x="0" y="143"/>
                  </a:cubicBezTo>
                  <a:cubicBezTo>
                    <a:pt x="3" y="134"/>
                    <a:pt x="3" y="134"/>
                    <a:pt x="3" y="134"/>
                  </a:cubicBezTo>
                  <a:lnTo>
                    <a:pt x="19" y="83"/>
                  </a:ln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21"/>
            <p:cNvSpPr/>
            <p:nvPr/>
          </p:nvSpPr>
          <p:spPr bwMode="auto">
            <a:xfrm>
              <a:off x="5003" y="1670"/>
              <a:ext cx="3" cy="5"/>
            </a:xfrm>
            <a:custGeom>
              <a:avLst/>
              <a:gdLst>
                <a:gd name="T0" fmla="*/ 0 w 1"/>
                <a:gd name="T1" fmla="*/ 2 h 2"/>
                <a:gd name="T2" fmla="*/ 1 w 1"/>
                <a:gd name="T3" fmla="*/ 0 h 2"/>
                <a:gd name="T4" fmla="*/ 1 w 1"/>
                <a:gd name="T5" fmla="*/ 0 h 2"/>
                <a:gd name="T6" fmla="*/ 0 w 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0" y="2"/>
                    <a:pt x="0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FFE1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22"/>
            <p:cNvSpPr/>
            <p:nvPr/>
          </p:nvSpPr>
          <p:spPr bwMode="auto">
            <a:xfrm>
              <a:off x="4804" y="1289"/>
              <a:ext cx="1126" cy="1062"/>
            </a:xfrm>
            <a:custGeom>
              <a:avLst/>
              <a:gdLst>
                <a:gd name="T0" fmla="*/ 446 w 475"/>
                <a:gd name="T1" fmla="*/ 199 h 449"/>
                <a:gd name="T2" fmla="*/ 389 w 475"/>
                <a:gd name="T3" fmla="*/ 155 h 449"/>
                <a:gd name="T4" fmla="*/ 286 w 475"/>
                <a:gd name="T5" fmla="*/ 37 h 449"/>
                <a:gd name="T6" fmla="*/ 98 w 475"/>
                <a:gd name="T7" fmla="*/ 62 h 449"/>
                <a:gd name="T8" fmla="*/ 17 w 475"/>
                <a:gd name="T9" fmla="*/ 41 h 449"/>
                <a:gd name="T10" fmla="*/ 46 w 475"/>
                <a:gd name="T11" fmla="*/ 92 h 449"/>
                <a:gd name="T12" fmla="*/ 0 w 475"/>
                <a:gd name="T13" fmla="*/ 79 h 449"/>
                <a:gd name="T14" fmla="*/ 85 w 475"/>
                <a:gd name="T15" fmla="*/ 161 h 449"/>
                <a:gd name="T16" fmla="*/ 85 w 475"/>
                <a:gd name="T17" fmla="*/ 161 h 449"/>
                <a:gd name="T18" fmla="*/ 84 w 475"/>
                <a:gd name="T19" fmla="*/ 163 h 449"/>
                <a:gd name="T20" fmla="*/ 81 w 475"/>
                <a:gd name="T21" fmla="*/ 170 h 449"/>
                <a:gd name="T22" fmla="*/ 81 w 475"/>
                <a:gd name="T23" fmla="*/ 170 h 449"/>
                <a:gd name="T24" fmla="*/ 81 w 475"/>
                <a:gd name="T25" fmla="*/ 170 h 449"/>
                <a:gd name="T26" fmla="*/ 97 w 475"/>
                <a:gd name="T27" fmla="*/ 377 h 449"/>
                <a:gd name="T28" fmla="*/ 316 w 475"/>
                <a:gd name="T29" fmla="*/ 439 h 449"/>
                <a:gd name="T30" fmla="*/ 316 w 475"/>
                <a:gd name="T31" fmla="*/ 439 h 449"/>
                <a:gd name="T32" fmla="*/ 316 w 475"/>
                <a:gd name="T33" fmla="*/ 439 h 449"/>
                <a:gd name="T34" fmla="*/ 316 w 475"/>
                <a:gd name="T35" fmla="*/ 439 h 449"/>
                <a:gd name="T36" fmla="*/ 316 w 475"/>
                <a:gd name="T37" fmla="*/ 439 h 449"/>
                <a:gd name="T38" fmla="*/ 409 w 475"/>
                <a:gd name="T39" fmla="*/ 388 h 449"/>
                <a:gd name="T40" fmla="*/ 446 w 475"/>
                <a:gd name="T41" fmla="*/ 199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75" h="449">
                  <a:moveTo>
                    <a:pt x="446" y="199"/>
                  </a:moveTo>
                  <a:cubicBezTo>
                    <a:pt x="418" y="148"/>
                    <a:pt x="389" y="155"/>
                    <a:pt x="389" y="155"/>
                  </a:cubicBezTo>
                  <a:cubicBezTo>
                    <a:pt x="389" y="155"/>
                    <a:pt x="371" y="74"/>
                    <a:pt x="286" y="37"/>
                  </a:cubicBezTo>
                  <a:cubicBezTo>
                    <a:pt x="202" y="0"/>
                    <a:pt x="145" y="52"/>
                    <a:pt x="98" y="62"/>
                  </a:cubicBezTo>
                  <a:cubicBezTo>
                    <a:pt x="52" y="73"/>
                    <a:pt x="17" y="41"/>
                    <a:pt x="17" y="41"/>
                  </a:cubicBezTo>
                  <a:cubicBezTo>
                    <a:pt x="17" y="41"/>
                    <a:pt x="24" y="87"/>
                    <a:pt x="46" y="92"/>
                  </a:cubicBezTo>
                  <a:cubicBezTo>
                    <a:pt x="29" y="106"/>
                    <a:pt x="0" y="79"/>
                    <a:pt x="0" y="79"/>
                  </a:cubicBezTo>
                  <a:cubicBezTo>
                    <a:pt x="0" y="79"/>
                    <a:pt x="23" y="126"/>
                    <a:pt x="85" y="161"/>
                  </a:cubicBezTo>
                  <a:cubicBezTo>
                    <a:pt x="85" y="161"/>
                    <a:pt x="85" y="161"/>
                    <a:pt x="85" y="161"/>
                  </a:cubicBezTo>
                  <a:cubicBezTo>
                    <a:pt x="84" y="162"/>
                    <a:pt x="84" y="163"/>
                    <a:pt x="84" y="163"/>
                  </a:cubicBezTo>
                  <a:cubicBezTo>
                    <a:pt x="83" y="166"/>
                    <a:pt x="82" y="168"/>
                    <a:pt x="81" y="170"/>
                  </a:cubicBezTo>
                  <a:cubicBezTo>
                    <a:pt x="81" y="170"/>
                    <a:pt x="81" y="170"/>
                    <a:pt x="81" y="170"/>
                  </a:cubicBezTo>
                  <a:cubicBezTo>
                    <a:pt x="81" y="170"/>
                    <a:pt x="81" y="170"/>
                    <a:pt x="81" y="170"/>
                  </a:cubicBezTo>
                  <a:cubicBezTo>
                    <a:pt x="50" y="248"/>
                    <a:pt x="71" y="346"/>
                    <a:pt x="97" y="377"/>
                  </a:cubicBezTo>
                  <a:cubicBezTo>
                    <a:pt x="123" y="408"/>
                    <a:pt x="266" y="449"/>
                    <a:pt x="316" y="439"/>
                  </a:cubicBezTo>
                  <a:cubicBezTo>
                    <a:pt x="316" y="439"/>
                    <a:pt x="316" y="439"/>
                    <a:pt x="316" y="439"/>
                  </a:cubicBezTo>
                  <a:cubicBezTo>
                    <a:pt x="316" y="439"/>
                    <a:pt x="316" y="439"/>
                    <a:pt x="316" y="439"/>
                  </a:cubicBezTo>
                  <a:cubicBezTo>
                    <a:pt x="316" y="439"/>
                    <a:pt x="316" y="439"/>
                    <a:pt x="316" y="439"/>
                  </a:cubicBezTo>
                  <a:cubicBezTo>
                    <a:pt x="316" y="439"/>
                    <a:pt x="316" y="439"/>
                    <a:pt x="316" y="439"/>
                  </a:cubicBezTo>
                  <a:cubicBezTo>
                    <a:pt x="316" y="439"/>
                    <a:pt x="361" y="438"/>
                    <a:pt x="409" y="388"/>
                  </a:cubicBezTo>
                  <a:cubicBezTo>
                    <a:pt x="457" y="337"/>
                    <a:pt x="475" y="250"/>
                    <a:pt x="446" y="199"/>
                  </a:cubicBezTo>
                  <a:close/>
                </a:path>
              </a:pathLst>
            </a:custGeom>
            <a:solidFill>
              <a:srgbClr val="634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23"/>
            <p:cNvSpPr/>
            <p:nvPr/>
          </p:nvSpPr>
          <p:spPr bwMode="auto">
            <a:xfrm>
              <a:off x="5103" y="2224"/>
              <a:ext cx="2" cy="0"/>
            </a:xfrm>
            <a:custGeom>
              <a:avLst/>
              <a:gdLst>
                <a:gd name="T0" fmla="*/ 1 w 1"/>
                <a:gd name="T1" fmla="*/ 0 w 1"/>
                <a:gd name="T2" fmla="*/ 1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E1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24"/>
            <p:cNvSpPr/>
            <p:nvPr/>
          </p:nvSpPr>
          <p:spPr bwMode="auto">
            <a:xfrm>
              <a:off x="4923" y="1663"/>
              <a:ext cx="386" cy="561"/>
            </a:xfrm>
            <a:custGeom>
              <a:avLst/>
              <a:gdLst>
                <a:gd name="T0" fmla="*/ 76 w 163"/>
                <a:gd name="T1" fmla="*/ 237 h 237"/>
                <a:gd name="T2" fmla="*/ 106 w 163"/>
                <a:gd name="T3" fmla="*/ 196 h 237"/>
                <a:gd name="T4" fmla="*/ 110 w 163"/>
                <a:gd name="T5" fmla="*/ 147 h 237"/>
                <a:gd name="T6" fmla="*/ 148 w 163"/>
                <a:gd name="T7" fmla="*/ 130 h 237"/>
                <a:gd name="T8" fmla="*/ 154 w 163"/>
                <a:gd name="T9" fmla="*/ 119 h 237"/>
                <a:gd name="T10" fmla="*/ 127 w 163"/>
                <a:gd name="T11" fmla="*/ 56 h 237"/>
                <a:gd name="T12" fmla="*/ 74 w 163"/>
                <a:gd name="T13" fmla="*/ 71 h 237"/>
                <a:gd name="T14" fmla="*/ 43 w 163"/>
                <a:gd name="T15" fmla="*/ 3 h 237"/>
                <a:gd name="T16" fmla="*/ 35 w 163"/>
                <a:gd name="T17" fmla="*/ 3 h 237"/>
                <a:gd name="T18" fmla="*/ 35 w 163"/>
                <a:gd name="T19" fmla="*/ 3 h 237"/>
                <a:gd name="T20" fmla="*/ 34 w 163"/>
                <a:gd name="T21" fmla="*/ 5 h 237"/>
                <a:gd name="T22" fmla="*/ 31 w 163"/>
                <a:gd name="T23" fmla="*/ 12 h 237"/>
                <a:gd name="T24" fmla="*/ 31 w 163"/>
                <a:gd name="T25" fmla="*/ 12 h 237"/>
                <a:gd name="T26" fmla="*/ 47 w 163"/>
                <a:gd name="T27" fmla="*/ 219 h 237"/>
                <a:gd name="T28" fmla="*/ 74 w 163"/>
                <a:gd name="T29" fmla="*/ 237 h 237"/>
                <a:gd name="T30" fmla="*/ 76 w 163"/>
                <a:gd name="T31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3" h="237">
                  <a:moveTo>
                    <a:pt x="76" y="237"/>
                  </a:moveTo>
                  <a:cubicBezTo>
                    <a:pt x="85" y="228"/>
                    <a:pt x="98" y="212"/>
                    <a:pt x="106" y="196"/>
                  </a:cubicBezTo>
                  <a:cubicBezTo>
                    <a:pt x="119" y="172"/>
                    <a:pt x="110" y="147"/>
                    <a:pt x="110" y="147"/>
                  </a:cubicBezTo>
                  <a:cubicBezTo>
                    <a:pt x="110" y="147"/>
                    <a:pt x="130" y="153"/>
                    <a:pt x="148" y="130"/>
                  </a:cubicBezTo>
                  <a:cubicBezTo>
                    <a:pt x="151" y="127"/>
                    <a:pt x="153" y="123"/>
                    <a:pt x="154" y="119"/>
                  </a:cubicBezTo>
                  <a:cubicBezTo>
                    <a:pt x="163" y="89"/>
                    <a:pt x="153" y="68"/>
                    <a:pt x="127" y="56"/>
                  </a:cubicBezTo>
                  <a:cubicBezTo>
                    <a:pt x="101" y="44"/>
                    <a:pt x="74" y="71"/>
                    <a:pt x="74" y="71"/>
                  </a:cubicBezTo>
                  <a:cubicBezTo>
                    <a:pt x="74" y="71"/>
                    <a:pt x="82" y="24"/>
                    <a:pt x="43" y="3"/>
                  </a:cubicBezTo>
                  <a:cubicBezTo>
                    <a:pt x="37" y="0"/>
                    <a:pt x="35" y="3"/>
                    <a:pt x="35" y="3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4" y="4"/>
                    <a:pt x="34" y="5"/>
                    <a:pt x="34" y="5"/>
                  </a:cubicBezTo>
                  <a:cubicBezTo>
                    <a:pt x="33" y="8"/>
                    <a:pt x="32" y="10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0" y="90"/>
                    <a:pt x="21" y="188"/>
                    <a:pt x="47" y="219"/>
                  </a:cubicBezTo>
                  <a:cubicBezTo>
                    <a:pt x="52" y="225"/>
                    <a:pt x="62" y="231"/>
                    <a:pt x="74" y="237"/>
                  </a:cubicBezTo>
                  <a:cubicBezTo>
                    <a:pt x="75" y="237"/>
                    <a:pt x="76" y="237"/>
                    <a:pt x="76" y="237"/>
                  </a:cubicBezTo>
                  <a:close/>
                </a:path>
              </a:pathLst>
            </a:custGeom>
            <a:solidFill>
              <a:srgbClr val="FFE1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25"/>
            <p:cNvSpPr/>
            <p:nvPr/>
          </p:nvSpPr>
          <p:spPr bwMode="auto">
            <a:xfrm>
              <a:off x="5103" y="222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E1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6"/>
            <p:cNvSpPr/>
            <p:nvPr/>
          </p:nvSpPr>
          <p:spPr bwMode="auto">
            <a:xfrm>
              <a:off x="5103" y="222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2C1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7"/>
            <p:cNvSpPr/>
            <p:nvPr/>
          </p:nvSpPr>
          <p:spPr bwMode="auto">
            <a:xfrm>
              <a:off x="5103" y="2224"/>
              <a:ext cx="2" cy="0"/>
            </a:xfrm>
            <a:custGeom>
              <a:avLst/>
              <a:gdLst>
                <a:gd name="T0" fmla="*/ 1 w 1"/>
                <a:gd name="T1" fmla="*/ 0 w 1"/>
                <a:gd name="T2" fmla="*/ 1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2C1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8"/>
            <p:cNvSpPr/>
            <p:nvPr/>
          </p:nvSpPr>
          <p:spPr bwMode="auto">
            <a:xfrm>
              <a:off x="5001" y="1663"/>
              <a:ext cx="107" cy="177"/>
            </a:xfrm>
            <a:custGeom>
              <a:avLst/>
              <a:gdLst>
                <a:gd name="T0" fmla="*/ 0 w 45"/>
                <a:gd name="T1" fmla="*/ 7 h 75"/>
                <a:gd name="T2" fmla="*/ 2 w 45"/>
                <a:gd name="T3" fmla="*/ 8 h 75"/>
                <a:gd name="T4" fmla="*/ 34 w 45"/>
                <a:gd name="T5" fmla="*/ 75 h 75"/>
                <a:gd name="T6" fmla="*/ 41 w 45"/>
                <a:gd name="T7" fmla="*/ 69 h 75"/>
                <a:gd name="T8" fmla="*/ 10 w 45"/>
                <a:gd name="T9" fmla="*/ 3 h 75"/>
                <a:gd name="T10" fmla="*/ 2 w 45"/>
                <a:gd name="T11" fmla="*/ 3 h 75"/>
                <a:gd name="T12" fmla="*/ 2 w 45"/>
                <a:gd name="T13" fmla="*/ 3 h 75"/>
                <a:gd name="T14" fmla="*/ 1 w 45"/>
                <a:gd name="T15" fmla="*/ 5 h 75"/>
                <a:gd name="T16" fmla="*/ 0 w 45"/>
                <a:gd name="T17" fmla="*/ 7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75">
                  <a:moveTo>
                    <a:pt x="0" y="7"/>
                  </a:moveTo>
                  <a:cubicBezTo>
                    <a:pt x="1" y="7"/>
                    <a:pt x="2" y="7"/>
                    <a:pt x="2" y="8"/>
                  </a:cubicBezTo>
                  <a:cubicBezTo>
                    <a:pt x="42" y="28"/>
                    <a:pt x="34" y="75"/>
                    <a:pt x="34" y="75"/>
                  </a:cubicBezTo>
                  <a:cubicBezTo>
                    <a:pt x="34" y="75"/>
                    <a:pt x="37" y="73"/>
                    <a:pt x="41" y="69"/>
                  </a:cubicBezTo>
                  <a:cubicBezTo>
                    <a:pt x="42" y="62"/>
                    <a:pt x="45" y="22"/>
                    <a:pt x="10" y="3"/>
                  </a:cubicBezTo>
                  <a:cubicBezTo>
                    <a:pt x="4" y="0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4"/>
                    <a:pt x="1" y="5"/>
                    <a:pt x="1" y="5"/>
                  </a:cubicBezTo>
                  <a:cubicBezTo>
                    <a:pt x="0" y="6"/>
                    <a:pt x="0" y="6"/>
                    <a:pt x="0" y="7"/>
                  </a:cubicBezTo>
                  <a:close/>
                </a:path>
              </a:pathLst>
            </a:custGeom>
            <a:solidFill>
              <a:srgbClr val="F2C1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9"/>
            <p:cNvSpPr/>
            <p:nvPr/>
          </p:nvSpPr>
          <p:spPr bwMode="auto">
            <a:xfrm>
              <a:off x="5096" y="2022"/>
              <a:ext cx="99" cy="202"/>
            </a:xfrm>
            <a:custGeom>
              <a:avLst/>
              <a:gdLst>
                <a:gd name="T0" fmla="*/ 30 w 42"/>
                <a:gd name="T1" fmla="*/ 0 h 85"/>
                <a:gd name="T2" fmla="*/ 26 w 42"/>
                <a:gd name="T3" fmla="*/ 49 h 85"/>
                <a:gd name="T4" fmla="*/ 0 w 42"/>
                <a:gd name="T5" fmla="*/ 85 h 85"/>
                <a:gd name="T6" fmla="*/ 1 w 42"/>
                <a:gd name="T7" fmla="*/ 85 h 85"/>
                <a:gd name="T8" fmla="*/ 3 w 42"/>
                <a:gd name="T9" fmla="*/ 85 h 85"/>
                <a:gd name="T10" fmla="*/ 33 w 42"/>
                <a:gd name="T11" fmla="*/ 44 h 85"/>
                <a:gd name="T12" fmla="*/ 39 w 42"/>
                <a:gd name="T13" fmla="*/ 0 h 85"/>
                <a:gd name="T14" fmla="*/ 30 w 42"/>
                <a:gd name="T1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85">
                  <a:moveTo>
                    <a:pt x="30" y="0"/>
                  </a:moveTo>
                  <a:cubicBezTo>
                    <a:pt x="30" y="0"/>
                    <a:pt x="39" y="25"/>
                    <a:pt x="26" y="49"/>
                  </a:cubicBezTo>
                  <a:cubicBezTo>
                    <a:pt x="19" y="63"/>
                    <a:pt x="8" y="76"/>
                    <a:pt x="0" y="85"/>
                  </a:cubicBezTo>
                  <a:cubicBezTo>
                    <a:pt x="0" y="85"/>
                    <a:pt x="1" y="85"/>
                    <a:pt x="1" y="85"/>
                  </a:cubicBezTo>
                  <a:cubicBezTo>
                    <a:pt x="2" y="85"/>
                    <a:pt x="3" y="85"/>
                    <a:pt x="3" y="85"/>
                  </a:cubicBezTo>
                  <a:cubicBezTo>
                    <a:pt x="12" y="76"/>
                    <a:pt x="25" y="60"/>
                    <a:pt x="33" y="44"/>
                  </a:cubicBezTo>
                  <a:cubicBezTo>
                    <a:pt x="42" y="27"/>
                    <a:pt x="41" y="9"/>
                    <a:pt x="39" y="0"/>
                  </a:cubicBezTo>
                  <a:cubicBezTo>
                    <a:pt x="33" y="1"/>
                    <a:pt x="30" y="0"/>
                    <a:pt x="30" y="0"/>
                  </a:cubicBezTo>
                  <a:close/>
                </a:path>
              </a:pathLst>
            </a:custGeom>
            <a:solidFill>
              <a:srgbClr val="F2C1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30"/>
            <p:cNvSpPr/>
            <p:nvPr/>
          </p:nvSpPr>
          <p:spPr bwMode="auto">
            <a:xfrm>
              <a:off x="5112" y="1774"/>
              <a:ext cx="197" cy="227"/>
            </a:xfrm>
            <a:custGeom>
              <a:avLst/>
              <a:gdLst>
                <a:gd name="T0" fmla="*/ 47 w 83"/>
                <a:gd name="T1" fmla="*/ 9 h 96"/>
                <a:gd name="T2" fmla="*/ 0 w 83"/>
                <a:gd name="T3" fmla="*/ 19 h 96"/>
                <a:gd name="T4" fmla="*/ 40 w 83"/>
                <a:gd name="T5" fmla="*/ 14 h 96"/>
                <a:gd name="T6" fmla="*/ 67 w 83"/>
                <a:gd name="T7" fmla="*/ 76 h 96"/>
                <a:gd name="T8" fmla="*/ 61 w 83"/>
                <a:gd name="T9" fmla="*/ 88 h 96"/>
                <a:gd name="T10" fmla="*/ 53 w 83"/>
                <a:gd name="T11" fmla="*/ 96 h 96"/>
                <a:gd name="T12" fmla="*/ 68 w 83"/>
                <a:gd name="T13" fmla="*/ 83 h 96"/>
                <a:gd name="T14" fmla="*/ 74 w 83"/>
                <a:gd name="T15" fmla="*/ 72 h 96"/>
                <a:gd name="T16" fmla="*/ 47 w 83"/>
                <a:gd name="T17" fmla="*/ 9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3" h="96">
                  <a:moveTo>
                    <a:pt x="47" y="9"/>
                  </a:moveTo>
                  <a:cubicBezTo>
                    <a:pt x="29" y="0"/>
                    <a:pt x="9" y="12"/>
                    <a:pt x="0" y="19"/>
                  </a:cubicBezTo>
                  <a:cubicBezTo>
                    <a:pt x="10" y="13"/>
                    <a:pt x="25" y="7"/>
                    <a:pt x="40" y="14"/>
                  </a:cubicBezTo>
                  <a:cubicBezTo>
                    <a:pt x="65" y="26"/>
                    <a:pt x="76" y="47"/>
                    <a:pt x="67" y="76"/>
                  </a:cubicBezTo>
                  <a:cubicBezTo>
                    <a:pt x="66" y="81"/>
                    <a:pt x="64" y="85"/>
                    <a:pt x="61" y="88"/>
                  </a:cubicBezTo>
                  <a:cubicBezTo>
                    <a:pt x="58" y="91"/>
                    <a:pt x="56" y="94"/>
                    <a:pt x="53" y="96"/>
                  </a:cubicBezTo>
                  <a:cubicBezTo>
                    <a:pt x="58" y="94"/>
                    <a:pt x="63" y="90"/>
                    <a:pt x="68" y="83"/>
                  </a:cubicBezTo>
                  <a:cubicBezTo>
                    <a:pt x="71" y="80"/>
                    <a:pt x="73" y="76"/>
                    <a:pt x="74" y="72"/>
                  </a:cubicBezTo>
                  <a:cubicBezTo>
                    <a:pt x="83" y="42"/>
                    <a:pt x="73" y="21"/>
                    <a:pt x="47" y="9"/>
                  </a:cubicBezTo>
                  <a:close/>
                </a:path>
              </a:pathLst>
            </a:custGeom>
            <a:solidFill>
              <a:srgbClr val="F2C1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31"/>
            <p:cNvSpPr>
              <a:spLocks noEditPoints="1"/>
            </p:cNvSpPr>
            <p:nvPr/>
          </p:nvSpPr>
          <p:spPr bwMode="auto">
            <a:xfrm>
              <a:off x="5861" y="3284"/>
              <a:ext cx="370" cy="336"/>
            </a:xfrm>
            <a:custGeom>
              <a:avLst/>
              <a:gdLst>
                <a:gd name="T0" fmla="*/ 117 w 156"/>
                <a:gd name="T1" fmla="*/ 127 h 142"/>
                <a:gd name="T2" fmla="*/ 62 w 156"/>
                <a:gd name="T3" fmla="*/ 137 h 142"/>
                <a:gd name="T4" fmla="*/ 11 w 156"/>
                <a:gd name="T5" fmla="*/ 103 h 142"/>
                <a:gd name="T6" fmla="*/ 4 w 156"/>
                <a:gd name="T7" fmla="*/ 65 h 142"/>
                <a:gd name="T8" fmla="*/ 39 w 156"/>
                <a:gd name="T9" fmla="*/ 15 h 142"/>
                <a:gd name="T10" fmla="*/ 94 w 156"/>
                <a:gd name="T11" fmla="*/ 4 h 142"/>
                <a:gd name="T12" fmla="*/ 145 w 156"/>
                <a:gd name="T13" fmla="*/ 39 h 142"/>
                <a:gd name="T14" fmla="*/ 152 w 156"/>
                <a:gd name="T15" fmla="*/ 76 h 142"/>
                <a:gd name="T16" fmla="*/ 117 w 156"/>
                <a:gd name="T17" fmla="*/ 127 h 142"/>
                <a:gd name="T18" fmla="*/ 42 w 156"/>
                <a:gd name="T19" fmla="*/ 34 h 142"/>
                <a:gd name="T20" fmla="*/ 23 w 156"/>
                <a:gd name="T21" fmla="*/ 62 h 142"/>
                <a:gd name="T22" fmla="*/ 30 w 156"/>
                <a:gd name="T23" fmla="*/ 99 h 142"/>
                <a:gd name="T24" fmla="*/ 58 w 156"/>
                <a:gd name="T25" fmla="*/ 118 h 142"/>
                <a:gd name="T26" fmla="*/ 114 w 156"/>
                <a:gd name="T27" fmla="*/ 108 h 142"/>
                <a:gd name="T28" fmla="*/ 133 w 156"/>
                <a:gd name="T29" fmla="*/ 80 h 142"/>
                <a:gd name="T30" fmla="*/ 126 w 156"/>
                <a:gd name="T31" fmla="*/ 43 h 142"/>
                <a:gd name="T32" fmla="*/ 98 w 156"/>
                <a:gd name="T33" fmla="*/ 23 h 142"/>
                <a:gd name="T34" fmla="*/ 42 w 156"/>
                <a:gd name="T35" fmla="*/ 34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6" h="142">
                  <a:moveTo>
                    <a:pt x="117" y="127"/>
                  </a:moveTo>
                  <a:cubicBezTo>
                    <a:pt x="62" y="137"/>
                    <a:pt x="62" y="137"/>
                    <a:pt x="62" y="137"/>
                  </a:cubicBezTo>
                  <a:cubicBezTo>
                    <a:pt x="38" y="142"/>
                    <a:pt x="16" y="126"/>
                    <a:pt x="11" y="103"/>
                  </a:cubicBezTo>
                  <a:cubicBezTo>
                    <a:pt x="4" y="65"/>
                    <a:pt x="4" y="65"/>
                    <a:pt x="4" y="65"/>
                  </a:cubicBezTo>
                  <a:cubicBezTo>
                    <a:pt x="0" y="42"/>
                    <a:pt x="15" y="19"/>
                    <a:pt x="39" y="15"/>
                  </a:cubicBezTo>
                  <a:cubicBezTo>
                    <a:pt x="94" y="4"/>
                    <a:pt x="94" y="4"/>
                    <a:pt x="94" y="4"/>
                  </a:cubicBezTo>
                  <a:cubicBezTo>
                    <a:pt x="118" y="0"/>
                    <a:pt x="141" y="16"/>
                    <a:pt x="145" y="39"/>
                  </a:cubicBezTo>
                  <a:cubicBezTo>
                    <a:pt x="152" y="76"/>
                    <a:pt x="152" y="76"/>
                    <a:pt x="152" y="76"/>
                  </a:cubicBezTo>
                  <a:cubicBezTo>
                    <a:pt x="156" y="100"/>
                    <a:pt x="141" y="123"/>
                    <a:pt x="117" y="127"/>
                  </a:cubicBezTo>
                  <a:close/>
                  <a:moveTo>
                    <a:pt x="42" y="34"/>
                  </a:moveTo>
                  <a:cubicBezTo>
                    <a:pt x="29" y="36"/>
                    <a:pt x="21" y="49"/>
                    <a:pt x="23" y="62"/>
                  </a:cubicBezTo>
                  <a:cubicBezTo>
                    <a:pt x="30" y="99"/>
                    <a:pt x="30" y="99"/>
                    <a:pt x="30" y="99"/>
                  </a:cubicBezTo>
                  <a:cubicBezTo>
                    <a:pt x="32" y="112"/>
                    <a:pt x="45" y="121"/>
                    <a:pt x="58" y="118"/>
                  </a:cubicBezTo>
                  <a:cubicBezTo>
                    <a:pt x="114" y="108"/>
                    <a:pt x="114" y="108"/>
                    <a:pt x="114" y="108"/>
                  </a:cubicBezTo>
                  <a:cubicBezTo>
                    <a:pt x="127" y="106"/>
                    <a:pt x="135" y="93"/>
                    <a:pt x="133" y="80"/>
                  </a:cubicBezTo>
                  <a:cubicBezTo>
                    <a:pt x="126" y="43"/>
                    <a:pt x="126" y="43"/>
                    <a:pt x="126" y="43"/>
                  </a:cubicBezTo>
                  <a:cubicBezTo>
                    <a:pt x="124" y="29"/>
                    <a:pt x="111" y="21"/>
                    <a:pt x="98" y="23"/>
                  </a:cubicBezTo>
                  <a:lnTo>
                    <a:pt x="42" y="34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32"/>
            <p:cNvSpPr/>
            <p:nvPr/>
          </p:nvSpPr>
          <p:spPr bwMode="auto">
            <a:xfrm>
              <a:off x="5326" y="661"/>
              <a:ext cx="410" cy="507"/>
            </a:xfrm>
            <a:custGeom>
              <a:avLst/>
              <a:gdLst>
                <a:gd name="T0" fmla="*/ 24 w 173"/>
                <a:gd name="T1" fmla="*/ 32 h 214"/>
                <a:gd name="T2" fmla="*/ 87 w 173"/>
                <a:gd name="T3" fmla="*/ 3 h 214"/>
                <a:gd name="T4" fmla="*/ 150 w 173"/>
                <a:gd name="T5" fmla="*/ 32 h 214"/>
                <a:gd name="T6" fmla="*/ 142 w 173"/>
                <a:gd name="T7" fmla="*/ 124 h 214"/>
                <a:gd name="T8" fmla="*/ 114 w 173"/>
                <a:gd name="T9" fmla="*/ 214 h 214"/>
                <a:gd name="T10" fmla="*/ 87 w 173"/>
                <a:gd name="T11" fmla="*/ 208 h 214"/>
                <a:gd name="T12" fmla="*/ 60 w 173"/>
                <a:gd name="T13" fmla="*/ 214 h 214"/>
                <a:gd name="T14" fmla="*/ 32 w 173"/>
                <a:gd name="T15" fmla="*/ 124 h 214"/>
                <a:gd name="T16" fmla="*/ 24 w 173"/>
                <a:gd name="T17" fmla="*/ 32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3" h="214">
                  <a:moveTo>
                    <a:pt x="24" y="32"/>
                  </a:moveTo>
                  <a:cubicBezTo>
                    <a:pt x="48" y="0"/>
                    <a:pt x="80" y="3"/>
                    <a:pt x="87" y="3"/>
                  </a:cubicBezTo>
                  <a:cubicBezTo>
                    <a:pt x="93" y="3"/>
                    <a:pt x="126" y="0"/>
                    <a:pt x="150" y="32"/>
                  </a:cubicBezTo>
                  <a:cubicBezTo>
                    <a:pt x="163" y="50"/>
                    <a:pt x="173" y="66"/>
                    <a:pt x="142" y="124"/>
                  </a:cubicBezTo>
                  <a:cubicBezTo>
                    <a:pt x="111" y="183"/>
                    <a:pt x="114" y="214"/>
                    <a:pt x="114" y="214"/>
                  </a:cubicBezTo>
                  <a:cubicBezTo>
                    <a:pt x="87" y="208"/>
                    <a:pt x="87" y="208"/>
                    <a:pt x="87" y="208"/>
                  </a:cubicBezTo>
                  <a:cubicBezTo>
                    <a:pt x="60" y="214"/>
                    <a:pt x="60" y="214"/>
                    <a:pt x="60" y="214"/>
                  </a:cubicBezTo>
                  <a:cubicBezTo>
                    <a:pt x="60" y="214"/>
                    <a:pt x="63" y="183"/>
                    <a:pt x="32" y="124"/>
                  </a:cubicBezTo>
                  <a:cubicBezTo>
                    <a:pt x="0" y="66"/>
                    <a:pt x="11" y="50"/>
                    <a:pt x="24" y="32"/>
                  </a:cubicBezTo>
                  <a:close/>
                </a:path>
              </a:pathLst>
            </a:custGeom>
            <a:solidFill>
              <a:srgbClr val="FFCE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33"/>
            <p:cNvSpPr/>
            <p:nvPr/>
          </p:nvSpPr>
          <p:spPr bwMode="auto">
            <a:xfrm>
              <a:off x="5465" y="858"/>
              <a:ext cx="138" cy="301"/>
            </a:xfrm>
            <a:custGeom>
              <a:avLst/>
              <a:gdLst>
                <a:gd name="T0" fmla="*/ 37 w 58"/>
                <a:gd name="T1" fmla="*/ 124 h 127"/>
                <a:gd name="T2" fmla="*/ 40 w 58"/>
                <a:gd name="T3" fmla="*/ 60 h 127"/>
                <a:gd name="T4" fmla="*/ 47 w 58"/>
                <a:gd name="T5" fmla="*/ 35 h 127"/>
                <a:gd name="T6" fmla="*/ 52 w 58"/>
                <a:gd name="T7" fmla="*/ 17 h 127"/>
                <a:gd name="T8" fmla="*/ 50 w 58"/>
                <a:gd name="T9" fmla="*/ 8 h 127"/>
                <a:gd name="T10" fmla="*/ 41 w 58"/>
                <a:gd name="T11" fmla="*/ 8 h 127"/>
                <a:gd name="T12" fmla="*/ 36 w 58"/>
                <a:gd name="T13" fmla="*/ 18 h 127"/>
                <a:gd name="T14" fmla="*/ 38 w 58"/>
                <a:gd name="T15" fmla="*/ 16 h 127"/>
                <a:gd name="T16" fmla="*/ 38 w 58"/>
                <a:gd name="T17" fmla="*/ 13 h 127"/>
                <a:gd name="T18" fmla="*/ 36 w 58"/>
                <a:gd name="T19" fmla="*/ 6 h 127"/>
                <a:gd name="T20" fmla="*/ 26 w 58"/>
                <a:gd name="T21" fmla="*/ 7 h 127"/>
                <a:gd name="T22" fmla="*/ 20 w 58"/>
                <a:gd name="T23" fmla="*/ 16 h 127"/>
                <a:gd name="T24" fmla="*/ 22 w 58"/>
                <a:gd name="T25" fmla="*/ 16 h 127"/>
                <a:gd name="T26" fmla="*/ 22 w 58"/>
                <a:gd name="T27" fmla="*/ 11 h 127"/>
                <a:gd name="T28" fmla="*/ 11 w 58"/>
                <a:gd name="T29" fmla="*/ 8 h 127"/>
                <a:gd name="T30" fmla="*/ 6 w 58"/>
                <a:gd name="T31" fmla="*/ 29 h 127"/>
                <a:gd name="T32" fmla="*/ 13 w 58"/>
                <a:gd name="T33" fmla="*/ 52 h 127"/>
                <a:gd name="T34" fmla="*/ 20 w 58"/>
                <a:gd name="T35" fmla="*/ 123 h 127"/>
                <a:gd name="T36" fmla="*/ 15 w 58"/>
                <a:gd name="T37" fmla="*/ 123 h 127"/>
                <a:gd name="T38" fmla="*/ 11 w 58"/>
                <a:gd name="T39" fmla="*/ 60 h 127"/>
                <a:gd name="T40" fmla="*/ 1 w 58"/>
                <a:gd name="T41" fmla="*/ 23 h 127"/>
                <a:gd name="T42" fmla="*/ 7 w 58"/>
                <a:gd name="T43" fmla="*/ 6 h 127"/>
                <a:gd name="T44" fmla="*/ 24 w 58"/>
                <a:gd name="T45" fmla="*/ 5 h 127"/>
                <a:gd name="T46" fmla="*/ 22 w 58"/>
                <a:gd name="T47" fmla="*/ 21 h 127"/>
                <a:gd name="T48" fmla="*/ 17 w 58"/>
                <a:gd name="T49" fmla="*/ 11 h 127"/>
                <a:gd name="T50" fmla="*/ 32 w 58"/>
                <a:gd name="T51" fmla="*/ 0 h 127"/>
                <a:gd name="T52" fmla="*/ 42 w 58"/>
                <a:gd name="T53" fmla="*/ 14 h 127"/>
                <a:gd name="T54" fmla="*/ 39 w 58"/>
                <a:gd name="T55" fmla="*/ 22 h 127"/>
                <a:gd name="T56" fmla="*/ 32 w 58"/>
                <a:gd name="T57" fmla="*/ 20 h 127"/>
                <a:gd name="T58" fmla="*/ 40 w 58"/>
                <a:gd name="T59" fmla="*/ 3 h 127"/>
                <a:gd name="T60" fmla="*/ 55 w 58"/>
                <a:gd name="T61" fmla="*/ 7 h 127"/>
                <a:gd name="T62" fmla="*/ 55 w 58"/>
                <a:gd name="T63" fmla="*/ 23 h 127"/>
                <a:gd name="T64" fmla="*/ 41 w 58"/>
                <a:gd name="T65" fmla="*/ 71 h 127"/>
                <a:gd name="T66" fmla="*/ 41 w 58"/>
                <a:gd name="T67" fmla="*/ 123 h 127"/>
                <a:gd name="T68" fmla="*/ 37 w 58"/>
                <a:gd name="T69" fmla="*/ 124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8" h="127">
                  <a:moveTo>
                    <a:pt x="37" y="124"/>
                  </a:moveTo>
                  <a:cubicBezTo>
                    <a:pt x="32" y="103"/>
                    <a:pt x="34" y="81"/>
                    <a:pt x="40" y="60"/>
                  </a:cubicBezTo>
                  <a:cubicBezTo>
                    <a:pt x="42" y="51"/>
                    <a:pt x="45" y="43"/>
                    <a:pt x="47" y="35"/>
                  </a:cubicBezTo>
                  <a:cubicBezTo>
                    <a:pt x="49" y="29"/>
                    <a:pt x="52" y="23"/>
                    <a:pt x="52" y="17"/>
                  </a:cubicBezTo>
                  <a:cubicBezTo>
                    <a:pt x="53" y="14"/>
                    <a:pt x="52" y="10"/>
                    <a:pt x="50" y="8"/>
                  </a:cubicBezTo>
                  <a:cubicBezTo>
                    <a:pt x="48" y="5"/>
                    <a:pt x="44" y="6"/>
                    <a:pt x="41" y="8"/>
                  </a:cubicBezTo>
                  <a:cubicBezTo>
                    <a:pt x="38" y="10"/>
                    <a:pt x="36" y="14"/>
                    <a:pt x="36" y="18"/>
                  </a:cubicBezTo>
                  <a:cubicBezTo>
                    <a:pt x="36" y="19"/>
                    <a:pt x="38" y="16"/>
                    <a:pt x="38" y="16"/>
                  </a:cubicBezTo>
                  <a:cubicBezTo>
                    <a:pt x="38" y="15"/>
                    <a:pt x="38" y="14"/>
                    <a:pt x="38" y="13"/>
                  </a:cubicBezTo>
                  <a:cubicBezTo>
                    <a:pt x="38" y="10"/>
                    <a:pt x="38" y="8"/>
                    <a:pt x="36" y="6"/>
                  </a:cubicBezTo>
                  <a:cubicBezTo>
                    <a:pt x="34" y="3"/>
                    <a:pt x="29" y="5"/>
                    <a:pt x="26" y="7"/>
                  </a:cubicBezTo>
                  <a:cubicBezTo>
                    <a:pt x="23" y="9"/>
                    <a:pt x="20" y="12"/>
                    <a:pt x="20" y="16"/>
                  </a:cubicBezTo>
                  <a:cubicBezTo>
                    <a:pt x="20" y="18"/>
                    <a:pt x="21" y="16"/>
                    <a:pt x="22" y="16"/>
                  </a:cubicBezTo>
                  <a:cubicBezTo>
                    <a:pt x="23" y="14"/>
                    <a:pt x="23" y="12"/>
                    <a:pt x="22" y="11"/>
                  </a:cubicBezTo>
                  <a:cubicBezTo>
                    <a:pt x="20" y="5"/>
                    <a:pt x="15" y="5"/>
                    <a:pt x="11" y="8"/>
                  </a:cubicBezTo>
                  <a:cubicBezTo>
                    <a:pt x="4" y="14"/>
                    <a:pt x="4" y="22"/>
                    <a:pt x="6" y="29"/>
                  </a:cubicBezTo>
                  <a:cubicBezTo>
                    <a:pt x="8" y="37"/>
                    <a:pt x="10" y="44"/>
                    <a:pt x="13" y="52"/>
                  </a:cubicBezTo>
                  <a:cubicBezTo>
                    <a:pt x="19" y="75"/>
                    <a:pt x="22" y="98"/>
                    <a:pt x="20" y="123"/>
                  </a:cubicBezTo>
                  <a:cubicBezTo>
                    <a:pt x="19" y="125"/>
                    <a:pt x="15" y="125"/>
                    <a:pt x="15" y="123"/>
                  </a:cubicBezTo>
                  <a:cubicBezTo>
                    <a:pt x="17" y="101"/>
                    <a:pt x="16" y="80"/>
                    <a:pt x="11" y="60"/>
                  </a:cubicBezTo>
                  <a:cubicBezTo>
                    <a:pt x="7" y="48"/>
                    <a:pt x="2" y="36"/>
                    <a:pt x="1" y="23"/>
                  </a:cubicBezTo>
                  <a:cubicBezTo>
                    <a:pt x="0" y="17"/>
                    <a:pt x="3" y="11"/>
                    <a:pt x="7" y="6"/>
                  </a:cubicBezTo>
                  <a:cubicBezTo>
                    <a:pt x="12" y="1"/>
                    <a:pt x="19" y="0"/>
                    <a:pt x="24" y="5"/>
                  </a:cubicBezTo>
                  <a:cubicBezTo>
                    <a:pt x="27" y="10"/>
                    <a:pt x="29" y="18"/>
                    <a:pt x="22" y="21"/>
                  </a:cubicBezTo>
                  <a:cubicBezTo>
                    <a:pt x="16" y="23"/>
                    <a:pt x="15" y="15"/>
                    <a:pt x="17" y="11"/>
                  </a:cubicBezTo>
                  <a:cubicBezTo>
                    <a:pt x="19" y="5"/>
                    <a:pt x="26" y="1"/>
                    <a:pt x="32" y="0"/>
                  </a:cubicBezTo>
                  <a:cubicBezTo>
                    <a:pt x="39" y="0"/>
                    <a:pt x="43" y="7"/>
                    <a:pt x="42" y="14"/>
                  </a:cubicBezTo>
                  <a:cubicBezTo>
                    <a:pt x="42" y="16"/>
                    <a:pt x="41" y="20"/>
                    <a:pt x="39" y="22"/>
                  </a:cubicBezTo>
                  <a:cubicBezTo>
                    <a:pt x="36" y="23"/>
                    <a:pt x="33" y="23"/>
                    <a:pt x="32" y="20"/>
                  </a:cubicBezTo>
                  <a:cubicBezTo>
                    <a:pt x="30" y="13"/>
                    <a:pt x="35" y="7"/>
                    <a:pt x="40" y="3"/>
                  </a:cubicBezTo>
                  <a:cubicBezTo>
                    <a:pt x="46" y="0"/>
                    <a:pt x="52" y="2"/>
                    <a:pt x="55" y="7"/>
                  </a:cubicBezTo>
                  <a:cubicBezTo>
                    <a:pt x="58" y="12"/>
                    <a:pt x="57" y="18"/>
                    <a:pt x="55" y="23"/>
                  </a:cubicBezTo>
                  <a:cubicBezTo>
                    <a:pt x="51" y="40"/>
                    <a:pt x="45" y="55"/>
                    <a:pt x="41" y="71"/>
                  </a:cubicBezTo>
                  <a:cubicBezTo>
                    <a:pt x="38" y="88"/>
                    <a:pt x="37" y="106"/>
                    <a:pt x="41" y="123"/>
                  </a:cubicBezTo>
                  <a:cubicBezTo>
                    <a:pt x="42" y="126"/>
                    <a:pt x="38" y="127"/>
                    <a:pt x="37" y="1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34"/>
            <p:cNvSpPr/>
            <p:nvPr/>
          </p:nvSpPr>
          <p:spPr bwMode="auto">
            <a:xfrm>
              <a:off x="5364" y="702"/>
              <a:ext cx="125" cy="156"/>
            </a:xfrm>
            <a:custGeom>
              <a:avLst/>
              <a:gdLst>
                <a:gd name="T0" fmla="*/ 15 w 53"/>
                <a:gd name="T1" fmla="*/ 22 h 66"/>
                <a:gd name="T2" fmla="*/ 11 w 53"/>
                <a:gd name="T3" fmla="*/ 65 h 66"/>
                <a:gd name="T4" fmla="*/ 23 w 53"/>
                <a:gd name="T5" fmla="*/ 28 h 66"/>
                <a:gd name="T6" fmla="*/ 52 w 53"/>
                <a:gd name="T7" fmla="*/ 3 h 66"/>
                <a:gd name="T8" fmla="*/ 15 w 53"/>
                <a:gd name="T9" fmla="*/ 22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66">
                  <a:moveTo>
                    <a:pt x="15" y="22"/>
                  </a:moveTo>
                  <a:cubicBezTo>
                    <a:pt x="0" y="44"/>
                    <a:pt x="8" y="66"/>
                    <a:pt x="11" y="65"/>
                  </a:cubicBezTo>
                  <a:cubicBezTo>
                    <a:pt x="14" y="64"/>
                    <a:pt x="12" y="45"/>
                    <a:pt x="23" y="28"/>
                  </a:cubicBezTo>
                  <a:cubicBezTo>
                    <a:pt x="34" y="11"/>
                    <a:pt x="53" y="6"/>
                    <a:pt x="52" y="3"/>
                  </a:cubicBezTo>
                  <a:cubicBezTo>
                    <a:pt x="53" y="0"/>
                    <a:pt x="29" y="1"/>
                    <a:pt x="15" y="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35"/>
            <p:cNvSpPr/>
            <p:nvPr/>
          </p:nvSpPr>
          <p:spPr bwMode="auto">
            <a:xfrm>
              <a:off x="5387" y="865"/>
              <a:ext cx="17" cy="33"/>
            </a:xfrm>
            <a:custGeom>
              <a:avLst/>
              <a:gdLst>
                <a:gd name="T0" fmla="*/ 1 w 7"/>
                <a:gd name="T1" fmla="*/ 8 h 14"/>
                <a:gd name="T2" fmla="*/ 5 w 7"/>
                <a:gd name="T3" fmla="*/ 13 h 14"/>
                <a:gd name="T4" fmla="*/ 6 w 7"/>
                <a:gd name="T5" fmla="*/ 6 h 14"/>
                <a:gd name="T6" fmla="*/ 2 w 7"/>
                <a:gd name="T7" fmla="*/ 1 h 14"/>
                <a:gd name="T8" fmla="*/ 1 w 7"/>
                <a:gd name="T9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4">
                  <a:moveTo>
                    <a:pt x="1" y="8"/>
                  </a:moveTo>
                  <a:cubicBezTo>
                    <a:pt x="2" y="11"/>
                    <a:pt x="3" y="14"/>
                    <a:pt x="5" y="13"/>
                  </a:cubicBezTo>
                  <a:cubicBezTo>
                    <a:pt x="6" y="13"/>
                    <a:pt x="7" y="10"/>
                    <a:pt x="6" y="6"/>
                  </a:cubicBezTo>
                  <a:cubicBezTo>
                    <a:pt x="5" y="3"/>
                    <a:pt x="3" y="0"/>
                    <a:pt x="2" y="1"/>
                  </a:cubicBezTo>
                  <a:cubicBezTo>
                    <a:pt x="0" y="1"/>
                    <a:pt x="0" y="4"/>
                    <a:pt x="1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36"/>
            <p:cNvSpPr/>
            <p:nvPr/>
          </p:nvSpPr>
          <p:spPr bwMode="auto">
            <a:xfrm>
              <a:off x="5423" y="1140"/>
              <a:ext cx="218" cy="54"/>
            </a:xfrm>
            <a:custGeom>
              <a:avLst/>
              <a:gdLst>
                <a:gd name="T0" fmla="*/ 0 w 92"/>
                <a:gd name="T1" fmla="*/ 12 h 23"/>
                <a:gd name="T2" fmla="*/ 11 w 92"/>
                <a:gd name="T3" fmla="*/ 23 h 23"/>
                <a:gd name="T4" fmla="*/ 81 w 92"/>
                <a:gd name="T5" fmla="*/ 23 h 23"/>
                <a:gd name="T6" fmla="*/ 92 w 92"/>
                <a:gd name="T7" fmla="*/ 12 h 23"/>
                <a:gd name="T8" fmla="*/ 92 w 92"/>
                <a:gd name="T9" fmla="*/ 12 h 23"/>
                <a:gd name="T10" fmla="*/ 81 w 92"/>
                <a:gd name="T11" fmla="*/ 0 h 23"/>
                <a:gd name="T12" fmla="*/ 11 w 92"/>
                <a:gd name="T13" fmla="*/ 0 h 23"/>
                <a:gd name="T14" fmla="*/ 0 w 92"/>
                <a:gd name="T15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2" h="23">
                  <a:moveTo>
                    <a:pt x="0" y="12"/>
                  </a:moveTo>
                  <a:cubicBezTo>
                    <a:pt x="0" y="18"/>
                    <a:pt x="5" y="23"/>
                    <a:pt x="11" y="23"/>
                  </a:cubicBezTo>
                  <a:cubicBezTo>
                    <a:pt x="81" y="23"/>
                    <a:pt x="81" y="23"/>
                    <a:pt x="81" y="23"/>
                  </a:cubicBezTo>
                  <a:cubicBezTo>
                    <a:pt x="87" y="23"/>
                    <a:pt x="92" y="18"/>
                    <a:pt x="92" y="12"/>
                  </a:cubicBezTo>
                  <a:cubicBezTo>
                    <a:pt x="92" y="12"/>
                    <a:pt x="92" y="12"/>
                    <a:pt x="92" y="12"/>
                  </a:cubicBezTo>
                  <a:cubicBezTo>
                    <a:pt x="92" y="6"/>
                    <a:pt x="87" y="0"/>
                    <a:pt x="8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6"/>
                    <a:pt x="0" y="12"/>
                  </a:cubicBezTo>
                  <a:close/>
                </a:path>
              </a:pathLst>
            </a:custGeom>
            <a:solidFill>
              <a:srgbClr val="706F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37"/>
            <p:cNvSpPr/>
            <p:nvPr/>
          </p:nvSpPr>
          <p:spPr bwMode="auto">
            <a:xfrm>
              <a:off x="5437" y="1194"/>
              <a:ext cx="190" cy="54"/>
            </a:xfrm>
            <a:custGeom>
              <a:avLst/>
              <a:gdLst>
                <a:gd name="T0" fmla="*/ 0 w 80"/>
                <a:gd name="T1" fmla="*/ 12 h 23"/>
                <a:gd name="T2" fmla="*/ 11 w 80"/>
                <a:gd name="T3" fmla="*/ 23 h 23"/>
                <a:gd name="T4" fmla="*/ 69 w 80"/>
                <a:gd name="T5" fmla="*/ 23 h 23"/>
                <a:gd name="T6" fmla="*/ 80 w 80"/>
                <a:gd name="T7" fmla="*/ 12 h 23"/>
                <a:gd name="T8" fmla="*/ 80 w 80"/>
                <a:gd name="T9" fmla="*/ 12 h 23"/>
                <a:gd name="T10" fmla="*/ 69 w 80"/>
                <a:gd name="T11" fmla="*/ 0 h 23"/>
                <a:gd name="T12" fmla="*/ 11 w 80"/>
                <a:gd name="T13" fmla="*/ 0 h 23"/>
                <a:gd name="T14" fmla="*/ 0 w 80"/>
                <a:gd name="T15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" h="23">
                  <a:moveTo>
                    <a:pt x="0" y="12"/>
                  </a:moveTo>
                  <a:cubicBezTo>
                    <a:pt x="0" y="18"/>
                    <a:pt x="5" y="23"/>
                    <a:pt x="11" y="23"/>
                  </a:cubicBezTo>
                  <a:cubicBezTo>
                    <a:pt x="69" y="23"/>
                    <a:pt x="69" y="23"/>
                    <a:pt x="69" y="23"/>
                  </a:cubicBezTo>
                  <a:cubicBezTo>
                    <a:pt x="75" y="23"/>
                    <a:pt x="80" y="18"/>
                    <a:pt x="80" y="12"/>
                  </a:cubicBezTo>
                  <a:cubicBezTo>
                    <a:pt x="80" y="12"/>
                    <a:pt x="80" y="12"/>
                    <a:pt x="80" y="12"/>
                  </a:cubicBezTo>
                  <a:cubicBezTo>
                    <a:pt x="80" y="6"/>
                    <a:pt x="75" y="0"/>
                    <a:pt x="69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6"/>
                    <a:pt x="0" y="12"/>
                  </a:cubicBezTo>
                  <a:close/>
                </a:path>
              </a:pathLst>
            </a:custGeom>
            <a:solidFill>
              <a:srgbClr val="706F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8"/>
            <p:cNvSpPr/>
            <p:nvPr/>
          </p:nvSpPr>
          <p:spPr bwMode="auto">
            <a:xfrm>
              <a:off x="5451" y="1248"/>
              <a:ext cx="161" cy="55"/>
            </a:xfrm>
            <a:custGeom>
              <a:avLst/>
              <a:gdLst>
                <a:gd name="T0" fmla="*/ 0 w 68"/>
                <a:gd name="T1" fmla="*/ 12 h 23"/>
                <a:gd name="T2" fmla="*/ 11 w 68"/>
                <a:gd name="T3" fmla="*/ 23 h 23"/>
                <a:gd name="T4" fmla="*/ 57 w 68"/>
                <a:gd name="T5" fmla="*/ 23 h 23"/>
                <a:gd name="T6" fmla="*/ 68 w 68"/>
                <a:gd name="T7" fmla="*/ 12 h 23"/>
                <a:gd name="T8" fmla="*/ 68 w 68"/>
                <a:gd name="T9" fmla="*/ 12 h 23"/>
                <a:gd name="T10" fmla="*/ 57 w 68"/>
                <a:gd name="T11" fmla="*/ 0 h 23"/>
                <a:gd name="T12" fmla="*/ 11 w 68"/>
                <a:gd name="T13" fmla="*/ 0 h 23"/>
                <a:gd name="T14" fmla="*/ 0 w 68"/>
                <a:gd name="T15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8" h="23">
                  <a:moveTo>
                    <a:pt x="0" y="12"/>
                  </a:moveTo>
                  <a:cubicBezTo>
                    <a:pt x="0" y="18"/>
                    <a:pt x="5" y="23"/>
                    <a:pt x="11" y="23"/>
                  </a:cubicBezTo>
                  <a:cubicBezTo>
                    <a:pt x="57" y="23"/>
                    <a:pt x="57" y="23"/>
                    <a:pt x="57" y="23"/>
                  </a:cubicBezTo>
                  <a:cubicBezTo>
                    <a:pt x="63" y="23"/>
                    <a:pt x="68" y="18"/>
                    <a:pt x="68" y="12"/>
                  </a:cubicBezTo>
                  <a:cubicBezTo>
                    <a:pt x="68" y="12"/>
                    <a:pt x="68" y="12"/>
                    <a:pt x="68" y="12"/>
                  </a:cubicBezTo>
                  <a:cubicBezTo>
                    <a:pt x="68" y="6"/>
                    <a:pt x="63" y="0"/>
                    <a:pt x="57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6"/>
                    <a:pt x="0" y="12"/>
                  </a:cubicBezTo>
                  <a:close/>
                </a:path>
              </a:pathLst>
            </a:custGeom>
            <a:solidFill>
              <a:srgbClr val="706F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9"/>
            <p:cNvSpPr/>
            <p:nvPr/>
          </p:nvSpPr>
          <p:spPr bwMode="auto">
            <a:xfrm>
              <a:off x="5477" y="1303"/>
              <a:ext cx="109" cy="57"/>
            </a:xfrm>
            <a:custGeom>
              <a:avLst/>
              <a:gdLst>
                <a:gd name="T0" fmla="*/ 46 w 46"/>
                <a:gd name="T1" fmla="*/ 0 h 24"/>
                <a:gd name="T2" fmla="*/ 46 w 46"/>
                <a:gd name="T3" fmla="*/ 0 h 24"/>
                <a:gd name="T4" fmla="*/ 23 w 46"/>
                <a:gd name="T5" fmla="*/ 24 h 24"/>
                <a:gd name="T6" fmla="*/ 0 w 46"/>
                <a:gd name="T7" fmla="*/ 0 h 24"/>
                <a:gd name="T8" fmla="*/ 0 w 46"/>
                <a:gd name="T9" fmla="*/ 0 h 24"/>
                <a:gd name="T10" fmla="*/ 46 w 46"/>
                <a:gd name="T11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" h="24">
                  <a:moveTo>
                    <a:pt x="46" y="0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46" y="13"/>
                    <a:pt x="36" y="24"/>
                    <a:pt x="23" y="24"/>
                  </a:cubicBezTo>
                  <a:cubicBezTo>
                    <a:pt x="10" y="24"/>
                    <a:pt x="0" y="13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6" y="0"/>
                  </a:lnTo>
                  <a:close/>
                </a:path>
              </a:pathLst>
            </a:custGeom>
            <a:solidFill>
              <a:srgbClr val="706F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40"/>
            <p:cNvSpPr/>
            <p:nvPr/>
          </p:nvSpPr>
          <p:spPr bwMode="auto">
            <a:xfrm>
              <a:off x="5428" y="1185"/>
              <a:ext cx="206" cy="9"/>
            </a:xfrm>
            <a:custGeom>
              <a:avLst/>
              <a:gdLst>
                <a:gd name="T0" fmla="*/ 87 w 87"/>
                <a:gd name="T1" fmla="*/ 0 h 4"/>
                <a:gd name="T2" fmla="*/ 79 w 87"/>
                <a:gd name="T3" fmla="*/ 4 h 4"/>
                <a:gd name="T4" fmla="*/ 9 w 87"/>
                <a:gd name="T5" fmla="*/ 4 h 4"/>
                <a:gd name="T6" fmla="*/ 0 w 87"/>
                <a:gd name="T7" fmla="*/ 0 h 4"/>
                <a:gd name="T8" fmla="*/ 87 w 87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4">
                  <a:moveTo>
                    <a:pt x="87" y="0"/>
                  </a:moveTo>
                  <a:cubicBezTo>
                    <a:pt x="85" y="3"/>
                    <a:pt x="82" y="4"/>
                    <a:pt x="7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6" y="4"/>
                    <a:pt x="2" y="3"/>
                    <a:pt x="0" y="0"/>
                  </a:cubicBezTo>
                  <a:lnTo>
                    <a:pt x="87" y="0"/>
                  </a:ln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41"/>
            <p:cNvSpPr/>
            <p:nvPr/>
          </p:nvSpPr>
          <p:spPr bwMode="auto">
            <a:xfrm>
              <a:off x="5442" y="1239"/>
              <a:ext cx="177" cy="9"/>
            </a:xfrm>
            <a:custGeom>
              <a:avLst/>
              <a:gdLst>
                <a:gd name="T0" fmla="*/ 75 w 75"/>
                <a:gd name="T1" fmla="*/ 0 h 4"/>
                <a:gd name="T2" fmla="*/ 67 w 75"/>
                <a:gd name="T3" fmla="*/ 4 h 4"/>
                <a:gd name="T4" fmla="*/ 9 w 75"/>
                <a:gd name="T5" fmla="*/ 4 h 4"/>
                <a:gd name="T6" fmla="*/ 0 w 75"/>
                <a:gd name="T7" fmla="*/ 0 h 4"/>
                <a:gd name="T8" fmla="*/ 75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75" y="0"/>
                  </a:moveTo>
                  <a:cubicBezTo>
                    <a:pt x="73" y="3"/>
                    <a:pt x="70" y="4"/>
                    <a:pt x="67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6" y="4"/>
                    <a:pt x="2" y="3"/>
                    <a:pt x="0" y="0"/>
                  </a:cubicBezTo>
                  <a:lnTo>
                    <a:pt x="75" y="0"/>
                  </a:ln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42"/>
            <p:cNvSpPr/>
            <p:nvPr/>
          </p:nvSpPr>
          <p:spPr bwMode="auto">
            <a:xfrm>
              <a:off x="5456" y="1293"/>
              <a:ext cx="149" cy="10"/>
            </a:xfrm>
            <a:custGeom>
              <a:avLst/>
              <a:gdLst>
                <a:gd name="T0" fmla="*/ 63 w 63"/>
                <a:gd name="T1" fmla="*/ 0 h 4"/>
                <a:gd name="T2" fmla="*/ 55 w 63"/>
                <a:gd name="T3" fmla="*/ 4 h 4"/>
                <a:gd name="T4" fmla="*/ 9 w 63"/>
                <a:gd name="T5" fmla="*/ 4 h 4"/>
                <a:gd name="T6" fmla="*/ 0 w 63"/>
                <a:gd name="T7" fmla="*/ 0 h 4"/>
                <a:gd name="T8" fmla="*/ 63 w 6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4">
                  <a:moveTo>
                    <a:pt x="63" y="0"/>
                  </a:moveTo>
                  <a:cubicBezTo>
                    <a:pt x="61" y="3"/>
                    <a:pt x="58" y="4"/>
                    <a:pt x="55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6" y="4"/>
                    <a:pt x="3" y="3"/>
                    <a:pt x="0" y="0"/>
                  </a:cubicBezTo>
                  <a:lnTo>
                    <a:pt x="63" y="0"/>
                  </a:ln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9" name="Rectangle 9"/>
          <p:cNvSpPr>
            <a:spLocks noChangeArrowheads="1"/>
          </p:cNvSpPr>
          <p:nvPr/>
        </p:nvSpPr>
        <p:spPr bwMode="auto">
          <a:xfrm>
            <a:off x="3453599" y="2693195"/>
            <a:ext cx="1484630" cy="1230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8000" b="0" i="0" u="none" strike="noStrike" cap="none" normalizeH="0" baseline="0" dirty="0">
                <a:ln>
                  <a:noFill/>
                </a:ln>
                <a:solidFill>
                  <a:srgbClr val="12303F"/>
                </a:solidFill>
                <a:effectLst/>
                <a:latin typeface="Bebas" pitchFamily="2" charset="0"/>
              </a:rPr>
              <a:t>04</a:t>
            </a:r>
            <a:endParaRPr kumimoji="0" lang="zh-CN" altLang="zh-CN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0" name="Rectangle 10"/>
          <p:cNvSpPr>
            <a:spLocks noChangeArrowheads="1"/>
          </p:cNvSpPr>
          <p:nvPr/>
        </p:nvSpPr>
        <p:spPr bwMode="auto">
          <a:xfrm>
            <a:off x="3301660" y="3870890"/>
            <a:ext cx="2797175" cy="661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4300" b="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Bebas" pitchFamily="2" charset="0"/>
              </a:rPr>
              <a:t>薪酬福利</a:t>
            </a:r>
            <a:endParaRPr kumimoji="0" lang="zh-CN" altLang="zh-CN" sz="1800" b="0" i="0" u="none" strike="noStrike" cap="none" normalizeH="0" baseline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椭圆 73"/>
          <p:cNvSpPr/>
          <p:nvPr/>
        </p:nvSpPr>
        <p:spPr>
          <a:xfrm>
            <a:off x="3510579" y="1281731"/>
            <a:ext cx="5377216" cy="537721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 flipH="1">
            <a:off x="2709333" y="3668889"/>
            <a:ext cx="2810933" cy="0"/>
          </a:xfrm>
          <a:prstGeom prst="line">
            <a:avLst/>
          </a:prstGeom>
          <a:ln w="22225">
            <a:solidFill>
              <a:schemeClr val="tx1">
                <a:lumMod val="50000"/>
                <a:lumOff val="50000"/>
              </a:schemeClr>
            </a:solidFill>
            <a:headEnd type="none"/>
            <a:tailEnd type="stealth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712989" y="3068917"/>
            <a:ext cx="2797175" cy="1415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3600" b="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Bebas" pitchFamily="2" charset="0"/>
              </a:rPr>
              <a:t>基本薪酬</a:t>
            </a:r>
            <a:endParaRPr kumimoji="0" lang="zh-CN" altLang="en-US" sz="3600" b="0" i="0" u="none" strike="noStrike" cap="none" normalizeH="0" baseline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latin typeface="Bebas" pitchFamily="2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400" b="0" i="0" u="none" strike="noStrike" cap="none" normalizeH="0" baseline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销售类</a:t>
            </a:r>
            <a:r>
              <a:rPr kumimoji="0" lang="zh-CN" altLang="en-US" sz="1400" b="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：</a:t>
            </a:r>
            <a:r>
              <a:rPr kumimoji="0" lang="en-US" altLang="zh-CN" sz="1400" b="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3000-5000</a:t>
            </a:r>
            <a:r>
              <a:rPr kumimoji="0" lang="zh-CN" altLang="en-US" sz="1400" b="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元</a:t>
            </a:r>
            <a:r>
              <a:rPr kumimoji="0" lang="en-US" altLang="zh-CN" sz="1400" b="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/</a:t>
            </a:r>
            <a:r>
              <a:rPr kumimoji="0" lang="zh-CN" altLang="en-US" sz="1400" b="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月</a:t>
            </a:r>
            <a:endParaRPr kumimoji="0" lang="zh-CN" altLang="en-US" sz="1400" b="0" i="0" u="none" strike="noStrike" cap="none" normalizeH="0" baseline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400" b="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商务类：</a:t>
            </a:r>
            <a:r>
              <a:rPr kumimoji="0" lang="en-US" altLang="zh-CN" sz="1400" b="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3000-4500</a:t>
            </a:r>
            <a:r>
              <a:rPr kumimoji="0" lang="zh-CN" altLang="en-US" sz="1400" b="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元</a:t>
            </a:r>
            <a:r>
              <a:rPr kumimoji="0" lang="en-US" altLang="zh-CN" sz="1400" b="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/</a:t>
            </a:r>
            <a:r>
              <a:rPr kumimoji="0" lang="zh-CN" altLang="en-US" sz="1400" b="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月</a:t>
            </a:r>
            <a:endParaRPr kumimoji="0" lang="zh-CN" altLang="en-US" sz="1400" b="0" i="0" u="none" strike="noStrike" cap="none" normalizeH="0" baseline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400" b="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行政类：</a:t>
            </a:r>
            <a:r>
              <a:rPr kumimoji="0" lang="en-US" altLang="zh-CN" sz="1400" b="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2500-4000</a:t>
            </a:r>
            <a:r>
              <a:rPr kumimoji="0" lang="zh-CN" altLang="en-US" sz="1400" b="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元</a:t>
            </a:r>
            <a:r>
              <a:rPr kumimoji="0" lang="en-US" altLang="zh-CN" sz="1400" b="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/</a:t>
            </a:r>
            <a:r>
              <a:rPr kumimoji="0" lang="zh-CN" altLang="en-US" sz="1400" b="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月</a:t>
            </a:r>
            <a:endParaRPr kumimoji="0" lang="zh-CN" altLang="en-US" sz="1400" b="0" i="0" u="none" strike="noStrike" cap="none" normalizeH="0" baseline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</p:txBody>
      </p:sp>
      <p:cxnSp>
        <p:nvCxnSpPr>
          <p:cNvPr id="9" name="直接连接符 8"/>
          <p:cNvCxnSpPr/>
          <p:nvPr/>
        </p:nvCxnSpPr>
        <p:spPr>
          <a:xfrm flipH="1">
            <a:off x="6852568" y="3804356"/>
            <a:ext cx="2810933" cy="0"/>
          </a:xfrm>
          <a:prstGeom prst="line">
            <a:avLst/>
          </a:prstGeom>
          <a:ln w="22225">
            <a:solidFill>
              <a:schemeClr val="tx1">
                <a:lumMod val="50000"/>
                <a:lumOff val="50000"/>
              </a:schemeClr>
            </a:solidFill>
            <a:headEnd type="stealth" w="lg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9201957" y="3950995"/>
            <a:ext cx="2797175" cy="768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3600" b="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Bebas" pitchFamily="2" charset="0"/>
              </a:rPr>
              <a:t>工作补贴</a:t>
            </a:r>
            <a:endParaRPr kumimoji="0" lang="zh-CN" altLang="en-US" sz="3600" b="0" i="0" u="none" strike="noStrike" cap="none" normalizeH="0" baseline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latin typeface="Bebas" pitchFamily="2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差旅补贴、午餐补贴</a:t>
            </a:r>
            <a:endParaRPr kumimoji="0" lang="zh-CN" altLang="zh-CN" sz="1400" b="0" i="0" u="none" strike="noStrike" cap="none" normalizeH="0" baseline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</p:txBody>
      </p:sp>
      <p:cxnSp>
        <p:nvCxnSpPr>
          <p:cNvPr id="11" name="直接连接符 10"/>
          <p:cNvCxnSpPr/>
          <p:nvPr/>
        </p:nvCxnSpPr>
        <p:spPr>
          <a:xfrm flipH="1">
            <a:off x="6344356" y="3251201"/>
            <a:ext cx="3881516" cy="0"/>
          </a:xfrm>
          <a:prstGeom prst="line">
            <a:avLst/>
          </a:prstGeom>
          <a:ln w="22225">
            <a:solidFill>
              <a:schemeClr val="tx1">
                <a:lumMod val="50000"/>
                <a:lumOff val="50000"/>
              </a:schemeClr>
            </a:solidFill>
            <a:headEnd type="stealth" w="lg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9392964" y="2661786"/>
            <a:ext cx="2797175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3600" b="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Bebas" pitchFamily="2" charset="0"/>
              </a:rPr>
              <a:t>年终奖</a:t>
            </a:r>
            <a:endParaRPr kumimoji="0" lang="zh-CN" altLang="en-US" sz="3600" b="0" i="0" u="none" strike="noStrike" cap="none" normalizeH="0" baseline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latin typeface="Bebas" pitchFamily="2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你的贡献有多大，</a:t>
            </a:r>
            <a:endParaRPr kumimoji="0" lang="zh-CN" altLang="zh-CN" sz="1400" b="0" i="0" u="none" strike="noStrike" cap="none" normalizeH="0" baseline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你的年终奖就会有多大</a:t>
            </a:r>
            <a:endParaRPr kumimoji="0" lang="zh-CN" altLang="zh-CN" sz="1400" b="0" i="0" u="none" strike="noStrike" cap="none" normalizeH="0" baseline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861790" y="1037395"/>
            <a:ext cx="4070573" cy="661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4300" b="1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Bebas" pitchFamily="2" charset="0"/>
              </a:rPr>
              <a:t>我们的报酬</a:t>
            </a:r>
            <a:r>
              <a:rPr lang="en-US" altLang="zh-CN" sz="43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Bebas" pitchFamily="2" charset="0"/>
              </a:rPr>
              <a:t>……</a:t>
            </a:r>
            <a:endParaRPr kumimoji="0" lang="zh-CN" altLang="zh-CN" sz="1800" b="1" i="0" u="none" strike="noStrike" cap="none" normalizeH="0" baseline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</p:txBody>
      </p:sp>
      <p:grpSp>
        <p:nvGrpSpPr>
          <p:cNvPr id="16" name="Group 91"/>
          <p:cNvGrpSpPr>
            <a:grpSpLocks noChangeAspect="1"/>
          </p:cNvGrpSpPr>
          <p:nvPr/>
        </p:nvGrpSpPr>
        <p:grpSpPr bwMode="auto">
          <a:xfrm>
            <a:off x="4932363" y="1793876"/>
            <a:ext cx="3519487" cy="3914775"/>
            <a:chOff x="4993" y="952"/>
            <a:chExt cx="2217" cy="2466"/>
          </a:xfrm>
        </p:grpSpPr>
        <p:sp>
          <p:nvSpPr>
            <p:cNvPr id="17" name="Oval 92"/>
            <p:cNvSpPr>
              <a:spLocks noChangeArrowheads="1"/>
            </p:cNvSpPr>
            <p:nvPr/>
          </p:nvSpPr>
          <p:spPr bwMode="auto">
            <a:xfrm>
              <a:off x="5895" y="3323"/>
              <a:ext cx="1225" cy="43"/>
            </a:xfrm>
            <a:prstGeom prst="ellipse">
              <a:avLst/>
            </a:prstGeom>
            <a:solidFill>
              <a:srgbClr val="A09F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93"/>
            <p:cNvSpPr/>
            <p:nvPr/>
          </p:nvSpPr>
          <p:spPr bwMode="auto">
            <a:xfrm>
              <a:off x="6455" y="1483"/>
              <a:ext cx="21" cy="37"/>
            </a:xfrm>
            <a:custGeom>
              <a:avLst/>
              <a:gdLst>
                <a:gd name="T0" fmla="*/ 8 w 9"/>
                <a:gd name="T1" fmla="*/ 4 h 16"/>
                <a:gd name="T2" fmla="*/ 6 w 9"/>
                <a:gd name="T3" fmla="*/ 2 h 16"/>
                <a:gd name="T4" fmla="*/ 0 w 9"/>
                <a:gd name="T5" fmla="*/ 0 h 16"/>
                <a:gd name="T6" fmla="*/ 0 w 9"/>
                <a:gd name="T7" fmla="*/ 16 h 16"/>
                <a:gd name="T8" fmla="*/ 8 w 9"/>
                <a:gd name="T9" fmla="*/ 11 h 16"/>
                <a:gd name="T10" fmla="*/ 9 w 9"/>
                <a:gd name="T11" fmla="*/ 6 h 16"/>
                <a:gd name="T12" fmla="*/ 8 w 9"/>
                <a:gd name="T13" fmla="*/ 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6">
                  <a:moveTo>
                    <a:pt x="8" y="4"/>
                  </a:moveTo>
                  <a:cubicBezTo>
                    <a:pt x="7" y="3"/>
                    <a:pt x="6" y="2"/>
                    <a:pt x="6" y="2"/>
                  </a:cubicBezTo>
                  <a:cubicBezTo>
                    <a:pt x="4" y="1"/>
                    <a:pt x="2" y="0"/>
                    <a:pt x="0" y="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3" y="15"/>
                    <a:pt x="7" y="14"/>
                    <a:pt x="8" y="11"/>
                  </a:cubicBezTo>
                  <a:cubicBezTo>
                    <a:pt x="9" y="10"/>
                    <a:pt x="9" y="8"/>
                    <a:pt x="9" y="6"/>
                  </a:cubicBezTo>
                  <a:cubicBezTo>
                    <a:pt x="9" y="5"/>
                    <a:pt x="9" y="4"/>
                    <a:pt x="8" y="4"/>
                  </a:cubicBezTo>
                  <a:close/>
                </a:path>
              </a:pathLst>
            </a:custGeom>
            <a:solidFill>
              <a:srgbClr val="C897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94"/>
            <p:cNvSpPr/>
            <p:nvPr/>
          </p:nvSpPr>
          <p:spPr bwMode="auto">
            <a:xfrm>
              <a:off x="6473" y="1509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95"/>
            <p:cNvSpPr/>
            <p:nvPr/>
          </p:nvSpPr>
          <p:spPr bwMode="auto">
            <a:xfrm>
              <a:off x="6414" y="1421"/>
              <a:ext cx="19" cy="35"/>
            </a:xfrm>
            <a:custGeom>
              <a:avLst/>
              <a:gdLst>
                <a:gd name="T0" fmla="*/ 1 w 8"/>
                <a:gd name="T1" fmla="*/ 4 h 15"/>
                <a:gd name="T2" fmla="*/ 0 w 8"/>
                <a:gd name="T3" fmla="*/ 7 h 15"/>
                <a:gd name="T4" fmla="*/ 0 w 8"/>
                <a:gd name="T5" fmla="*/ 10 h 15"/>
                <a:gd name="T6" fmla="*/ 2 w 8"/>
                <a:gd name="T7" fmla="*/ 12 h 15"/>
                <a:gd name="T8" fmla="*/ 5 w 8"/>
                <a:gd name="T9" fmla="*/ 14 h 15"/>
                <a:gd name="T10" fmla="*/ 8 w 8"/>
                <a:gd name="T11" fmla="*/ 15 h 15"/>
                <a:gd name="T12" fmla="*/ 8 w 8"/>
                <a:gd name="T13" fmla="*/ 0 h 15"/>
                <a:gd name="T14" fmla="*/ 1 w 8"/>
                <a:gd name="T15" fmla="*/ 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15">
                  <a:moveTo>
                    <a:pt x="1" y="4"/>
                  </a:moveTo>
                  <a:cubicBezTo>
                    <a:pt x="0" y="5"/>
                    <a:pt x="0" y="6"/>
                    <a:pt x="0" y="7"/>
                  </a:cubicBezTo>
                  <a:cubicBezTo>
                    <a:pt x="0" y="8"/>
                    <a:pt x="0" y="9"/>
                    <a:pt x="0" y="10"/>
                  </a:cubicBezTo>
                  <a:cubicBezTo>
                    <a:pt x="1" y="11"/>
                    <a:pt x="1" y="12"/>
                    <a:pt x="2" y="12"/>
                  </a:cubicBezTo>
                  <a:cubicBezTo>
                    <a:pt x="3" y="13"/>
                    <a:pt x="4" y="13"/>
                    <a:pt x="5" y="14"/>
                  </a:cubicBezTo>
                  <a:cubicBezTo>
                    <a:pt x="6" y="14"/>
                    <a:pt x="7" y="14"/>
                    <a:pt x="8" y="15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5" y="1"/>
                    <a:pt x="2" y="2"/>
                    <a:pt x="1" y="4"/>
                  </a:cubicBezTo>
                  <a:close/>
                </a:path>
              </a:pathLst>
            </a:custGeom>
            <a:solidFill>
              <a:srgbClr val="C897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96"/>
            <p:cNvSpPr/>
            <p:nvPr/>
          </p:nvSpPr>
          <p:spPr bwMode="auto">
            <a:xfrm>
              <a:off x="6473" y="1509"/>
              <a:ext cx="3" cy="0"/>
            </a:xfrm>
            <a:custGeom>
              <a:avLst/>
              <a:gdLst>
                <a:gd name="T0" fmla="*/ 3 w 3"/>
                <a:gd name="T1" fmla="*/ 0 w 3"/>
                <a:gd name="T2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97"/>
            <p:cNvSpPr>
              <a:spLocks noEditPoints="1"/>
            </p:cNvSpPr>
            <p:nvPr/>
          </p:nvSpPr>
          <p:spPr bwMode="auto">
            <a:xfrm>
              <a:off x="6156" y="1198"/>
              <a:ext cx="609" cy="460"/>
            </a:xfrm>
            <a:custGeom>
              <a:avLst/>
              <a:gdLst>
                <a:gd name="T0" fmla="*/ 131 w 257"/>
                <a:gd name="T1" fmla="*/ 44 h 194"/>
                <a:gd name="T2" fmla="*/ 148 w 257"/>
                <a:gd name="T3" fmla="*/ 6 h 194"/>
                <a:gd name="T4" fmla="*/ 117 w 257"/>
                <a:gd name="T5" fmla="*/ 12 h 194"/>
                <a:gd name="T6" fmla="*/ 87 w 257"/>
                <a:gd name="T7" fmla="*/ 7 h 194"/>
                <a:gd name="T8" fmla="*/ 106 w 257"/>
                <a:gd name="T9" fmla="*/ 45 h 194"/>
                <a:gd name="T10" fmla="*/ 108 w 257"/>
                <a:gd name="T11" fmla="*/ 183 h 194"/>
                <a:gd name="T12" fmla="*/ 131 w 257"/>
                <a:gd name="T13" fmla="*/ 44 h 194"/>
                <a:gd name="T14" fmla="*/ 144 w 257"/>
                <a:gd name="T15" fmla="*/ 130 h 194"/>
                <a:gd name="T16" fmla="*/ 138 w 257"/>
                <a:gd name="T17" fmla="*/ 140 h 194"/>
                <a:gd name="T18" fmla="*/ 126 w 257"/>
                <a:gd name="T19" fmla="*/ 145 h 194"/>
                <a:gd name="T20" fmla="*/ 126 w 257"/>
                <a:gd name="T21" fmla="*/ 149 h 194"/>
                <a:gd name="T22" fmla="*/ 124 w 257"/>
                <a:gd name="T23" fmla="*/ 153 h 194"/>
                <a:gd name="T24" fmla="*/ 119 w 257"/>
                <a:gd name="T25" fmla="*/ 153 h 194"/>
                <a:gd name="T26" fmla="*/ 117 w 257"/>
                <a:gd name="T27" fmla="*/ 149 h 194"/>
                <a:gd name="T28" fmla="*/ 117 w 257"/>
                <a:gd name="T29" fmla="*/ 144 h 194"/>
                <a:gd name="T30" fmla="*/ 115 w 257"/>
                <a:gd name="T31" fmla="*/ 144 h 194"/>
                <a:gd name="T32" fmla="*/ 104 w 257"/>
                <a:gd name="T33" fmla="*/ 137 h 194"/>
                <a:gd name="T34" fmla="*/ 100 w 257"/>
                <a:gd name="T35" fmla="*/ 132 h 194"/>
                <a:gd name="T36" fmla="*/ 100 w 257"/>
                <a:gd name="T37" fmla="*/ 130 h 194"/>
                <a:gd name="T38" fmla="*/ 100 w 257"/>
                <a:gd name="T39" fmla="*/ 129 h 194"/>
                <a:gd name="T40" fmla="*/ 100 w 257"/>
                <a:gd name="T41" fmla="*/ 126 h 194"/>
                <a:gd name="T42" fmla="*/ 104 w 257"/>
                <a:gd name="T43" fmla="*/ 124 h 194"/>
                <a:gd name="T44" fmla="*/ 108 w 257"/>
                <a:gd name="T45" fmla="*/ 127 h 194"/>
                <a:gd name="T46" fmla="*/ 109 w 257"/>
                <a:gd name="T47" fmla="*/ 128 h 194"/>
                <a:gd name="T48" fmla="*/ 109 w 257"/>
                <a:gd name="T49" fmla="*/ 130 h 194"/>
                <a:gd name="T50" fmla="*/ 111 w 257"/>
                <a:gd name="T51" fmla="*/ 132 h 194"/>
                <a:gd name="T52" fmla="*/ 117 w 257"/>
                <a:gd name="T53" fmla="*/ 135 h 194"/>
                <a:gd name="T54" fmla="*/ 117 w 257"/>
                <a:gd name="T55" fmla="*/ 118 h 194"/>
                <a:gd name="T56" fmla="*/ 105 w 257"/>
                <a:gd name="T57" fmla="*/ 113 h 194"/>
                <a:gd name="T58" fmla="*/ 101 w 257"/>
                <a:gd name="T59" fmla="*/ 108 h 194"/>
                <a:gd name="T60" fmla="*/ 100 w 257"/>
                <a:gd name="T61" fmla="*/ 102 h 194"/>
                <a:gd name="T62" fmla="*/ 101 w 257"/>
                <a:gd name="T63" fmla="*/ 96 h 194"/>
                <a:gd name="T64" fmla="*/ 105 w 257"/>
                <a:gd name="T65" fmla="*/ 91 h 194"/>
                <a:gd name="T66" fmla="*/ 117 w 257"/>
                <a:gd name="T67" fmla="*/ 85 h 194"/>
                <a:gd name="T68" fmla="*/ 117 w 257"/>
                <a:gd name="T69" fmla="*/ 81 h 194"/>
                <a:gd name="T70" fmla="*/ 118 w 257"/>
                <a:gd name="T71" fmla="*/ 77 h 194"/>
                <a:gd name="T72" fmla="*/ 123 w 257"/>
                <a:gd name="T73" fmla="*/ 77 h 194"/>
                <a:gd name="T74" fmla="*/ 126 w 257"/>
                <a:gd name="T75" fmla="*/ 81 h 194"/>
                <a:gd name="T76" fmla="*/ 126 w 257"/>
                <a:gd name="T77" fmla="*/ 85 h 194"/>
                <a:gd name="T78" fmla="*/ 127 w 257"/>
                <a:gd name="T79" fmla="*/ 86 h 194"/>
                <a:gd name="T80" fmla="*/ 139 w 257"/>
                <a:gd name="T81" fmla="*/ 91 h 194"/>
                <a:gd name="T82" fmla="*/ 142 w 257"/>
                <a:gd name="T83" fmla="*/ 96 h 194"/>
                <a:gd name="T84" fmla="*/ 143 w 257"/>
                <a:gd name="T85" fmla="*/ 98 h 194"/>
                <a:gd name="T86" fmla="*/ 143 w 257"/>
                <a:gd name="T87" fmla="*/ 99 h 194"/>
                <a:gd name="T88" fmla="*/ 143 w 257"/>
                <a:gd name="T89" fmla="*/ 102 h 194"/>
                <a:gd name="T90" fmla="*/ 139 w 257"/>
                <a:gd name="T91" fmla="*/ 104 h 194"/>
                <a:gd name="T92" fmla="*/ 135 w 257"/>
                <a:gd name="T93" fmla="*/ 102 h 194"/>
                <a:gd name="T94" fmla="*/ 134 w 257"/>
                <a:gd name="T95" fmla="*/ 100 h 194"/>
                <a:gd name="T96" fmla="*/ 134 w 257"/>
                <a:gd name="T97" fmla="*/ 99 h 194"/>
                <a:gd name="T98" fmla="*/ 132 w 257"/>
                <a:gd name="T99" fmla="*/ 97 h 194"/>
                <a:gd name="T100" fmla="*/ 126 w 257"/>
                <a:gd name="T101" fmla="*/ 94 h 194"/>
                <a:gd name="T102" fmla="*/ 126 w 257"/>
                <a:gd name="T103" fmla="*/ 111 h 194"/>
                <a:gd name="T104" fmla="*/ 133 w 257"/>
                <a:gd name="T105" fmla="*/ 113 h 194"/>
                <a:gd name="T106" fmla="*/ 142 w 257"/>
                <a:gd name="T107" fmla="*/ 120 h 194"/>
                <a:gd name="T108" fmla="*/ 142 w 257"/>
                <a:gd name="T109" fmla="*/ 120 h 194"/>
                <a:gd name="T110" fmla="*/ 142 w 257"/>
                <a:gd name="T111" fmla="*/ 120 h 194"/>
                <a:gd name="T112" fmla="*/ 144 w 257"/>
                <a:gd name="T113" fmla="*/ 13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57" h="194">
                  <a:moveTo>
                    <a:pt x="131" y="44"/>
                  </a:moveTo>
                  <a:cubicBezTo>
                    <a:pt x="145" y="33"/>
                    <a:pt x="154" y="7"/>
                    <a:pt x="148" y="6"/>
                  </a:cubicBezTo>
                  <a:cubicBezTo>
                    <a:pt x="141" y="4"/>
                    <a:pt x="125" y="11"/>
                    <a:pt x="117" y="12"/>
                  </a:cubicBezTo>
                  <a:cubicBezTo>
                    <a:pt x="106" y="13"/>
                    <a:pt x="94" y="0"/>
                    <a:pt x="87" y="7"/>
                  </a:cubicBezTo>
                  <a:cubicBezTo>
                    <a:pt x="82" y="14"/>
                    <a:pt x="91" y="35"/>
                    <a:pt x="106" y="45"/>
                  </a:cubicBezTo>
                  <a:cubicBezTo>
                    <a:pt x="62" y="67"/>
                    <a:pt x="0" y="175"/>
                    <a:pt x="108" y="183"/>
                  </a:cubicBezTo>
                  <a:cubicBezTo>
                    <a:pt x="257" y="194"/>
                    <a:pt x="182" y="65"/>
                    <a:pt x="131" y="44"/>
                  </a:cubicBezTo>
                  <a:close/>
                  <a:moveTo>
                    <a:pt x="144" y="130"/>
                  </a:moveTo>
                  <a:cubicBezTo>
                    <a:pt x="144" y="134"/>
                    <a:pt x="141" y="138"/>
                    <a:pt x="138" y="140"/>
                  </a:cubicBezTo>
                  <a:cubicBezTo>
                    <a:pt x="134" y="143"/>
                    <a:pt x="130" y="144"/>
                    <a:pt x="126" y="145"/>
                  </a:cubicBezTo>
                  <a:cubicBezTo>
                    <a:pt x="126" y="149"/>
                    <a:pt x="126" y="149"/>
                    <a:pt x="126" y="149"/>
                  </a:cubicBezTo>
                  <a:cubicBezTo>
                    <a:pt x="126" y="151"/>
                    <a:pt x="125" y="152"/>
                    <a:pt x="124" y="153"/>
                  </a:cubicBezTo>
                  <a:cubicBezTo>
                    <a:pt x="123" y="154"/>
                    <a:pt x="121" y="154"/>
                    <a:pt x="119" y="153"/>
                  </a:cubicBezTo>
                  <a:cubicBezTo>
                    <a:pt x="118" y="153"/>
                    <a:pt x="117" y="151"/>
                    <a:pt x="117" y="149"/>
                  </a:cubicBezTo>
                  <a:cubicBezTo>
                    <a:pt x="117" y="144"/>
                    <a:pt x="117" y="144"/>
                    <a:pt x="117" y="144"/>
                  </a:cubicBezTo>
                  <a:cubicBezTo>
                    <a:pt x="116" y="144"/>
                    <a:pt x="115" y="144"/>
                    <a:pt x="115" y="144"/>
                  </a:cubicBezTo>
                  <a:cubicBezTo>
                    <a:pt x="110" y="143"/>
                    <a:pt x="107" y="140"/>
                    <a:pt x="104" y="137"/>
                  </a:cubicBezTo>
                  <a:cubicBezTo>
                    <a:pt x="102" y="135"/>
                    <a:pt x="101" y="134"/>
                    <a:pt x="100" y="132"/>
                  </a:cubicBezTo>
                  <a:cubicBezTo>
                    <a:pt x="100" y="131"/>
                    <a:pt x="100" y="131"/>
                    <a:pt x="100" y="130"/>
                  </a:cubicBezTo>
                  <a:cubicBezTo>
                    <a:pt x="100" y="130"/>
                    <a:pt x="100" y="129"/>
                    <a:pt x="100" y="129"/>
                  </a:cubicBezTo>
                  <a:cubicBezTo>
                    <a:pt x="100" y="128"/>
                    <a:pt x="100" y="127"/>
                    <a:pt x="100" y="126"/>
                  </a:cubicBezTo>
                  <a:cubicBezTo>
                    <a:pt x="101" y="125"/>
                    <a:pt x="103" y="124"/>
                    <a:pt x="104" y="124"/>
                  </a:cubicBezTo>
                  <a:cubicBezTo>
                    <a:pt x="106" y="124"/>
                    <a:pt x="108" y="125"/>
                    <a:pt x="108" y="127"/>
                  </a:cubicBezTo>
                  <a:cubicBezTo>
                    <a:pt x="108" y="127"/>
                    <a:pt x="108" y="128"/>
                    <a:pt x="109" y="128"/>
                  </a:cubicBezTo>
                  <a:cubicBezTo>
                    <a:pt x="109" y="129"/>
                    <a:pt x="109" y="129"/>
                    <a:pt x="109" y="130"/>
                  </a:cubicBezTo>
                  <a:cubicBezTo>
                    <a:pt x="110" y="131"/>
                    <a:pt x="110" y="131"/>
                    <a:pt x="111" y="132"/>
                  </a:cubicBezTo>
                  <a:cubicBezTo>
                    <a:pt x="113" y="134"/>
                    <a:pt x="115" y="135"/>
                    <a:pt x="117" y="135"/>
                  </a:cubicBezTo>
                  <a:cubicBezTo>
                    <a:pt x="117" y="118"/>
                    <a:pt x="117" y="118"/>
                    <a:pt x="117" y="118"/>
                  </a:cubicBezTo>
                  <a:cubicBezTo>
                    <a:pt x="113" y="117"/>
                    <a:pt x="109" y="115"/>
                    <a:pt x="105" y="113"/>
                  </a:cubicBezTo>
                  <a:cubicBezTo>
                    <a:pt x="104" y="112"/>
                    <a:pt x="102" y="110"/>
                    <a:pt x="101" y="108"/>
                  </a:cubicBezTo>
                  <a:cubicBezTo>
                    <a:pt x="100" y="106"/>
                    <a:pt x="100" y="104"/>
                    <a:pt x="100" y="102"/>
                  </a:cubicBezTo>
                  <a:cubicBezTo>
                    <a:pt x="100" y="100"/>
                    <a:pt x="100" y="98"/>
                    <a:pt x="101" y="96"/>
                  </a:cubicBezTo>
                  <a:cubicBezTo>
                    <a:pt x="102" y="94"/>
                    <a:pt x="103" y="92"/>
                    <a:pt x="105" y="91"/>
                  </a:cubicBezTo>
                  <a:cubicBezTo>
                    <a:pt x="108" y="88"/>
                    <a:pt x="112" y="86"/>
                    <a:pt x="117" y="85"/>
                  </a:cubicBezTo>
                  <a:cubicBezTo>
                    <a:pt x="117" y="81"/>
                    <a:pt x="117" y="81"/>
                    <a:pt x="117" y="81"/>
                  </a:cubicBezTo>
                  <a:cubicBezTo>
                    <a:pt x="117" y="79"/>
                    <a:pt x="117" y="78"/>
                    <a:pt x="118" y="77"/>
                  </a:cubicBezTo>
                  <a:cubicBezTo>
                    <a:pt x="120" y="76"/>
                    <a:pt x="121" y="76"/>
                    <a:pt x="123" y="77"/>
                  </a:cubicBezTo>
                  <a:cubicBezTo>
                    <a:pt x="125" y="77"/>
                    <a:pt x="126" y="79"/>
                    <a:pt x="126" y="81"/>
                  </a:cubicBezTo>
                  <a:cubicBezTo>
                    <a:pt x="126" y="85"/>
                    <a:pt x="126" y="85"/>
                    <a:pt x="126" y="85"/>
                  </a:cubicBezTo>
                  <a:cubicBezTo>
                    <a:pt x="126" y="85"/>
                    <a:pt x="127" y="85"/>
                    <a:pt x="127" y="86"/>
                  </a:cubicBezTo>
                  <a:cubicBezTo>
                    <a:pt x="132" y="86"/>
                    <a:pt x="136" y="88"/>
                    <a:pt x="139" y="91"/>
                  </a:cubicBezTo>
                  <a:cubicBezTo>
                    <a:pt x="140" y="93"/>
                    <a:pt x="141" y="94"/>
                    <a:pt x="142" y="96"/>
                  </a:cubicBezTo>
                  <a:cubicBezTo>
                    <a:pt x="142" y="97"/>
                    <a:pt x="143" y="97"/>
                    <a:pt x="143" y="98"/>
                  </a:cubicBezTo>
                  <a:cubicBezTo>
                    <a:pt x="143" y="98"/>
                    <a:pt x="143" y="99"/>
                    <a:pt x="143" y="99"/>
                  </a:cubicBezTo>
                  <a:cubicBezTo>
                    <a:pt x="143" y="100"/>
                    <a:pt x="143" y="101"/>
                    <a:pt x="143" y="102"/>
                  </a:cubicBezTo>
                  <a:cubicBezTo>
                    <a:pt x="142" y="103"/>
                    <a:pt x="140" y="104"/>
                    <a:pt x="139" y="104"/>
                  </a:cubicBezTo>
                  <a:cubicBezTo>
                    <a:pt x="137" y="104"/>
                    <a:pt x="135" y="103"/>
                    <a:pt x="135" y="102"/>
                  </a:cubicBezTo>
                  <a:cubicBezTo>
                    <a:pt x="135" y="101"/>
                    <a:pt x="135" y="101"/>
                    <a:pt x="134" y="100"/>
                  </a:cubicBezTo>
                  <a:cubicBezTo>
                    <a:pt x="134" y="100"/>
                    <a:pt x="134" y="99"/>
                    <a:pt x="134" y="99"/>
                  </a:cubicBezTo>
                  <a:cubicBezTo>
                    <a:pt x="133" y="98"/>
                    <a:pt x="132" y="97"/>
                    <a:pt x="132" y="97"/>
                  </a:cubicBezTo>
                  <a:cubicBezTo>
                    <a:pt x="130" y="95"/>
                    <a:pt x="128" y="95"/>
                    <a:pt x="126" y="94"/>
                  </a:cubicBezTo>
                  <a:cubicBezTo>
                    <a:pt x="126" y="111"/>
                    <a:pt x="126" y="111"/>
                    <a:pt x="126" y="111"/>
                  </a:cubicBezTo>
                  <a:cubicBezTo>
                    <a:pt x="128" y="111"/>
                    <a:pt x="131" y="112"/>
                    <a:pt x="133" y="113"/>
                  </a:cubicBezTo>
                  <a:cubicBezTo>
                    <a:pt x="137" y="114"/>
                    <a:pt x="140" y="117"/>
                    <a:pt x="142" y="120"/>
                  </a:cubicBezTo>
                  <a:cubicBezTo>
                    <a:pt x="142" y="120"/>
                    <a:pt x="142" y="119"/>
                    <a:pt x="142" y="120"/>
                  </a:cubicBezTo>
                  <a:cubicBezTo>
                    <a:pt x="143" y="121"/>
                    <a:pt x="143" y="121"/>
                    <a:pt x="142" y="120"/>
                  </a:cubicBezTo>
                  <a:cubicBezTo>
                    <a:pt x="144" y="123"/>
                    <a:pt x="144" y="126"/>
                    <a:pt x="144" y="13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98"/>
            <p:cNvSpPr/>
            <p:nvPr/>
          </p:nvSpPr>
          <p:spPr bwMode="auto">
            <a:xfrm>
              <a:off x="6473" y="1509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99"/>
            <p:cNvSpPr/>
            <p:nvPr/>
          </p:nvSpPr>
          <p:spPr bwMode="auto">
            <a:xfrm>
              <a:off x="6767" y="3133"/>
              <a:ext cx="33" cy="53"/>
            </a:xfrm>
            <a:custGeom>
              <a:avLst/>
              <a:gdLst>
                <a:gd name="T0" fmla="*/ 12 w 14"/>
                <a:gd name="T1" fmla="*/ 4 h 22"/>
                <a:gd name="T2" fmla="*/ 9 w 14"/>
                <a:gd name="T3" fmla="*/ 2 h 22"/>
                <a:gd name="T4" fmla="*/ 0 w 14"/>
                <a:gd name="T5" fmla="*/ 0 h 22"/>
                <a:gd name="T6" fmla="*/ 1 w 14"/>
                <a:gd name="T7" fmla="*/ 22 h 22"/>
                <a:gd name="T8" fmla="*/ 13 w 14"/>
                <a:gd name="T9" fmla="*/ 14 h 22"/>
                <a:gd name="T10" fmla="*/ 14 w 14"/>
                <a:gd name="T11" fmla="*/ 7 h 22"/>
                <a:gd name="T12" fmla="*/ 12 w 14"/>
                <a:gd name="T13" fmla="*/ 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22">
                  <a:moveTo>
                    <a:pt x="12" y="4"/>
                  </a:moveTo>
                  <a:cubicBezTo>
                    <a:pt x="11" y="3"/>
                    <a:pt x="10" y="3"/>
                    <a:pt x="9" y="2"/>
                  </a:cubicBezTo>
                  <a:cubicBezTo>
                    <a:pt x="6" y="1"/>
                    <a:pt x="3" y="0"/>
                    <a:pt x="0" y="0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6" y="21"/>
                    <a:pt x="11" y="19"/>
                    <a:pt x="13" y="14"/>
                  </a:cubicBezTo>
                  <a:cubicBezTo>
                    <a:pt x="14" y="12"/>
                    <a:pt x="14" y="10"/>
                    <a:pt x="14" y="7"/>
                  </a:cubicBezTo>
                  <a:cubicBezTo>
                    <a:pt x="14" y="6"/>
                    <a:pt x="13" y="5"/>
                    <a:pt x="12" y="4"/>
                  </a:cubicBezTo>
                  <a:close/>
                </a:path>
              </a:pathLst>
            </a:custGeom>
            <a:solidFill>
              <a:srgbClr val="C897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100"/>
            <p:cNvSpPr/>
            <p:nvPr/>
          </p:nvSpPr>
          <p:spPr bwMode="auto">
            <a:xfrm>
              <a:off x="6798" y="3167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101"/>
            <p:cNvSpPr/>
            <p:nvPr/>
          </p:nvSpPr>
          <p:spPr bwMode="auto">
            <a:xfrm>
              <a:off x="6710" y="3051"/>
              <a:ext cx="26" cy="47"/>
            </a:xfrm>
            <a:custGeom>
              <a:avLst/>
              <a:gdLst>
                <a:gd name="T0" fmla="*/ 1 w 11"/>
                <a:gd name="T1" fmla="*/ 6 h 20"/>
                <a:gd name="T2" fmla="*/ 0 w 11"/>
                <a:gd name="T3" fmla="*/ 10 h 20"/>
                <a:gd name="T4" fmla="*/ 0 w 11"/>
                <a:gd name="T5" fmla="*/ 14 h 20"/>
                <a:gd name="T6" fmla="*/ 3 w 11"/>
                <a:gd name="T7" fmla="*/ 17 h 20"/>
                <a:gd name="T8" fmla="*/ 7 w 11"/>
                <a:gd name="T9" fmla="*/ 19 h 20"/>
                <a:gd name="T10" fmla="*/ 11 w 11"/>
                <a:gd name="T11" fmla="*/ 20 h 20"/>
                <a:gd name="T12" fmla="*/ 10 w 11"/>
                <a:gd name="T13" fmla="*/ 0 h 20"/>
                <a:gd name="T14" fmla="*/ 1 w 11"/>
                <a:gd name="T15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" h="20">
                  <a:moveTo>
                    <a:pt x="1" y="6"/>
                  </a:moveTo>
                  <a:cubicBezTo>
                    <a:pt x="0" y="7"/>
                    <a:pt x="0" y="8"/>
                    <a:pt x="0" y="10"/>
                  </a:cubicBezTo>
                  <a:cubicBezTo>
                    <a:pt x="0" y="11"/>
                    <a:pt x="0" y="13"/>
                    <a:pt x="0" y="14"/>
                  </a:cubicBezTo>
                  <a:cubicBezTo>
                    <a:pt x="1" y="15"/>
                    <a:pt x="2" y="16"/>
                    <a:pt x="3" y="17"/>
                  </a:cubicBezTo>
                  <a:cubicBezTo>
                    <a:pt x="5" y="18"/>
                    <a:pt x="6" y="18"/>
                    <a:pt x="7" y="19"/>
                  </a:cubicBezTo>
                  <a:cubicBezTo>
                    <a:pt x="8" y="19"/>
                    <a:pt x="10" y="19"/>
                    <a:pt x="11" y="2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7" y="1"/>
                    <a:pt x="3" y="3"/>
                    <a:pt x="1" y="6"/>
                  </a:cubicBezTo>
                  <a:close/>
                </a:path>
              </a:pathLst>
            </a:custGeom>
            <a:solidFill>
              <a:srgbClr val="C897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102"/>
            <p:cNvSpPr/>
            <p:nvPr/>
          </p:nvSpPr>
          <p:spPr bwMode="auto">
            <a:xfrm>
              <a:off x="6798" y="3167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103"/>
            <p:cNvSpPr>
              <a:spLocks noEditPoints="1"/>
            </p:cNvSpPr>
            <p:nvPr/>
          </p:nvSpPr>
          <p:spPr bwMode="auto">
            <a:xfrm>
              <a:off x="6367" y="2752"/>
              <a:ext cx="843" cy="599"/>
            </a:xfrm>
            <a:custGeom>
              <a:avLst/>
              <a:gdLst>
                <a:gd name="T0" fmla="*/ 171 w 356"/>
                <a:gd name="T1" fmla="*/ 56 h 253"/>
                <a:gd name="T2" fmla="*/ 192 w 356"/>
                <a:gd name="T3" fmla="*/ 2 h 253"/>
                <a:gd name="T4" fmla="*/ 149 w 356"/>
                <a:gd name="T5" fmla="*/ 12 h 253"/>
                <a:gd name="T6" fmla="*/ 130 w 356"/>
                <a:gd name="T7" fmla="*/ 9 h 253"/>
                <a:gd name="T8" fmla="*/ 108 w 356"/>
                <a:gd name="T9" fmla="*/ 8 h 253"/>
                <a:gd name="T10" fmla="*/ 136 w 356"/>
                <a:gd name="T11" fmla="*/ 59 h 253"/>
                <a:gd name="T12" fmla="*/ 150 w 356"/>
                <a:gd name="T13" fmla="*/ 249 h 253"/>
                <a:gd name="T14" fmla="*/ 171 w 356"/>
                <a:gd name="T15" fmla="*/ 56 h 253"/>
                <a:gd name="T16" fmla="*/ 195 w 356"/>
                <a:gd name="T17" fmla="*/ 173 h 253"/>
                <a:gd name="T18" fmla="*/ 188 w 356"/>
                <a:gd name="T19" fmla="*/ 188 h 253"/>
                <a:gd name="T20" fmla="*/ 171 w 356"/>
                <a:gd name="T21" fmla="*/ 195 h 253"/>
                <a:gd name="T22" fmla="*/ 171 w 356"/>
                <a:gd name="T23" fmla="*/ 201 h 253"/>
                <a:gd name="T24" fmla="*/ 170 w 356"/>
                <a:gd name="T25" fmla="*/ 206 h 253"/>
                <a:gd name="T26" fmla="*/ 163 w 356"/>
                <a:gd name="T27" fmla="*/ 207 h 253"/>
                <a:gd name="T28" fmla="*/ 159 w 356"/>
                <a:gd name="T29" fmla="*/ 202 h 253"/>
                <a:gd name="T30" fmla="*/ 159 w 356"/>
                <a:gd name="T31" fmla="*/ 195 h 253"/>
                <a:gd name="T32" fmla="*/ 156 w 356"/>
                <a:gd name="T33" fmla="*/ 194 h 253"/>
                <a:gd name="T34" fmla="*/ 140 w 356"/>
                <a:gd name="T35" fmla="*/ 186 h 253"/>
                <a:gd name="T36" fmla="*/ 135 w 356"/>
                <a:gd name="T37" fmla="*/ 179 h 253"/>
                <a:gd name="T38" fmla="*/ 135 w 356"/>
                <a:gd name="T39" fmla="*/ 176 h 253"/>
                <a:gd name="T40" fmla="*/ 134 w 356"/>
                <a:gd name="T41" fmla="*/ 174 h 253"/>
                <a:gd name="T42" fmla="*/ 135 w 356"/>
                <a:gd name="T43" fmla="*/ 171 h 253"/>
                <a:gd name="T44" fmla="*/ 140 w 356"/>
                <a:gd name="T45" fmla="*/ 167 h 253"/>
                <a:gd name="T46" fmla="*/ 146 w 356"/>
                <a:gd name="T47" fmla="*/ 171 h 253"/>
                <a:gd name="T48" fmla="*/ 146 w 356"/>
                <a:gd name="T49" fmla="*/ 173 h 253"/>
                <a:gd name="T50" fmla="*/ 147 w 356"/>
                <a:gd name="T51" fmla="*/ 175 h 253"/>
                <a:gd name="T52" fmla="*/ 150 w 356"/>
                <a:gd name="T53" fmla="*/ 179 h 253"/>
                <a:gd name="T54" fmla="*/ 158 w 356"/>
                <a:gd name="T55" fmla="*/ 182 h 253"/>
                <a:gd name="T56" fmla="*/ 157 w 356"/>
                <a:gd name="T57" fmla="*/ 158 h 253"/>
                <a:gd name="T58" fmla="*/ 141 w 356"/>
                <a:gd name="T59" fmla="*/ 152 h 253"/>
                <a:gd name="T60" fmla="*/ 135 w 356"/>
                <a:gd name="T61" fmla="*/ 146 h 253"/>
                <a:gd name="T62" fmla="*/ 133 w 356"/>
                <a:gd name="T63" fmla="*/ 138 h 253"/>
                <a:gd name="T64" fmla="*/ 134 w 356"/>
                <a:gd name="T65" fmla="*/ 129 h 253"/>
                <a:gd name="T66" fmla="*/ 139 w 356"/>
                <a:gd name="T67" fmla="*/ 122 h 253"/>
                <a:gd name="T68" fmla="*/ 154 w 356"/>
                <a:gd name="T69" fmla="*/ 114 h 253"/>
                <a:gd name="T70" fmla="*/ 154 w 356"/>
                <a:gd name="T71" fmla="*/ 107 h 253"/>
                <a:gd name="T72" fmla="*/ 156 w 356"/>
                <a:gd name="T73" fmla="*/ 102 h 253"/>
                <a:gd name="T74" fmla="*/ 162 w 356"/>
                <a:gd name="T75" fmla="*/ 101 h 253"/>
                <a:gd name="T76" fmla="*/ 166 w 356"/>
                <a:gd name="T77" fmla="*/ 106 h 253"/>
                <a:gd name="T78" fmla="*/ 167 w 356"/>
                <a:gd name="T79" fmla="*/ 113 h 253"/>
                <a:gd name="T80" fmla="*/ 169 w 356"/>
                <a:gd name="T81" fmla="*/ 113 h 253"/>
                <a:gd name="T82" fmla="*/ 185 w 356"/>
                <a:gd name="T83" fmla="*/ 120 h 253"/>
                <a:gd name="T84" fmla="*/ 190 w 356"/>
                <a:gd name="T85" fmla="*/ 127 h 253"/>
                <a:gd name="T86" fmla="*/ 191 w 356"/>
                <a:gd name="T87" fmla="*/ 129 h 253"/>
                <a:gd name="T88" fmla="*/ 192 w 356"/>
                <a:gd name="T89" fmla="*/ 131 h 253"/>
                <a:gd name="T90" fmla="*/ 192 w 356"/>
                <a:gd name="T91" fmla="*/ 134 h 253"/>
                <a:gd name="T92" fmla="*/ 186 w 356"/>
                <a:gd name="T93" fmla="*/ 138 h 253"/>
                <a:gd name="T94" fmla="*/ 181 w 356"/>
                <a:gd name="T95" fmla="*/ 135 h 253"/>
                <a:gd name="T96" fmla="*/ 180 w 356"/>
                <a:gd name="T97" fmla="*/ 133 h 253"/>
                <a:gd name="T98" fmla="*/ 179 w 356"/>
                <a:gd name="T99" fmla="*/ 131 h 253"/>
                <a:gd name="T100" fmla="*/ 176 w 356"/>
                <a:gd name="T101" fmla="*/ 128 h 253"/>
                <a:gd name="T102" fmla="*/ 167 w 356"/>
                <a:gd name="T103" fmla="*/ 125 h 253"/>
                <a:gd name="T104" fmla="*/ 168 w 356"/>
                <a:gd name="T105" fmla="*/ 148 h 253"/>
                <a:gd name="T106" fmla="*/ 179 w 356"/>
                <a:gd name="T107" fmla="*/ 151 h 253"/>
                <a:gd name="T108" fmla="*/ 192 w 356"/>
                <a:gd name="T109" fmla="*/ 160 h 253"/>
                <a:gd name="T110" fmla="*/ 192 w 356"/>
                <a:gd name="T111" fmla="*/ 160 h 253"/>
                <a:gd name="T112" fmla="*/ 192 w 356"/>
                <a:gd name="T113" fmla="*/ 160 h 253"/>
                <a:gd name="T114" fmla="*/ 195 w 356"/>
                <a:gd name="T115" fmla="*/ 173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56" h="253">
                  <a:moveTo>
                    <a:pt x="171" y="56"/>
                  </a:moveTo>
                  <a:cubicBezTo>
                    <a:pt x="189" y="39"/>
                    <a:pt x="200" y="3"/>
                    <a:pt x="192" y="2"/>
                  </a:cubicBezTo>
                  <a:cubicBezTo>
                    <a:pt x="182" y="0"/>
                    <a:pt x="160" y="10"/>
                    <a:pt x="149" y="12"/>
                  </a:cubicBezTo>
                  <a:cubicBezTo>
                    <a:pt x="143" y="14"/>
                    <a:pt x="136" y="11"/>
                    <a:pt x="130" y="9"/>
                  </a:cubicBezTo>
                  <a:cubicBezTo>
                    <a:pt x="121" y="5"/>
                    <a:pt x="113" y="2"/>
                    <a:pt x="108" y="8"/>
                  </a:cubicBezTo>
                  <a:cubicBezTo>
                    <a:pt x="101" y="17"/>
                    <a:pt x="115" y="47"/>
                    <a:pt x="136" y="59"/>
                  </a:cubicBezTo>
                  <a:cubicBezTo>
                    <a:pt x="77" y="92"/>
                    <a:pt x="0" y="246"/>
                    <a:pt x="150" y="249"/>
                  </a:cubicBezTo>
                  <a:cubicBezTo>
                    <a:pt x="356" y="253"/>
                    <a:pt x="243" y="81"/>
                    <a:pt x="171" y="56"/>
                  </a:cubicBezTo>
                  <a:moveTo>
                    <a:pt x="195" y="173"/>
                  </a:moveTo>
                  <a:cubicBezTo>
                    <a:pt x="195" y="178"/>
                    <a:pt x="192" y="184"/>
                    <a:pt x="188" y="188"/>
                  </a:cubicBezTo>
                  <a:cubicBezTo>
                    <a:pt x="183" y="192"/>
                    <a:pt x="177" y="194"/>
                    <a:pt x="171" y="195"/>
                  </a:cubicBezTo>
                  <a:cubicBezTo>
                    <a:pt x="171" y="201"/>
                    <a:pt x="171" y="201"/>
                    <a:pt x="171" y="201"/>
                  </a:cubicBezTo>
                  <a:cubicBezTo>
                    <a:pt x="171" y="203"/>
                    <a:pt x="171" y="205"/>
                    <a:pt x="170" y="206"/>
                  </a:cubicBezTo>
                  <a:cubicBezTo>
                    <a:pt x="168" y="207"/>
                    <a:pt x="165" y="208"/>
                    <a:pt x="163" y="207"/>
                  </a:cubicBezTo>
                  <a:cubicBezTo>
                    <a:pt x="161" y="206"/>
                    <a:pt x="159" y="204"/>
                    <a:pt x="159" y="202"/>
                  </a:cubicBezTo>
                  <a:cubicBezTo>
                    <a:pt x="159" y="195"/>
                    <a:pt x="159" y="195"/>
                    <a:pt x="159" y="195"/>
                  </a:cubicBezTo>
                  <a:cubicBezTo>
                    <a:pt x="158" y="195"/>
                    <a:pt x="157" y="194"/>
                    <a:pt x="156" y="194"/>
                  </a:cubicBezTo>
                  <a:cubicBezTo>
                    <a:pt x="150" y="193"/>
                    <a:pt x="145" y="190"/>
                    <a:pt x="140" y="186"/>
                  </a:cubicBezTo>
                  <a:cubicBezTo>
                    <a:pt x="138" y="184"/>
                    <a:pt x="137" y="181"/>
                    <a:pt x="135" y="179"/>
                  </a:cubicBezTo>
                  <a:cubicBezTo>
                    <a:pt x="135" y="178"/>
                    <a:pt x="135" y="177"/>
                    <a:pt x="135" y="176"/>
                  </a:cubicBezTo>
                  <a:cubicBezTo>
                    <a:pt x="134" y="176"/>
                    <a:pt x="134" y="175"/>
                    <a:pt x="134" y="174"/>
                  </a:cubicBezTo>
                  <a:cubicBezTo>
                    <a:pt x="134" y="173"/>
                    <a:pt x="134" y="172"/>
                    <a:pt x="135" y="171"/>
                  </a:cubicBezTo>
                  <a:cubicBezTo>
                    <a:pt x="136" y="169"/>
                    <a:pt x="138" y="167"/>
                    <a:pt x="140" y="167"/>
                  </a:cubicBezTo>
                  <a:cubicBezTo>
                    <a:pt x="143" y="168"/>
                    <a:pt x="145" y="169"/>
                    <a:pt x="146" y="171"/>
                  </a:cubicBezTo>
                  <a:cubicBezTo>
                    <a:pt x="146" y="172"/>
                    <a:pt x="146" y="173"/>
                    <a:pt x="146" y="173"/>
                  </a:cubicBezTo>
                  <a:cubicBezTo>
                    <a:pt x="147" y="174"/>
                    <a:pt x="147" y="175"/>
                    <a:pt x="147" y="175"/>
                  </a:cubicBezTo>
                  <a:cubicBezTo>
                    <a:pt x="148" y="176"/>
                    <a:pt x="149" y="178"/>
                    <a:pt x="150" y="179"/>
                  </a:cubicBezTo>
                  <a:cubicBezTo>
                    <a:pt x="153" y="180"/>
                    <a:pt x="155" y="182"/>
                    <a:pt x="158" y="182"/>
                  </a:cubicBezTo>
                  <a:cubicBezTo>
                    <a:pt x="157" y="158"/>
                    <a:pt x="157" y="158"/>
                    <a:pt x="157" y="158"/>
                  </a:cubicBezTo>
                  <a:cubicBezTo>
                    <a:pt x="151" y="157"/>
                    <a:pt x="145" y="156"/>
                    <a:pt x="141" y="152"/>
                  </a:cubicBezTo>
                  <a:cubicBezTo>
                    <a:pt x="138" y="151"/>
                    <a:pt x="136" y="149"/>
                    <a:pt x="135" y="146"/>
                  </a:cubicBezTo>
                  <a:cubicBezTo>
                    <a:pt x="134" y="144"/>
                    <a:pt x="133" y="141"/>
                    <a:pt x="133" y="138"/>
                  </a:cubicBezTo>
                  <a:cubicBezTo>
                    <a:pt x="132" y="135"/>
                    <a:pt x="133" y="132"/>
                    <a:pt x="134" y="129"/>
                  </a:cubicBezTo>
                  <a:cubicBezTo>
                    <a:pt x="135" y="126"/>
                    <a:pt x="137" y="124"/>
                    <a:pt x="139" y="122"/>
                  </a:cubicBezTo>
                  <a:cubicBezTo>
                    <a:pt x="143" y="117"/>
                    <a:pt x="149" y="115"/>
                    <a:pt x="154" y="114"/>
                  </a:cubicBezTo>
                  <a:cubicBezTo>
                    <a:pt x="154" y="107"/>
                    <a:pt x="154" y="107"/>
                    <a:pt x="154" y="107"/>
                  </a:cubicBezTo>
                  <a:cubicBezTo>
                    <a:pt x="154" y="105"/>
                    <a:pt x="155" y="103"/>
                    <a:pt x="156" y="102"/>
                  </a:cubicBezTo>
                  <a:cubicBezTo>
                    <a:pt x="158" y="101"/>
                    <a:pt x="160" y="100"/>
                    <a:pt x="162" y="101"/>
                  </a:cubicBezTo>
                  <a:cubicBezTo>
                    <a:pt x="165" y="102"/>
                    <a:pt x="166" y="104"/>
                    <a:pt x="166" y="106"/>
                  </a:cubicBezTo>
                  <a:cubicBezTo>
                    <a:pt x="167" y="113"/>
                    <a:pt x="167" y="113"/>
                    <a:pt x="167" y="113"/>
                  </a:cubicBezTo>
                  <a:cubicBezTo>
                    <a:pt x="167" y="113"/>
                    <a:pt x="168" y="113"/>
                    <a:pt x="169" y="113"/>
                  </a:cubicBezTo>
                  <a:cubicBezTo>
                    <a:pt x="175" y="114"/>
                    <a:pt x="181" y="116"/>
                    <a:pt x="185" y="120"/>
                  </a:cubicBezTo>
                  <a:cubicBezTo>
                    <a:pt x="187" y="122"/>
                    <a:pt x="189" y="124"/>
                    <a:pt x="190" y="127"/>
                  </a:cubicBezTo>
                  <a:cubicBezTo>
                    <a:pt x="191" y="127"/>
                    <a:pt x="191" y="128"/>
                    <a:pt x="191" y="129"/>
                  </a:cubicBezTo>
                  <a:cubicBezTo>
                    <a:pt x="192" y="129"/>
                    <a:pt x="192" y="130"/>
                    <a:pt x="192" y="131"/>
                  </a:cubicBezTo>
                  <a:cubicBezTo>
                    <a:pt x="192" y="132"/>
                    <a:pt x="192" y="133"/>
                    <a:pt x="192" y="134"/>
                  </a:cubicBezTo>
                  <a:cubicBezTo>
                    <a:pt x="191" y="137"/>
                    <a:pt x="189" y="138"/>
                    <a:pt x="186" y="138"/>
                  </a:cubicBezTo>
                  <a:cubicBezTo>
                    <a:pt x="184" y="138"/>
                    <a:pt x="182" y="137"/>
                    <a:pt x="181" y="135"/>
                  </a:cubicBezTo>
                  <a:cubicBezTo>
                    <a:pt x="180" y="134"/>
                    <a:pt x="180" y="133"/>
                    <a:pt x="180" y="133"/>
                  </a:cubicBezTo>
                  <a:cubicBezTo>
                    <a:pt x="180" y="132"/>
                    <a:pt x="179" y="131"/>
                    <a:pt x="179" y="131"/>
                  </a:cubicBezTo>
                  <a:cubicBezTo>
                    <a:pt x="178" y="130"/>
                    <a:pt x="177" y="129"/>
                    <a:pt x="176" y="128"/>
                  </a:cubicBezTo>
                  <a:cubicBezTo>
                    <a:pt x="173" y="126"/>
                    <a:pt x="170" y="125"/>
                    <a:pt x="167" y="125"/>
                  </a:cubicBezTo>
                  <a:cubicBezTo>
                    <a:pt x="168" y="148"/>
                    <a:pt x="168" y="148"/>
                    <a:pt x="168" y="148"/>
                  </a:cubicBezTo>
                  <a:cubicBezTo>
                    <a:pt x="172" y="149"/>
                    <a:pt x="176" y="149"/>
                    <a:pt x="179" y="151"/>
                  </a:cubicBezTo>
                  <a:cubicBezTo>
                    <a:pt x="184" y="152"/>
                    <a:pt x="189" y="155"/>
                    <a:pt x="192" y="160"/>
                  </a:cubicBezTo>
                  <a:cubicBezTo>
                    <a:pt x="192" y="159"/>
                    <a:pt x="191" y="158"/>
                    <a:pt x="192" y="160"/>
                  </a:cubicBezTo>
                  <a:cubicBezTo>
                    <a:pt x="193" y="161"/>
                    <a:pt x="193" y="161"/>
                    <a:pt x="192" y="160"/>
                  </a:cubicBezTo>
                  <a:cubicBezTo>
                    <a:pt x="195" y="164"/>
                    <a:pt x="196" y="168"/>
                    <a:pt x="195" y="173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104"/>
            <p:cNvSpPr/>
            <p:nvPr/>
          </p:nvSpPr>
          <p:spPr bwMode="auto">
            <a:xfrm>
              <a:off x="6798" y="3169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105"/>
            <p:cNvSpPr/>
            <p:nvPr/>
          </p:nvSpPr>
          <p:spPr bwMode="auto">
            <a:xfrm>
              <a:off x="6518" y="2965"/>
              <a:ext cx="218" cy="341"/>
            </a:xfrm>
            <a:custGeom>
              <a:avLst/>
              <a:gdLst>
                <a:gd name="T0" fmla="*/ 39 w 92"/>
                <a:gd name="T1" fmla="*/ 0 h 144"/>
                <a:gd name="T2" fmla="*/ 8 w 92"/>
                <a:gd name="T3" fmla="*/ 120 h 144"/>
                <a:gd name="T4" fmla="*/ 26 w 92"/>
                <a:gd name="T5" fmla="*/ 144 h 144"/>
                <a:gd name="T6" fmla="*/ 39 w 92"/>
                <a:gd name="T7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44">
                  <a:moveTo>
                    <a:pt x="39" y="0"/>
                  </a:moveTo>
                  <a:cubicBezTo>
                    <a:pt x="3" y="43"/>
                    <a:pt x="0" y="94"/>
                    <a:pt x="8" y="120"/>
                  </a:cubicBezTo>
                  <a:cubicBezTo>
                    <a:pt x="11" y="131"/>
                    <a:pt x="18" y="139"/>
                    <a:pt x="26" y="144"/>
                  </a:cubicBezTo>
                  <a:cubicBezTo>
                    <a:pt x="92" y="115"/>
                    <a:pt x="61" y="40"/>
                    <a:pt x="39" y="0"/>
                  </a:cubicBezTo>
                </a:path>
              </a:pathLst>
            </a:custGeom>
            <a:solidFill>
              <a:srgbClr val="A3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106"/>
            <p:cNvSpPr/>
            <p:nvPr/>
          </p:nvSpPr>
          <p:spPr bwMode="auto">
            <a:xfrm>
              <a:off x="6289" y="3043"/>
              <a:ext cx="49" cy="81"/>
            </a:xfrm>
            <a:custGeom>
              <a:avLst/>
              <a:gdLst>
                <a:gd name="T0" fmla="*/ 18 w 21"/>
                <a:gd name="T1" fmla="*/ 8 h 34"/>
                <a:gd name="T2" fmla="*/ 13 w 21"/>
                <a:gd name="T3" fmla="*/ 4 h 34"/>
                <a:gd name="T4" fmla="*/ 0 w 21"/>
                <a:gd name="T5" fmla="*/ 0 h 34"/>
                <a:gd name="T6" fmla="*/ 0 w 21"/>
                <a:gd name="T7" fmla="*/ 34 h 34"/>
                <a:gd name="T8" fmla="*/ 19 w 21"/>
                <a:gd name="T9" fmla="*/ 24 h 34"/>
                <a:gd name="T10" fmla="*/ 21 w 21"/>
                <a:gd name="T11" fmla="*/ 13 h 34"/>
                <a:gd name="T12" fmla="*/ 18 w 21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34">
                  <a:moveTo>
                    <a:pt x="18" y="8"/>
                  </a:moveTo>
                  <a:cubicBezTo>
                    <a:pt x="17" y="6"/>
                    <a:pt x="15" y="5"/>
                    <a:pt x="13" y="4"/>
                  </a:cubicBezTo>
                  <a:cubicBezTo>
                    <a:pt x="9" y="2"/>
                    <a:pt x="4" y="1"/>
                    <a:pt x="0" y="0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7" y="33"/>
                    <a:pt x="15" y="30"/>
                    <a:pt x="19" y="24"/>
                  </a:cubicBezTo>
                  <a:cubicBezTo>
                    <a:pt x="21" y="21"/>
                    <a:pt x="21" y="17"/>
                    <a:pt x="21" y="13"/>
                  </a:cubicBezTo>
                  <a:cubicBezTo>
                    <a:pt x="20" y="11"/>
                    <a:pt x="19" y="9"/>
                    <a:pt x="18" y="8"/>
                  </a:cubicBezTo>
                  <a:close/>
                </a:path>
              </a:pathLst>
            </a:custGeom>
            <a:solidFill>
              <a:srgbClr val="C897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107"/>
            <p:cNvSpPr/>
            <p:nvPr/>
          </p:nvSpPr>
          <p:spPr bwMode="auto">
            <a:xfrm>
              <a:off x="6334" y="310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108"/>
            <p:cNvSpPr/>
            <p:nvPr/>
          </p:nvSpPr>
          <p:spPr bwMode="auto">
            <a:xfrm>
              <a:off x="6203" y="2913"/>
              <a:ext cx="41" cy="74"/>
            </a:xfrm>
            <a:custGeom>
              <a:avLst/>
              <a:gdLst>
                <a:gd name="T0" fmla="*/ 3 w 17"/>
                <a:gd name="T1" fmla="*/ 9 h 31"/>
                <a:gd name="T2" fmla="*/ 0 w 17"/>
                <a:gd name="T3" fmla="*/ 15 h 31"/>
                <a:gd name="T4" fmla="*/ 1 w 17"/>
                <a:gd name="T5" fmla="*/ 21 h 31"/>
                <a:gd name="T6" fmla="*/ 5 w 17"/>
                <a:gd name="T7" fmla="*/ 26 h 31"/>
                <a:gd name="T8" fmla="*/ 11 w 17"/>
                <a:gd name="T9" fmla="*/ 29 h 31"/>
                <a:gd name="T10" fmla="*/ 17 w 17"/>
                <a:gd name="T11" fmla="*/ 31 h 31"/>
                <a:gd name="T12" fmla="*/ 17 w 17"/>
                <a:gd name="T13" fmla="*/ 0 h 31"/>
                <a:gd name="T14" fmla="*/ 3 w 17"/>
                <a:gd name="T15" fmla="*/ 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31">
                  <a:moveTo>
                    <a:pt x="3" y="9"/>
                  </a:moveTo>
                  <a:cubicBezTo>
                    <a:pt x="1" y="10"/>
                    <a:pt x="1" y="12"/>
                    <a:pt x="0" y="15"/>
                  </a:cubicBezTo>
                  <a:cubicBezTo>
                    <a:pt x="0" y="17"/>
                    <a:pt x="0" y="19"/>
                    <a:pt x="1" y="21"/>
                  </a:cubicBezTo>
                  <a:cubicBezTo>
                    <a:pt x="2" y="23"/>
                    <a:pt x="4" y="25"/>
                    <a:pt x="5" y="26"/>
                  </a:cubicBezTo>
                  <a:cubicBezTo>
                    <a:pt x="7" y="27"/>
                    <a:pt x="9" y="28"/>
                    <a:pt x="11" y="29"/>
                  </a:cubicBezTo>
                  <a:cubicBezTo>
                    <a:pt x="13" y="30"/>
                    <a:pt x="15" y="30"/>
                    <a:pt x="17" y="31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2" y="1"/>
                    <a:pt x="6" y="4"/>
                    <a:pt x="3" y="9"/>
                  </a:cubicBezTo>
                  <a:close/>
                </a:path>
              </a:pathLst>
            </a:custGeom>
            <a:solidFill>
              <a:srgbClr val="C897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109"/>
            <p:cNvSpPr/>
            <p:nvPr/>
          </p:nvSpPr>
          <p:spPr bwMode="auto">
            <a:xfrm>
              <a:off x="6334" y="310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110"/>
            <p:cNvSpPr>
              <a:spLocks noEditPoints="1"/>
            </p:cNvSpPr>
            <p:nvPr/>
          </p:nvSpPr>
          <p:spPr bwMode="auto">
            <a:xfrm>
              <a:off x="5654" y="2437"/>
              <a:ext cx="1300" cy="981"/>
            </a:xfrm>
            <a:custGeom>
              <a:avLst/>
              <a:gdLst>
                <a:gd name="T0" fmla="*/ 280 w 549"/>
                <a:gd name="T1" fmla="*/ 94 h 414"/>
                <a:gd name="T2" fmla="*/ 316 w 549"/>
                <a:gd name="T3" fmla="*/ 12 h 414"/>
                <a:gd name="T4" fmla="*/ 250 w 549"/>
                <a:gd name="T5" fmla="*/ 26 h 414"/>
                <a:gd name="T6" fmla="*/ 186 w 549"/>
                <a:gd name="T7" fmla="*/ 16 h 414"/>
                <a:gd name="T8" fmla="*/ 226 w 549"/>
                <a:gd name="T9" fmla="*/ 96 h 414"/>
                <a:gd name="T10" fmla="*/ 230 w 549"/>
                <a:gd name="T11" fmla="*/ 390 h 414"/>
                <a:gd name="T12" fmla="*/ 280 w 549"/>
                <a:gd name="T13" fmla="*/ 94 h 414"/>
                <a:gd name="T14" fmla="*/ 307 w 549"/>
                <a:gd name="T15" fmla="*/ 277 h 414"/>
                <a:gd name="T16" fmla="*/ 294 w 549"/>
                <a:gd name="T17" fmla="*/ 299 h 414"/>
                <a:gd name="T18" fmla="*/ 268 w 549"/>
                <a:gd name="T19" fmla="*/ 309 h 414"/>
                <a:gd name="T20" fmla="*/ 268 w 549"/>
                <a:gd name="T21" fmla="*/ 319 h 414"/>
                <a:gd name="T22" fmla="*/ 265 w 549"/>
                <a:gd name="T23" fmla="*/ 326 h 414"/>
                <a:gd name="T24" fmla="*/ 255 w 549"/>
                <a:gd name="T25" fmla="*/ 327 h 414"/>
                <a:gd name="T26" fmla="*/ 249 w 549"/>
                <a:gd name="T27" fmla="*/ 319 h 414"/>
                <a:gd name="T28" fmla="*/ 249 w 549"/>
                <a:gd name="T29" fmla="*/ 308 h 414"/>
                <a:gd name="T30" fmla="*/ 245 w 549"/>
                <a:gd name="T31" fmla="*/ 307 h 414"/>
                <a:gd name="T32" fmla="*/ 222 w 549"/>
                <a:gd name="T33" fmla="*/ 292 h 414"/>
                <a:gd name="T34" fmla="*/ 215 w 549"/>
                <a:gd name="T35" fmla="*/ 281 h 414"/>
                <a:gd name="T36" fmla="*/ 213 w 549"/>
                <a:gd name="T37" fmla="*/ 277 h 414"/>
                <a:gd name="T38" fmla="*/ 213 w 549"/>
                <a:gd name="T39" fmla="*/ 274 h 414"/>
                <a:gd name="T40" fmla="*/ 214 w 549"/>
                <a:gd name="T41" fmla="*/ 269 h 414"/>
                <a:gd name="T42" fmla="*/ 223 w 549"/>
                <a:gd name="T43" fmla="*/ 264 h 414"/>
                <a:gd name="T44" fmla="*/ 231 w 549"/>
                <a:gd name="T45" fmla="*/ 270 h 414"/>
                <a:gd name="T46" fmla="*/ 232 w 549"/>
                <a:gd name="T47" fmla="*/ 274 h 414"/>
                <a:gd name="T48" fmla="*/ 233 w 549"/>
                <a:gd name="T49" fmla="*/ 277 h 414"/>
                <a:gd name="T50" fmla="*/ 237 w 549"/>
                <a:gd name="T51" fmla="*/ 282 h 414"/>
                <a:gd name="T52" fmla="*/ 249 w 549"/>
                <a:gd name="T53" fmla="*/ 288 h 414"/>
                <a:gd name="T54" fmla="*/ 249 w 549"/>
                <a:gd name="T55" fmla="*/ 251 h 414"/>
                <a:gd name="T56" fmla="*/ 225 w 549"/>
                <a:gd name="T57" fmla="*/ 241 h 414"/>
                <a:gd name="T58" fmla="*/ 216 w 549"/>
                <a:gd name="T59" fmla="*/ 231 h 414"/>
                <a:gd name="T60" fmla="*/ 214 w 549"/>
                <a:gd name="T61" fmla="*/ 217 h 414"/>
                <a:gd name="T62" fmla="*/ 216 w 549"/>
                <a:gd name="T63" fmla="*/ 204 h 414"/>
                <a:gd name="T64" fmla="*/ 224 w 549"/>
                <a:gd name="T65" fmla="*/ 193 h 414"/>
                <a:gd name="T66" fmla="*/ 249 w 549"/>
                <a:gd name="T67" fmla="*/ 182 h 414"/>
                <a:gd name="T68" fmla="*/ 249 w 549"/>
                <a:gd name="T69" fmla="*/ 172 h 414"/>
                <a:gd name="T70" fmla="*/ 252 w 549"/>
                <a:gd name="T71" fmla="*/ 165 h 414"/>
                <a:gd name="T72" fmla="*/ 263 w 549"/>
                <a:gd name="T73" fmla="*/ 163 h 414"/>
                <a:gd name="T74" fmla="*/ 268 w 549"/>
                <a:gd name="T75" fmla="*/ 172 h 414"/>
                <a:gd name="T76" fmla="*/ 268 w 549"/>
                <a:gd name="T77" fmla="*/ 182 h 414"/>
                <a:gd name="T78" fmla="*/ 272 w 549"/>
                <a:gd name="T79" fmla="*/ 183 h 414"/>
                <a:gd name="T80" fmla="*/ 296 w 549"/>
                <a:gd name="T81" fmla="*/ 194 h 414"/>
                <a:gd name="T82" fmla="*/ 304 w 549"/>
                <a:gd name="T83" fmla="*/ 205 h 414"/>
                <a:gd name="T84" fmla="*/ 305 w 549"/>
                <a:gd name="T85" fmla="*/ 209 h 414"/>
                <a:gd name="T86" fmla="*/ 306 w 549"/>
                <a:gd name="T87" fmla="*/ 212 h 414"/>
                <a:gd name="T88" fmla="*/ 305 w 549"/>
                <a:gd name="T89" fmla="*/ 217 h 414"/>
                <a:gd name="T90" fmla="*/ 296 w 549"/>
                <a:gd name="T91" fmla="*/ 223 h 414"/>
                <a:gd name="T92" fmla="*/ 288 w 549"/>
                <a:gd name="T93" fmla="*/ 217 h 414"/>
                <a:gd name="T94" fmla="*/ 287 w 549"/>
                <a:gd name="T95" fmla="*/ 214 h 414"/>
                <a:gd name="T96" fmla="*/ 285 w 549"/>
                <a:gd name="T97" fmla="*/ 211 h 414"/>
                <a:gd name="T98" fmla="*/ 281 w 549"/>
                <a:gd name="T99" fmla="*/ 206 h 414"/>
                <a:gd name="T100" fmla="*/ 268 w 549"/>
                <a:gd name="T101" fmla="*/ 201 h 414"/>
                <a:gd name="T102" fmla="*/ 268 w 549"/>
                <a:gd name="T103" fmla="*/ 236 h 414"/>
                <a:gd name="T104" fmla="*/ 284 w 549"/>
                <a:gd name="T105" fmla="*/ 241 h 414"/>
                <a:gd name="T106" fmla="*/ 304 w 549"/>
                <a:gd name="T107" fmla="*/ 256 h 414"/>
                <a:gd name="T108" fmla="*/ 304 w 549"/>
                <a:gd name="T109" fmla="*/ 257 h 414"/>
                <a:gd name="T110" fmla="*/ 304 w 549"/>
                <a:gd name="T111" fmla="*/ 257 h 414"/>
                <a:gd name="T112" fmla="*/ 307 w 549"/>
                <a:gd name="T113" fmla="*/ 277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49" h="414">
                  <a:moveTo>
                    <a:pt x="280" y="94"/>
                  </a:moveTo>
                  <a:cubicBezTo>
                    <a:pt x="309" y="70"/>
                    <a:pt x="328" y="15"/>
                    <a:pt x="316" y="12"/>
                  </a:cubicBezTo>
                  <a:cubicBezTo>
                    <a:pt x="301" y="9"/>
                    <a:pt x="266" y="23"/>
                    <a:pt x="250" y="26"/>
                  </a:cubicBezTo>
                  <a:cubicBezTo>
                    <a:pt x="226" y="29"/>
                    <a:pt x="200" y="0"/>
                    <a:pt x="186" y="16"/>
                  </a:cubicBezTo>
                  <a:cubicBezTo>
                    <a:pt x="174" y="29"/>
                    <a:pt x="194" y="76"/>
                    <a:pt x="226" y="96"/>
                  </a:cubicBezTo>
                  <a:cubicBezTo>
                    <a:pt x="132" y="142"/>
                    <a:pt x="0" y="374"/>
                    <a:pt x="230" y="390"/>
                  </a:cubicBezTo>
                  <a:cubicBezTo>
                    <a:pt x="549" y="414"/>
                    <a:pt x="389" y="139"/>
                    <a:pt x="280" y="94"/>
                  </a:cubicBezTo>
                  <a:close/>
                  <a:moveTo>
                    <a:pt x="307" y="277"/>
                  </a:moveTo>
                  <a:cubicBezTo>
                    <a:pt x="306" y="286"/>
                    <a:pt x="302" y="294"/>
                    <a:pt x="294" y="299"/>
                  </a:cubicBezTo>
                  <a:cubicBezTo>
                    <a:pt x="287" y="305"/>
                    <a:pt x="277" y="308"/>
                    <a:pt x="268" y="309"/>
                  </a:cubicBezTo>
                  <a:cubicBezTo>
                    <a:pt x="268" y="319"/>
                    <a:pt x="268" y="319"/>
                    <a:pt x="268" y="319"/>
                  </a:cubicBezTo>
                  <a:cubicBezTo>
                    <a:pt x="268" y="321"/>
                    <a:pt x="267" y="324"/>
                    <a:pt x="265" y="326"/>
                  </a:cubicBezTo>
                  <a:cubicBezTo>
                    <a:pt x="262" y="328"/>
                    <a:pt x="258" y="329"/>
                    <a:pt x="255" y="327"/>
                  </a:cubicBezTo>
                  <a:cubicBezTo>
                    <a:pt x="251" y="326"/>
                    <a:pt x="249" y="322"/>
                    <a:pt x="249" y="319"/>
                  </a:cubicBezTo>
                  <a:cubicBezTo>
                    <a:pt x="249" y="308"/>
                    <a:pt x="249" y="308"/>
                    <a:pt x="249" y="308"/>
                  </a:cubicBezTo>
                  <a:cubicBezTo>
                    <a:pt x="248" y="307"/>
                    <a:pt x="246" y="307"/>
                    <a:pt x="245" y="307"/>
                  </a:cubicBezTo>
                  <a:cubicBezTo>
                    <a:pt x="236" y="304"/>
                    <a:pt x="228" y="299"/>
                    <a:pt x="222" y="292"/>
                  </a:cubicBezTo>
                  <a:cubicBezTo>
                    <a:pt x="219" y="289"/>
                    <a:pt x="216" y="285"/>
                    <a:pt x="215" y="281"/>
                  </a:cubicBezTo>
                  <a:cubicBezTo>
                    <a:pt x="214" y="280"/>
                    <a:pt x="214" y="279"/>
                    <a:pt x="213" y="277"/>
                  </a:cubicBezTo>
                  <a:cubicBezTo>
                    <a:pt x="213" y="276"/>
                    <a:pt x="213" y="275"/>
                    <a:pt x="213" y="274"/>
                  </a:cubicBezTo>
                  <a:cubicBezTo>
                    <a:pt x="212" y="272"/>
                    <a:pt x="213" y="271"/>
                    <a:pt x="214" y="269"/>
                  </a:cubicBezTo>
                  <a:cubicBezTo>
                    <a:pt x="215" y="266"/>
                    <a:pt x="219" y="264"/>
                    <a:pt x="223" y="264"/>
                  </a:cubicBezTo>
                  <a:cubicBezTo>
                    <a:pt x="226" y="264"/>
                    <a:pt x="230" y="267"/>
                    <a:pt x="231" y="270"/>
                  </a:cubicBezTo>
                  <a:cubicBezTo>
                    <a:pt x="231" y="271"/>
                    <a:pt x="231" y="273"/>
                    <a:pt x="232" y="274"/>
                  </a:cubicBezTo>
                  <a:cubicBezTo>
                    <a:pt x="232" y="275"/>
                    <a:pt x="233" y="276"/>
                    <a:pt x="233" y="277"/>
                  </a:cubicBezTo>
                  <a:cubicBezTo>
                    <a:pt x="234" y="279"/>
                    <a:pt x="236" y="280"/>
                    <a:pt x="237" y="282"/>
                  </a:cubicBezTo>
                  <a:cubicBezTo>
                    <a:pt x="241" y="285"/>
                    <a:pt x="245" y="287"/>
                    <a:pt x="249" y="288"/>
                  </a:cubicBezTo>
                  <a:cubicBezTo>
                    <a:pt x="249" y="251"/>
                    <a:pt x="249" y="251"/>
                    <a:pt x="249" y="251"/>
                  </a:cubicBezTo>
                  <a:cubicBezTo>
                    <a:pt x="241" y="249"/>
                    <a:pt x="232" y="246"/>
                    <a:pt x="225" y="241"/>
                  </a:cubicBezTo>
                  <a:cubicBezTo>
                    <a:pt x="221" y="238"/>
                    <a:pt x="218" y="235"/>
                    <a:pt x="216" y="231"/>
                  </a:cubicBezTo>
                  <a:cubicBezTo>
                    <a:pt x="214" y="227"/>
                    <a:pt x="214" y="222"/>
                    <a:pt x="214" y="217"/>
                  </a:cubicBezTo>
                  <a:cubicBezTo>
                    <a:pt x="214" y="213"/>
                    <a:pt x="214" y="208"/>
                    <a:pt x="216" y="204"/>
                  </a:cubicBezTo>
                  <a:cubicBezTo>
                    <a:pt x="218" y="200"/>
                    <a:pt x="221" y="196"/>
                    <a:pt x="224" y="193"/>
                  </a:cubicBezTo>
                  <a:cubicBezTo>
                    <a:pt x="231" y="187"/>
                    <a:pt x="240" y="183"/>
                    <a:pt x="249" y="182"/>
                  </a:cubicBezTo>
                  <a:cubicBezTo>
                    <a:pt x="249" y="172"/>
                    <a:pt x="249" y="172"/>
                    <a:pt x="249" y="172"/>
                  </a:cubicBezTo>
                  <a:cubicBezTo>
                    <a:pt x="249" y="169"/>
                    <a:pt x="251" y="167"/>
                    <a:pt x="252" y="165"/>
                  </a:cubicBezTo>
                  <a:cubicBezTo>
                    <a:pt x="255" y="162"/>
                    <a:pt x="259" y="162"/>
                    <a:pt x="263" y="163"/>
                  </a:cubicBezTo>
                  <a:cubicBezTo>
                    <a:pt x="266" y="165"/>
                    <a:pt x="268" y="168"/>
                    <a:pt x="268" y="172"/>
                  </a:cubicBezTo>
                  <a:cubicBezTo>
                    <a:pt x="268" y="182"/>
                    <a:pt x="268" y="182"/>
                    <a:pt x="268" y="182"/>
                  </a:cubicBezTo>
                  <a:cubicBezTo>
                    <a:pt x="269" y="182"/>
                    <a:pt x="271" y="182"/>
                    <a:pt x="272" y="183"/>
                  </a:cubicBezTo>
                  <a:cubicBezTo>
                    <a:pt x="281" y="184"/>
                    <a:pt x="290" y="188"/>
                    <a:pt x="296" y="194"/>
                  </a:cubicBezTo>
                  <a:cubicBezTo>
                    <a:pt x="299" y="198"/>
                    <a:pt x="302" y="201"/>
                    <a:pt x="304" y="205"/>
                  </a:cubicBezTo>
                  <a:cubicBezTo>
                    <a:pt x="304" y="206"/>
                    <a:pt x="305" y="208"/>
                    <a:pt x="305" y="209"/>
                  </a:cubicBezTo>
                  <a:cubicBezTo>
                    <a:pt x="305" y="210"/>
                    <a:pt x="306" y="211"/>
                    <a:pt x="306" y="212"/>
                  </a:cubicBezTo>
                  <a:cubicBezTo>
                    <a:pt x="306" y="214"/>
                    <a:pt x="306" y="216"/>
                    <a:pt x="305" y="217"/>
                  </a:cubicBezTo>
                  <a:cubicBezTo>
                    <a:pt x="303" y="221"/>
                    <a:pt x="300" y="223"/>
                    <a:pt x="296" y="223"/>
                  </a:cubicBezTo>
                  <a:cubicBezTo>
                    <a:pt x="293" y="223"/>
                    <a:pt x="289" y="220"/>
                    <a:pt x="288" y="217"/>
                  </a:cubicBezTo>
                  <a:cubicBezTo>
                    <a:pt x="287" y="216"/>
                    <a:pt x="287" y="215"/>
                    <a:pt x="287" y="214"/>
                  </a:cubicBezTo>
                  <a:cubicBezTo>
                    <a:pt x="286" y="213"/>
                    <a:pt x="286" y="212"/>
                    <a:pt x="285" y="211"/>
                  </a:cubicBezTo>
                  <a:cubicBezTo>
                    <a:pt x="284" y="209"/>
                    <a:pt x="283" y="207"/>
                    <a:pt x="281" y="206"/>
                  </a:cubicBezTo>
                  <a:cubicBezTo>
                    <a:pt x="277" y="203"/>
                    <a:pt x="273" y="202"/>
                    <a:pt x="268" y="201"/>
                  </a:cubicBezTo>
                  <a:cubicBezTo>
                    <a:pt x="268" y="236"/>
                    <a:pt x="268" y="236"/>
                    <a:pt x="268" y="236"/>
                  </a:cubicBezTo>
                  <a:cubicBezTo>
                    <a:pt x="273" y="238"/>
                    <a:pt x="279" y="239"/>
                    <a:pt x="284" y="241"/>
                  </a:cubicBezTo>
                  <a:cubicBezTo>
                    <a:pt x="292" y="244"/>
                    <a:pt x="299" y="249"/>
                    <a:pt x="304" y="256"/>
                  </a:cubicBezTo>
                  <a:cubicBezTo>
                    <a:pt x="303" y="255"/>
                    <a:pt x="302" y="254"/>
                    <a:pt x="304" y="257"/>
                  </a:cubicBezTo>
                  <a:cubicBezTo>
                    <a:pt x="305" y="259"/>
                    <a:pt x="304" y="258"/>
                    <a:pt x="304" y="257"/>
                  </a:cubicBezTo>
                  <a:cubicBezTo>
                    <a:pt x="307" y="263"/>
                    <a:pt x="308" y="270"/>
                    <a:pt x="307" y="27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111"/>
            <p:cNvSpPr/>
            <p:nvPr/>
          </p:nvSpPr>
          <p:spPr bwMode="auto">
            <a:xfrm>
              <a:off x="6334" y="310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Rectangle 112"/>
            <p:cNvSpPr>
              <a:spLocks noChangeArrowheads="1"/>
            </p:cNvSpPr>
            <p:nvPr/>
          </p:nvSpPr>
          <p:spPr bwMode="auto">
            <a:xfrm>
              <a:off x="5592" y="2447"/>
              <a:ext cx="123" cy="857"/>
            </a:xfrm>
            <a:prstGeom prst="rect">
              <a:avLst/>
            </a:prstGeom>
            <a:solidFill>
              <a:srgbClr val="2D2E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Rectangle 113"/>
            <p:cNvSpPr>
              <a:spLocks noChangeArrowheads="1"/>
            </p:cNvSpPr>
            <p:nvPr/>
          </p:nvSpPr>
          <p:spPr bwMode="auto">
            <a:xfrm>
              <a:off x="5308" y="2447"/>
              <a:ext cx="125" cy="857"/>
            </a:xfrm>
            <a:prstGeom prst="rect">
              <a:avLst/>
            </a:prstGeom>
            <a:solidFill>
              <a:srgbClr val="373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Rectangle 114"/>
            <p:cNvSpPr>
              <a:spLocks noChangeArrowheads="1"/>
            </p:cNvSpPr>
            <p:nvPr/>
          </p:nvSpPr>
          <p:spPr bwMode="auto">
            <a:xfrm>
              <a:off x="5301" y="1767"/>
              <a:ext cx="421" cy="412"/>
            </a:xfrm>
            <a:prstGeom prst="rect">
              <a:avLst/>
            </a:prstGeom>
            <a:solidFill>
              <a:srgbClr val="E8E1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Rectangle 115"/>
            <p:cNvSpPr>
              <a:spLocks noChangeArrowheads="1"/>
            </p:cNvSpPr>
            <p:nvPr/>
          </p:nvSpPr>
          <p:spPr bwMode="auto">
            <a:xfrm>
              <a:off x="5457" y="1717"/>
              <a:ext cx="109" cy="62"/>
            </a:xfrm>
            <a:prstGeom prst="rect">
              <a:avLst/>
            </a:prstGeom>
            <a:solidFill>
              <a:srgbClr val="0077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116"/>
            <p:cNvSpPr/>
            <p:nvPr/>
          </p:nvSpPr>
          <p:spPr bwMode="auto">
            <a:xfrm>
              <a:off x="5448" y="1767"/>
              <a:ext cx="130" cy="680"/>
            </a:xfrm>
            <a:custGeom>
              <a:avLst/>
              <a:gdLst>
                <a:gd name="T0" fmla="*/ 0 w 130"/>
                <a:gd name="T1" fmla="*/ 623 h 680"/>
                <a:gd name="T2" fmla="*/ 63 w 130"/>
                <a:gd name="T3" fmla="*/ 680 h 680"/>
                <a:gd name="T4" fmla="*/ 130 w 130"/>
                <a:gd name="T5" fmla="*/ 623 h 680"/>
                <a:gd name="T6" fmla="*/ 82 w 130"/>
                <a:gd name="T7" fmla="*/ 0 h 680"/>
                <a:gd name="T8" fmla="*/ 45 w 130"/>
                <a:gd name="T9" fmla="*/ 0 h 680"/>
                <a:gd name="T10" fmla="*/ 0 w 130"/>
                <a:gd name="T11" fmla="*/ 623 h 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680">
                  <a:moveTo>
                    <a:pt x="0" y="623"/>
                  </a:moveTo>
                  <a:lnTo>
                    <a:pt x="63" y="680"/>
                  </a:lnTo>
                  <a:lnTo>
                    <a:pt x="130" y="623"/>
                  </a:lnTo>
                  <a:lnTo>
                    <a:pt x="82" y="0"/>
                  </a:lnTo>
                  <a:lnTo>
                    <a:pt x="45" y="0"/>
                  </a:lnTo>
                  <a:lnTo>
                    <a:pt x="0" y="623"/>
                  </a:lnTo>
                  <a:close/>
                </a:path>
              </a:pathLst>
            </a:custGeom>
            <a:solidFill>
              <a:srgbClr val="0077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117"/>
            <p:cNvSpPr/>
            <p:nvPr/>
          </p:nvSpPr>
          <p:spPr bwMode="auto">
            <a:xfrm>
              <a:off x="5547" y="1717"/>
              <a:ext cx="121" cy="85"/>
            </a:xfrm>
            <a:custGeom>
              <a:avLst/>
              <a:gdLst>
                <a:gd name="T0" fmla="*/ 26 w 121"/>
                <a:gd name="T1" fmla="*/ 85 h 85"/>
                <a:gd name="T2" fmla="*/ 121 w 121"/>
                <a:gd name="T3" fmla="*/ 50 h 85"/>
                <a:gd name="T4" fmla="*/ 121 w 121"/>
                <a:gd name="T5" fmla="*/ 0 h 85"/>
                <a:gd name="T6" fmla="*/ 0 w 121"/>
                <a:gd name="T7" fmla="*/ 0 h 85"/>
                <a:gd name="T8" fmla="*/ 26 w 121"/>
                <a:gd name="T9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85">
                  <a:moveTo>
                    <a:pt x="26" y="85"/>
                  </a:moveTo>
                  <a:lnTo>
                    <a:pt x="121" y="50"/>
                  </a:lnTo>
                  <a:lnTo>
                    <a:pt x="121" y="0"/>
                  </a:lnTo>
                  <a:lnTo>
                    <a:pt x="0" y="0"/>
                  </a:lnTo>
                  <a:lnTo>
                    <a:pt x="26" y="85"/>
                  </a:lnTo>
                  <a:close/>
                </a:path>
              </a:pathLst>
            </a:custGeom>
            <a:solidFill>
              <a:srgbClr val="FEF6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118"/>
            <p:cNvSpPr/>
            <p:nvPr/>
          </p:nvSpPr>
          <p:spPr bwMode="auto">
            <a:xfrm>
              <a:off x="5355" y="1717"/>
              <a:ext cx="123" cy="85"/>
            </a:xfrm>
            <a:custGeom>
              <a:avLst/>
              <a:gdLst>
                <a:gd name="T0" fmla="*/ 95 w 123"/>
                <a:gd name="T1" fmla="*/ 85 h 85"/>
                <a:gd name="T2" fmla="*/ 0 w 123"/>
                <a:gd name="T3" fmla="*/ 50 h 85"/>
                <a:gd name="T4" fmla="*/ 0 w 123"/>
                <a:gd name="T5" fmla="*/ 0 h 85"/>
                <a:gd name="T6" fmla="*/ 123 w 123"/>
                <a:gd name="T7" fmla="*/ 0 h 85"/>
                <a:gd name="T8" fmla="*/ 95 w 123"/>
                <a:gd name="T9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85">
                  <a:moveTo>
                    <a:pt x="95" y="85"/>
                  </a:moveTo>
                  <a:lnTo>
                    <a:pt x="0" y="50"/>
                  </a:lnTo>
                  <a:lnTo>
                    <a:pt x="0" y="0"/>
                  </a:lnTo>
                  <a:lnTo>
                    <a:pt x="123" y="0"/>
                  </a:lnTo>
                  <a:lnTo>
                    <a:pt x="95" y="85"/>
                  </a:lnTo>
                  <a:close/>
                </a:path>
              </a:pathLst>
            </a:custGeom>
            <a:solidFill>
              <a:srgbClr val="FEF6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119"/>
            <p:cNvSpPr/>
            <p:nvPr/>
          </p:nvSpPr>
          <p:spPr bwMode="auto">
            <a:xfrm>
              <a:off x="4993" y="1767"/>
              <a:ext cx="255" cy="770"/>
            </a:xfrm>
            <a:custGeom>
              <a:avLst/>
              <a:gdLst>
                <a:gd name="T0" fmla="*/ 69 w 108"/>
                <a:gd name="T1" fmla="*/ 321 h 325"/>
                <a:gd name="T2" fmla="*/ 22 w 108"/>
                <a:gd name="T3" fmla="*/ 325 h 325"/>
                <a:gd name="T4" fmla="*/ 64 w 108"/>
                <a:gd name="T5" fmla="*/ 0 h 325"/>
                <a:gd name="T6" fmla="*/ 108 w 108"/>
                <a:gd name="T7" fmla="*/ 11 h 325"/>
                <a:gd name="T8" fmla="*/ 69 w 108"/>
                <a:gd name="T9" fmla="*/ 321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325">
                  <a:moveTo>
                    <a:pt x="69" y="321"/>
                  </a:moveTo>
                  <a:cubicBezTo>
                    <a:pt x="53" y="322"/>
                    <a:pt x="38" y="324"/>
                    <a:pt x="22" y="325"/>
                  </a:cubicBezTo>
                  <a:cubicBezTo>
                    <a:pt x="0" y="216"/>
                    <a:pt x="14" y="104"/>
                    <a:pt x="64" y="0"/>
                  </a:cubicBezTo>
                  <a:cubicBezTo>
                    <a:pt x="78" y="4"/>
                    <a:pt x="93" y="8"/>
                    <a:pt x="108" y="11"/>
                  </a:cubicBezTo>
                  <a:cubicBezTo>
                    <a:pt x="62" y="111"/>
                    <a:pt x="48" y="217"/>
                    <a:pt x="69" y="321"/>
                  </a:cubicBezTo>
                  <a:close/>
                </a:path>
              </a:pathLst>
            </a:custGeom>
            <a:solidFill>
              <a:srgbClr val="373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120"/>
            <p:cNvSpPr/>
            <p:nvPr/>
          </p:nvSpPr>
          <p:spPr bwMode="auto">
            <a:xfrm>
              <a:off x="5045" y="2527"/>
              <a:ext cx="151" cy="109"/>
            </a:xfrm>
            <a:custGeom>
              <a:avLst/>
              <a:gdLst>
                <a:gd name="T0" fmla="*/ 53 w 64"/>
                <a:gd name="T1" fmla="*/ 5 h 46"/>
                <a:gd name="T2" fmla="*/ 47 w 64"/>
                <a:gd name="T3" fmla="*/ 3 h 46"/>
                <a:gd name="T4" fmla="*/ 46 w 64"/>
                <a:gd name="T5" fmla="*/ 0 h 46"/>
                <a:gd name="T6" fmla="*/ 1 w 64"/>
                <a:gd name="T7" fmla="*/ 4 h 46"/>
                <a:gd name="T8" fmla="*/ 1 w 64"/>
                <a:gd name="T9" fmla="*/ 16 h 46"/>
                <a:gd name="T10" fmla="*/ 30 w 64"/>
                <a:gd name="T11" fmla="*/ 45 h 46"/>
                <a:gd name="T12" fmla="*/ 50 w 64"/>
                <a:gd name="T13" fmla="*/ 17 h 46"/>
                <a:gd name="T14" fmla="*/ 61 w 64"/>
                <a:gd name="T15" fmla="*/ 17 h 46"/>
                <a:gd name="T16" fmla="*/ 53 w 64"/>
                <a:gd name="T17" fmla="*/ 5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" h="46">
                  <a:moveTo>
                    <a:pt x="53" y="5"/>
                  </a:moveTo>
                  <a:cubicBezTo>
                    <a:pt x="51" y="4"/>
                    <a:pt x="49" y="3"/>
                    <a:pt x="47" y="3"/>
                  </a:cubicBezTo>
                  <a:cubicBezTo>
                    <a:pt x="47" y="2"/>
                    <a:pt x="46" y="1"/>
                    <a:pt x="46" y="0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8"/>
                    <a:pt x="0" y="12"/>
                    <a:pt x="1" y="16"/>
                  </a:cubicBezTo>
                  <a:cubicBezTo>
                    <a:pt x="3" y="33"/>
                    <a:pt x="16" y="46"/>
                    <a:pt x="30" y="45"/>
                  </a:cubicBezTo>
                  <a:cubicBezTo>
                    <a:pt x="42" y="44"/>
                    <a:pt x="50" y="32"/>
                    <a:pt x="50" y="17"/>
                  </a:cubicBezTo>
                  <a:cubicBezTo>
                    <a:pt x="55" y="19"/>
                    <a:pt x="59" y="19"/>
                    <a:pt x="61" y="17"/>
                  </a:cubicBezTo>
                  <a:cubicBezTo>
                    <a:pt x="64" y="14"/>
                    <a:pt x="60" y="9"/>
                    <a:pt x="53" y="5"/>
                  </a:cubicBezTo>
                  <a:close/>
                </a:path>
              </a:pathLst>
            </a:custGeom>
            <a:solidFill>
              <a:srgbClr val="FDD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121"/>
            <p:cNvSpPr/>
            <p:nvPr/>
          </p:nvSpPr>
          <p:spPr bwMode="auto">
            <a:xfrm>
              <a:off x="5493" y="1767"/>
              <a:ext cx="388" cy="796"/>
            </a:xfrm>
            <a:custGeom>
              <a:avLst/>
              <a:gdLst>
                <a:gd name="T0" fmla="*/ 29 w 164"/>
                <a:gd name="T1" fmla="*/ 336 h 336"/>
                <a:gd name="T2" fmla="*/ 29 w 164"/>
                <a:gd name="T3" fmla="*/ 336 h 336"/>
                <a:gd name="T4" fmla="*/ 28 w 164"/>
                <a:gd name="T5" fmla="*/ 336 h 336"/>
                <a:gd name="T6" fmla="*/ 0 w 164"/>
                <a:gd name="T7" fmla="*/ 316 h 336"/>
                <a:gd name="T8" fmla="*/ 0 w 164"/>
                <a:gd name="T9" fmla="*/ 316 h 336"/>
                <a:gd name="T10" fmla="*/ 0 w 164"/>
                <a:gd name="T11" fmla="*/ 165 h 336"/>
                <a:gd name="T12" fmla="*/ 72 w 164"/>
                <a:gd name="T13" fmla="*/ 0 h 336"/>
                <a:gd name="T14" fmla="*/ 164 w 164"/>
                <a:gd name="T15" fmla="*/ 0 h 336"/>
                <a:gd name="T16" fmla="*/ 128 w 164"/>
                <a:gd name="T17" fmla="*/ 165 h 336"/>
                <a:gd name="T18" fmla="*/ 128 w 164"/>
                <a:gd name="T19" fmla="*/ 336 h 336"/>
                <a:gd name="T20" fmla="*/ 29 w 164"/>
                <a:gd name="T21" fmla="*/ 336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4" h="336">
                  <a:moveTo>
                    <a:pt x="29" y="336"/>
                  </a:moveTo>
                  <a:cubicBezTo>
                    <a:pt x="29" y="336"/>
                    <a:pt x="29" y="336"/>
                    <a:pt x="29" y="336"/>
                  </a:cubicBezTo>
                  <a:cubicBezTo>
                    <a:pt x="29" y="336"/>
                    <a:pt x="28" y="336"/>
                    <a:pt x="28" y="336"/>
                  </a:cubicBezTo>
                  <a:cubicBezTo>
                    <a:pt x="14" y="336"/>
                    <a:pt x="2" y="327"/>
                    <a:pt x="0" y="316"/>
                  </a:cubicBezTo>
                  <a:cubicBezTo>
                    <a:pt x="0" y="316"/>
                    <a:pt x="0" y="316"/>
                    <a:pt x="0" y="316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164" y="0"/>
                    <a:pt x="164" y="0"/>
                    <a:pt x="164" y="0"/>
                  </a:cubicBezTo>
                  <a:cubicBezTo>
                    <a:pt x="128" y="165"/>
                    <a:pt x="128" y="165"/>
                    <a:pt x="128" y="165"/>
                  </a:cubicBezTo>
                  <a:cubicBezTo>
                    <a:pt x="128" y="336"/>
                    <a:pt x="128" y="336"/>
                    <a:pt x="128" y="336"/>
                  </a:cubicBezTo>
                  <a:lnTo>
                    <a:pt x="29" y="336"/>
                  </a:lnTo>
                  <a:close/>
                </a:path>
              </a:pathLst>
            </a:custGeom>
            <a:solidFill>
              <a:srgbClr val="2D2E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122"/>
            <p:cNvSpPr/>
            <p:nvPr/>
          </p:nvSpPr>
          <p:spPr bwMode="auto">
            <a:xfrm>
              <a:off x="5493" y="1741"/>
              <a:ext cx="267" cy="417"/>
            </a:xfrm>
            <a:custGeom>
              <a:avLst/>
              <a:gdLst>
                <a:gd name="T0" fmla="*/ 142 w 267"/>
                <a:gd name="T1" fmla="*/ 208 h 417"/>
                <a:gd name="T2" fmla="*/ 0 w 267"/>
                <a:gd name="T3" fmla="*/ 417 h 417"/>
                <a:gd name="T4" fmla="*/ 180 w 267"/>
                <a:gd name="T5" fmla="*/ 0 h 417"/>
                <a:gd name="T6" fmla="*/ 267 w 267"/>
                <a:gd name="T7" fmla="*/ 26 h 417"/>
                <a:gd name="T8" fmla="*/ 210 w 267"/>
                <a:gd name="T9" fmla="*/ 111 h 417"/>
                <a:gd name="T10" fmla="*/ 210 w 267"/>
                <a:gd name="T11" fmla="*/ 111 h 417"/>
                <a:gd name="T12" fmla="*/ 146 w 267"/>
                <a:gd name="T13" fmla="*/ 201 h 417"/>
                <a:gd name="T14" fmla="*/ 142 w 267"/>
                <a:gd name="T15" fmla="*/ 208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7" h="417">
                  <a:moveTo>
                    <a:pt x="142" y="208"/>
                  </a:moveTo>
                  <a:lnTo>
                    <a:pt x="0" y="417"/>
                  </a:lnTo>
                  <a:lnTo>
                    <a:pt x="180" y="0"/>
                  </a:lnTo>
                  <a:lnTo>
                    <a:pt x="267" y="26"/>
                  </a:lnTo>
                  <a:lnTo>
                    <a:pt x="210" y="111"/>
                  </a:lnTo>
                  <a:lnTo>
                    <a:pt x="210" y="111"/>
                  </a:lnTo>
                  <a:lnTo>
                    <a:pt x="146" y="201"/>
                  </a:lnTo>
                  <a:lnTo>
                    <a:pt x="142" y="208"/>
                  </a:lnTo>
                  <a:close/>
                </a:path>
              </a:pathLst>
            </a:custGeom>
            <a:solidFill>
              <a:srgbClr val="494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123"/>
            <p:cNvSpPr/>
            <p:nvPr/>
          </p:nvSpPr>
          <p:spPr bwMode="auto">
            <a:xfrm>
              <a:off x="5142" y="1767"/>
              <a:ext cx="388" cy="796"/>
            </a:xfrm>
            <a:custGeom>
              <a:avLst/>
              <a:gdLst>
                <a:gd name="T0" fmla="*/ 135 w 164"/>
                <a:gd name="T1" fmla="*/ 336 h 336"/>
                <a:gd name="T2" fmla="*/ 135 w 164"/>
                <a:gd name="T3" fmla="*/ 336 h 336"/>
                <a:gd name="T4" fmla="*/ 136 w 164"/>
                <a:gd name="T5" fmla="*/ 336 h 336"/>
                <a:gd name="T6" fmla="*/ 164 w 164"/>
                <a:gd name="T7" fmla="*/ 316 h 336"/>
                <a:gd name="T8" fmla="*/ 164 w 164"/>
                <a:gd name="T9" fmla="*/ 316 h 336"/>
                <a:gd name="T10" fmla="*/ 164 w 164"/>
                <a:gd name="T11" fmla="*/ 165 h 336"/>
                <a:gd name="T12" fmla="*/ 92 w 164"/>
                <a:gd name="T13" fmla="*/ 0 h 336"/>
                <a:gd name="T14" fmla="*/ 0 w 164"/>
                <a:gd name="T15" fmla="*/ 0 h 336"/>
                <a:gd name="T16" fmla="*/ 36 w 164"/>
                <a:gd name="T17" fmla="*/ 165 h 336"/>
                <a:gd name="T18" fmla="*/ 36 w 164"/>
                <a:gd name="T19" fmla="*/ 336 h 336"/>
                <a:gd name="T20" fmla="*/ 135 w 164"/>
                <a:gd name="T21" fmla="*/ 336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4" h="336">
                  <a:moveTo>
                    <a:pt x="135" y="336"/>
                  </a:moveTo>
                  <a:cubicBezTo>
                    <a:pt x="135" y="336"/>
                    <a:pt x="135" y="336"/>
                    <a:pt x="135" y="336"/>
                  </a:cubicBezTo>
                  <a:cubicBezTo>
                    <a:pt x="135" y="336"/>
                    <a:pt x="136" y="336"/>
                    <a:pt x="136" y="336"/>
                  </a:cubicBezTo>
                  <a:cubicBezTo>
                    <a:pt x="151" y="336"/>
                    <a:pt x="162" y="327"/>
                    <a:pt x="164" y="316"/>
                  </a:cubicBezTo>
                  <a:cubicBezTo>
                    <a:pt x="164" y="316"/>
                    <a:pt x="164" y="316"/>
                    <a:pt x="164" y="316"/>
                  </a:cubicBezTo>
                  <a:cubicBezTo>
                    <a:pt x="164" y="165"/>
                    <a:pt x="164" y="165"/>
                    <a:pt x="164" y="165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336"/>
                    <a:pt x="36" y="336"/>
                    <a:pt x="36" y="336"/>
                  </a:cubicBezTo>
                  <a:lnTo>
                    <a:pt x="135" y="336"/>
                  </a:lnTo>
                  <a:close/>
                </a:path>
              </a:pathLst>
            </a:custGeom>
            <a:solidFill>
              <a:srgbClr val="373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124"/>
            <p:cNvSpPr/>
            <p:nvPr/>
          </p:nvSpPr>
          <p:spPr bwMode="auto">
            <a:xfrm>
              <a:off x="5263" y="1741"/>
              <a:ext cx="267" cy="417"/>
            </a:xfrm>
            <a:custGeom>
              <a:avLst/>
              <a:gdLst>
                <a:gd name="T0" fmla="*/ 0 w 267"/>
                <a:gd name="T1" fmla="*/ 26 h 417"/>
                <a:gd name="T2" fmla="*/ 87 w 267"/>
                <a:gd name="T3" fmla="*/ 0 h 417"/>
                <a:gd name="T4" fmla="*/ 267 w 267"/>
                <a:gd name="T5" fmla="*/ 417 h 417"/>
                <a:gd name="T6" fmla="*/ 59 w 267"/>
                <a:gd name="T7" fmla="*/ 111 h 417"/>
                <a:gd name="T8" fmla="*/ 59 w 267"/>
                <a:gd name="T9" fmla="*/ 111 h 417"/>
                <a:gd name="T10" fmla="*/ 0 w 267"/>
                <a:gd name="T11" fmla="*/ 26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7" h="417">
                  <a:moveTo>
                    <a:pt x="0" y="26"/>
                  </a:moveTo>
                  <a:lnTo>
                    <a:pt x="87" y="0"/>
                  </a:lnTo>
                  <a:lnTo>
                    <a:pt x="267" y="417"/>
                  </a:lnTo>
                  <a:lnTo>
                    <a:pt x="59" y="111"/>
                  </a:lnTo>
                  <a:lnTo>
                    <a:pt x="59" y="111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494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Rectangle 125"/>
            <p:cNvSpPr>
              <a:spLocks noChangeArrowheads="1"/>
            </p:cNvSpPr>
            <p:nvPr/>
          </p:nvSpPr>
          <p:spPr bwMode="auto">
            <a:xfrm>
              <a:off x="5398" y="1658"/>
              <a:ext cx="234" cy="59"/>
            </a:xfrm>
            <a:prstGeom prst="rect">
              <a:avLst/>
            </a:prstGeom>
            <a:solidFill>
              <a:srgbClr val="F4C8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126"/>
            <p:cNvSpPr/>
            <p:nvPr/>
          </p:nvSpPr>
          <p:spPr bwMode="auto">
            <a:xfrm>
              <a:off x="5175" y="1130"/>
              <a:ext cx="673" cy="570"/>
            </a:xfrm>
            <a:custGeom>
              <a:avLst/>
              <a:gdLst>
                <a:gd name="T0" fmla="*/ 254 w 284"/>
                <a:gd name="T1" fmla="*/ 91 h 241"/>
                <a:gd name="T2" fmla="*/ 253 w 284"/>
                <a:gd name="T3" fmla="*/ 91 h 241"/>
                <a:gd name="T4" fmla="*/ 249 w 284"/>
                <a:gd name="T5" fmla="*/ 0 h 241"/>
                <a:gd name="T6" fmla="*/ 142 w 284"/>
                <a:gd name="T7" fmla="*/ 0 h 241"/>
                <a:gd name="T8" fmla="*/ 34 w 284"/>
                <a:gd name="T9" fmla="*/ 0 h 241"/>
                <a:gd name="T10" fmla="*/ 31 w 284"/>
                <a:gd name="T11" fmla="*/ 91 h 241"/>
                <a:gd name="T12" fmla="*/ 30 w 284"/>
                <a:gd name="T13" fmla="*/ 91 h 241"/>
                <a:gd name="T14" fmla="*/ 0 w 284"/>
                <a:gd name="T15" fmla="*/ 119 h 241"/>
                <a:gd name="T16" fmla="*/ 30 w 284"/>
                <a:gd name="T17" fmla="*/ 147 h 241"/>
                <a:gd name="T18" fmla="*/ 31 w 284"/>
                <a:gd name="T19" fmla="*/ 147 h 241"/>
                <a:gd name="T20" fmla="*/ 31 w 284"/>
                <a:gd name="T21" fmla="*/ 147 h 241"/>
                <a:gd name="T22" fmla="*/ 32 w 284"/>
                <a:gd name="T23" fmla="*/ 147 h 241"/>
                <a:gd name="T24" fmla="*/ 115 w 284"/>
                <a:gd name="T25" fmla="*/ 239 h 241"/>
                <a:gd name="T26" fmla="*/ 115 w 284"/>
                <a:gd name="T27" fmla="*/ 239 h 241"/>
                <a:gd name="T28" fmla="*/ 142 w 284"/>
                <a:gd name="T29" fmla="*/ 239 h 241"/>
                <a:gd name="T30" fmla="*/ 169 w 284"/>
                <a:gd name="T31" fmla="*/ 239 h 241"/>
                <a:gd name="T32" fmla="*/ 252 w 284"/>
                <a:gd name="T33" fmla="*/ 147 h 241"/>
                <a:gd name="T34" fmla="*/ 254 w 284"/>
                <a:gd name="T35" fmla="*/ 147 h 241"/>
                <a:gd name="T36" fmla="*/ 284 w 284"/>
                <a:gd name="T37" fmla="*/ 119 h 241"/>
                <a:gd name="T38" fmla="*/ 254 w 284"/>
                <a:gd name="T39" fmla="*/ 91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4" h="241">
                  <a:moveTo>
                    <a:pt x="254" y="91"/>
                  </a:moveTo>
                  <a:cubicBezTo>
                    <a:pt x="253" y="91"/>
                    <a:pt x="253" y="91"/>
                    <a:pt x="253" y="91"/>
                  </a:cubicBezTo>
                  <a:cubicBezTo>
                    <a:pt x="252" y="47"/>
                    <a:pt x="249" y="0"/>
                    <a:pt x="249" y="0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4" y="0"/>
                    <a:pt x="31" y="47"/>
                    <a:pt x="31" y="91"/>
                  </a:cubicBezTo>
                  <a:cubicBezTo>
                    <a:pt x="30" y="91"/>
                    <a:pt x="30" y="91"/>
                    <a:pt x="30" y="91"/>
                  </a:cubicBezTo>
                  <a:cubicBezTo>
                    <a:pt x="13" y="91"/>
                    <a:pt x="0" y="104"/>
                    <a:pt x="0" y="119"/>
                  </a:cubicBezTo>
                  <a:cubicBezTo>
                    <a:pt x="0" y="134"/>
                    <a:pt x="13" y="147"/>
                    <a:pt x="30" y="147"/>
                  </a:cubicBezTo>
                  <a:cubicBezTo>
                    <a:pt x="30" y="147"/>
                    <a:pt x="31" y="147"/>
                    <a:pt x="31" y="147"/>
                  </a:cubicBezTo>
                  <a:cubicBezTo>
                    <a:pt x="31" y="147"/>
                    <a:pt x="31" y="147"/>
                    <a:pt x="31" y="147"/>
                  </a:cubicBezTo>
                  <a:cubicBezTo>
                    <a:pt x="32" y="147"/>
                    <a:pt x="32" y="147"/>
                    <a:pt x="32" y="147"/>
                  </a:cubicBezTo>
                  <a:cubicBezTo>
                    <a:pt x="32" y="147"/>
                    <a:pt x="61" y="220"/>
                    <a:pt x="115" y="239"/>
                  </a:cubicBezTo>
                  <a:cubicBezTo>
                    <a:pt x="115" y="239"/>
                    <a:pt x="115" y="239"/>
                    <a:pt x="115" y="239"/>
                  </a:cubicBezTo>
                  <a:cubicBezTo>
                    <a:pt x="121" y="241"/>
                    <a:pt x="142" y="239"/>
                    <a:pt x="142" y="239"/>
                  </a:cubicBezTo>
                  <a:cubicBezTo>
                    <a:pt x="142" y="239"/>
                    <a:pt x="163" y="241"/>
                    <a:pt x="169" y="239"/>
                  </a:cubicBezTo>
                  <a:cubicBezTo>
                    <a:pt x="223" y="220"/>
                    <a:pt x="252" y="147"/>
                    <a:pt x="252" y="147"/>
                  </a:cubicBezTo>
                  <a:cubicBezTo>
                    <a:pt x="253" y="147"/>
                    <a:pt x="253" y="147"/>
                    <a:pt x="254" y="147"/>
                  </a:cubicBezTo>
                  <a:cubicBezTo>
                    <a:pt x="270" y="147"/>
                    <a:pt x="284" y="134"/>
                    <a:pt x="284" y="119"/>
                  </a:cubicBezTo>
                  <a:cubicBezTo>
                    <a:pt x="284" y="104"/>
                    <a:pt x="270" y="91"/>
                    <a:pt x="254" y="91"/>
                  </a:cubicBezTo>
                  <a:close/>
                </a:path>
              </a:pathLst>
            </a:custGeom>
            <a:solidFill>
              <a:srgbClr val="FDD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127"/>
            <p:cNvSpPr/>
            <p:nvPr/>
          </p:nvSpPr>
          <p:spPr bwMode="auto">
            <a:xfrm>
              <a:off x="5203" y="1395"/>
              <a:ext cx="41" cy="40"/>
            </a:xfrm>
            <a:custGeom>
              <a:avLst/>
              <a:gdLst>
                <a:gd name="T0" fmla="*/ 3 w 17"/>
                <a:gd name="T1" fmla="*/ 13 h 17"/>
                <a:gd name="T2" fmla="*/ 12 w 17"/>
                <a:gd name="T3" fmla="*/ 4 h 17"/>
                <a:gd name="T4" fmla="*/ 17 w 17"/>
                <a:gd name="T5" fmla="*/ 5 h 17"/>
                <a:gd name="T6" fmla="*/ 9 w 17"/>
                <a:gd name="T7" fmla="*/ 0 h 17"/>
                <a:gd name="T8" fmla="*/ 0 w 17"/>
                <a:gd name="T9" fmla="*/ 9 h 17"/>
                <a:gd name="T10" fmla="*/ 4 w 17"/>
                <a:gd name="T11" fmla="*/ 17 h 17"/>
                <a:gd name="T12" fmla="*/ 3 w 17"/>
                <a:gd name="T13" fmla="*/ 1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7">
                  <a:moveTo>
                    <a:pt x="3" y="13"/>
                  </a:moveTo>
                  <a:cubicBezTo>
                    <a:pt x="3" y="8"/>
                    <a:pt x="7" y="4"/>
                    <a:pt x="12" y="4"/>
                  </a:cubicBezTo>
                  <a:cubicBezTo>
                    <a:pt x="14" y="4"/>
                    <a:pt x="15" y="4"/>
                    <a:pt x="17" y="5"/>
                  </a:cubicBezTo>
                  <a:cubicBezTo>
                    <a:pt x="15" y="2"/>
                    <a:pt x="12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3"/>
                    <a:pt x="2" y="16"/>
                    <a:pt x="4" y="17"/>
                  </a:cubicBezTo>
                  <a:cubicBezTo>
                    <a:pt x="4" y="16"/>
                    <a:pt x="3" y="15"/>
                    <a:pt x="3" y="13"/>
                  </a:cubicBezTo>
                  <a:close/>
                </a:path>
              </a:pathLst>
            </a:custGeom>
            <a:solidFill>
              <a:srgbClr val="D3AB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128"/>
            <p:cNvSpPr/>
            <p:nvPr/>
          </p:nvSpPr>
          <p:spPr bwMode="auto">
            <a:xfrm>
              <a:off x="5561" y="1288"/>
              <a:ext cx="140" cy="138"/>
            </a:xfrm>
            <a:custGeom>
              <a:avLst/>
              <a:gdLst>
                <a:gd name="T0" fmla="*/ 56 w 59"/>
                <a:gd name="T1" fmla="*/ 33 h 58"/>
                <a:gd name="T2" fmla="*/ 36 w 59"/>
                <a:gd name="T3" fmla="*/ 6 h 58"/>
                <a:gd name="T4" fmla="*/ 2 w 59"/>
                <a:gd name="T5" fmla="*/ 31 h 58"/>
                <a:gd name="T6" fmla="*/ 56 w 59"/>
                <a:gd name="T7" fmla="*/ 33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" h="58">
                  <a:moveTo>
                    <a:pt x="56" y="33"/>
                  </a:moveTo>
                  <a:cubicBezTo>
                    <a:pt x="56" y="33"/>
                    <a:pt x="59" y="12"/>
                    <a:pt x="36" y="6"/>
                  </a:cubicBezTo>
                  <a:cubicBezTo>
                    <a:pt x="13" y="0"/>
                    <a:pt x="0" y="24"/>
                    <a:pt x="2" y="31"/>
                  </a:cubicBezTo>
                  <a:cubicBezTo>
                    <a:pt x="5" y="38"/>
                    <a:pt x="23" y="58"/>
                    <a:pt x="56" y="33"/>
                  </a:cubicBezTo>
                  <a:close/>
                </a:path>
              </a:pathLst>
            </a:custGeom>
            <a:solidFill>
              <a:srgbClr val="FEFD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Oval 129"/>
            <p:cNvSpPr>
              <a:spLocks noChangeArrowheads="1"/>
            </p:cNvSpPr>
            <p:nvPr/>
          </p:nvSpPr>
          <p:spPr bwMode="auto">
            <a:xfrm>
              <a:off x="5590" y="1307"/>
              <a:ext cx="83" cy="83"/>
            </a:xfrm>
            <a:prstGeom prst="ellipse">
              <a:avLst/>
            </a:prstGeom>
            <a:solidFill>
              <a:srgbClr val="C172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130"/>
            <p:cNvSpPr/>
            <p:nvPr/>
          </p:nvSpPr>
          <p:spPr bwMode="auto">
            <a:xfrm>
              <a:off x="5609" y="1326"/>
              <a:ext cx="47" cy="48"/>
            </a:xfrm>
            <a:custGeom>
              <a:avLst/>
              <a:gdLst>
                <a:gd name="T0" fmla="*/ 1 w 20"/>
                <a:gd name="T1" fmla="*/ 12 h 20"/>
                <a:gd name="T2" fmla="*/ 12 w 20"/>
                <a:gd name="T3" fmla="*/ 19 h 20"/>
                <a:gd name="T4" fmla="*/ 18 w 20"/>
                <a:gd name="T5" fmla="*/ 8 h 20"/>
                <a:gd name="T6" fmla="*/ 7 w 20"/>
                <a:gd name="T7" fmla="*/ 1 h 20"/>
                <a:gd name="T8" fmla="*/ 1 w 20"/>
                <a:gd name="T9" fmla="*/ 1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1" y="12"/>
                  </a:moveTo>
                  <a:cubicBezTo>
                    <a:pt x="2" y="17"/>
                    <a:pt x="7" y="20"/>
                    <a:pt x="12" y="19"/>
                  </a:cubicBezTo>
                  <a:cubicBezTo>
                    <a:pt x="17" y="17"/>
                    <a:pt x="20" y="13"/>
                    <a:pt x="18" y="8"/>
                  </a:cubicBezTo>
                  <a:cubicBezTo>
                    <a:pt x="17" y="3"/>
                    <a:pt x="12" y="0"/>
                    <a:pt x="7" y="1"/>
                  </a:cubicBezTo>
                  <a:cubicBezTo>
                    <a:pt x="3" y="3"/>
                    <a:pt x="0" y="8"/>
                    <a:pt x="1" y="12"/>
                  </a:cubicBezTo>
                  <a:close/>
                </a:path>
              </a:pathLst>
            </a:custGeom>
            <a:solidFill>
              <a:srgbClr val="4820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131"/>
            <p:cNvSpPr/>
            <p:nvPr/>
          </p:nvSpPr>
          <p:spPr bwMode="auto">
            <a:xfrm>
              <a:off x="5320" y="1288"/>
              <a:ext cx="142" cy="138"/>
            </a:xfrm>
            <a:custGeom>
              <a:avLst/>
              <a:gdLst>
                <a:gd name="T0" fmla="*/ 4 w 60"/>
                <a:gd name="T1" fmla="*/ 33 h 58"/>
                <a:gd name="T2" fmla="*/ 23 w 60"/>
                <a:gd name="T3" fmla="*/ 6 h 58"/>
                <a:gd name="T4" fmla="*/ 57 w 60"/>
                <a:gd name="T5" fmla="*/ 31 h 58"/>
                <a:gd name="T6" fmla="*/ 4 w 60"/>
                <a:gd name="T7" fmla="*/ 33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58">
                  <a:moveTo>
                    <a:pt x="4" y="33"/>
                  </a:moveTo>
                  <a:cubicBezTo>
                    <a:pt x="4" y="33"/>
                    <a:pt x="0" y="12"/>
                    <a:pt x="23" y="6"/>
                  </a:cubicBezTo>
                  <a:cubicBezTo>
                    <a:pt x="46" y="0"/>
                    <a:pt x="60" y="24"/>
                    <a:pt x="57" y="31"/>
                  </a:cubicBezTo>
                  <a:cubicBezTo>
                    <a:pt x="55" y="38"/>
                    <a:pt x="37" y="58"/>
                    <a:pt x="4" y="33"/>
                  </a:cubicBezTo>
                  <a:close/>
                </a:path>
              </a:pathLst>
            </a:custGeom>
            <a:solidFill>
              <a:srgbClr val="FEFD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Oval 132"/>
            <p:cNvSpPr>
              <a:spLocks noChangeArrowheads="1"/>
            </p:cNvSpPr>
            <p:nvPr/>
          </p:nvSpPr>
          <p:spPr bwMode="auto">
            <a:xfrm>
              <a:off x="5350" y="1307"/>
              <a:ext cx="81" cy="83"/>
            </a:xfrm>
            <a:prstGeom prst="ellipse">
              <a:avLst/>
            </a:prstGeom>
            <a:solidFill>
              <a:srgbClr val="C172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133"/>
            <p:cNvSpPr/>
            <p:nvPr/>
          </p:nvSpPr>
          <p:spPr bwMode="auto">
            <a:xfrm>
              <a:off x="5367" y="1326"/>
              <a:ext cx="47" cy="48"/>
            </a:xfrm>
            <a:custGeom>
              <a:avLst/>
              <a:gdLst>
                <a:gd name="T0" fmla="*/ 18 w 20"/>
                <a:gd name="T1" fmla="*/ 12 h 20"/>
                <a:gd name="T2" fmla="*/ 7 w 20"/>
                <a:gd name="T3" fmla="*/ 19 h 20"/>
                <a:gd name="T4" fmla="*/ 1 w 20"/>
                <a:gd name="T5" fmla="*/ 8 h 20"/>
                <a:gd name="T6" fmla="*/ 12 w 20"/>
                <a:gd name="T7" fmla="*/ 1 h 20"/>
                <a:gd name="T8" fmla="*/ 18 w 20"/>
                <a:gd name="T9" fmla="*/ 1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18" y="12"/>
                  </a:moveTo>
                  <a:cubicBezTo>
                    <a:pt x="17" y="17"/>
                    <a:pt x="12" y="20"/>
                    <a:pt x="7" y="19"/>
                  </a:cubicBezTo>
                  <a:cubicBezTo>
                    <a:pt x="3" y="17"/>
                    <a:pt x="0" y="13"/>
                    <a:pt x="1" y="8"/>
                  </a:cubicBezTo>
                  <a:cubicBezTo>
                    <a:pt x="2" y="3"/>
                    <a:pt x="7" y="0"/>
                    <a:pt x="12" y="1"/>
                  </a:cubicBezTo>
                  <a:cubicBezTo>
                    <a:pt x="17" y="3"/>
                    <a:pt x="20" y="8"/>
                    <a:pt x="18" y="12"/>
                  </a:cubicBezTo>
                  <a:close/>
                </a:path>
              </a:pathLst>
            </a:custGeom>
            <a:solidFill>
              <a:srgbClr val="4820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Oval 134"/>
            <p:cNvSpPr>
              <a:spLocks noChangeArrowheads="1"/>
            </p:cNvSpPr>
            <p:nvPr/>
          </p:nvSpPr>
          <p:spPr bwMode="auto">
            <a:xfrm>
              <a:off x="5395" y="1321"/>
              <a:ext cx="26" cy="27"/>
            </a:xfrm>
            <a:prstGeom prst="ellipse">
              <a:avLst/>
            </a:prstGeom>
            <a:solidFill>
              <a:srgbClr val="FEFD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Oval 135"/>
            <p:cNvSpPr>
              <a:spLocks noChangeArrowheads="1"/>
            </p:cNvSpPr>
            <p:nvPr/>
          </p:nvSpPr>
          <p:spPr bwMode="auto">
            <a:xfrm>
              <a:off x="5602" y="1321"/>
              <a:ext cx="26" cy="27"/>
            </a:xfrm>
            <a:prstGeom prst="ellipse">
              <a:avLst/>
            </a:prstGeom>
            <a:solidFill>
              <a:srgbClr val="FEFD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136"/>
            <p:cNvSpPr/>
            <p:nvPr/>
          </p:nvSpPr>
          <p:spPr bwMode="auto">
            <a:xfrm>
              <a:off x="5779" y="1395"/>
              <a:ext cx="41" cy="40"/>
            </a:xfrm>
            <a:custGeom>
              <a:avLst/>
              <a:gdLst>
                <a:gd name="T0" fmla="*/ 13 w 17"/>
                <a:gd name="T1" fmla="*/ 13 h 17"/>
                <a:gd name="T2" fmla="*/ 4 w 17"/>
                <a:gd name="T3" fmla="*/ 4 h 17"/>
                <a:gd name="T4" fmla="*/ 0 w 17"/>
                <a:gd name="T5" fmla="*/ 5 h 17"/>
                <a:gd name="T6" fmla="*/ 8 w 17"/>
                <a:gd name="T7" fmla="*/ 0 h 17"/>
                <a:gd name="T8" fmla="*/ 17 w 17"/>
                <a:gd name="T9" fmla="*/ 9 h 17"/>
                <a:gd name="T10" fmla="*/ 12 w 17"/>
                <a:gd name="T11" fmla="*/ 17 h 17"/>
                <a:gd name="T12" fmla="*/ 13 w 17"/>
                <a:gd name="T13" fmla="*/ 1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7">
                  <a:moveTo>
                    <a:pt x="13" y="13"/>
                  </a:moveTo>
                  <a:cubicBezTo>
                    <a:pt x="13" y="8"/>
                    <a:pt x="9" y="4"/>
                    <a:pt x="4" y="4"/>
                  </a:cubicBezTo>
                  <a:cubicBezTo>
                    <a:pt x="2" y="4"/>
                    <a:pt x="1" y="4"/>
                    <a:pt x="0" y="5"/>
                  </a:cubicBezTo>
                  <a:cubicBezTo>
                    <a:pt x="1" y="2"/>
                    <a:pt x="4" y="0"/>
                    <a:pt x="8" y="0"/>
                  </a:cubicBezTo>
                  <a:cubicBezTo>
                    <a:pt x="13" y="0"/>
                    <a:pt x="17" y="4"/>
                    <a:pt x="17" y="9"/>
                  </a:cubicBezTo>
                  <a:cubicBezTo>
                    <a:pt x="17" y="13"/>
                    <a:pt x="15" y="16"/>
                    <a:pt x="12" y="17"/>
                  </a:cubicBezTo>
                  <a:cubicBezTo>
                    <a:pt x="12" y="16"/>
                    <a:pt x="13" y="15"/>
                    <a:pt x="13" y="13"/>
                  </a:cubicBezTo>
                  <a:close/>
                </a:path>
              </a:pathLst>
            </a:custGeom>
            <a:solidFill>
              <a:srgbClr val="DDAA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137"/>
            <p:cNvSpPr/>
            <p:nvPr/>
          </p:nvSpPr>
          <p:spPr bwMode="auto">
            <a:xfrm>
              <a:off x="5199" y="1395"/>
              <a:ext cx="38" cy="40"/>
            </a:xfrm>
            <a:custGeom>
              <a:avLst/>
              <a:gdLst>
                <a:gd name="T0" fmla="*/ 3 w 16"/>
                <a:gd name="T1" fmla="*/ 13 h 17"/>
                <a:gd name="T2" fmla="*/ 12 w 16"/>
                <a:gd name="T3" fmla="*/ 4 h 17"/>
                <a:gd name="T4" fmla="*/ 16 w 16"/>
                <a:gd name="T5" fmla="*/ 5 h 17"/>
                <a:gd name="T6" fmla="*/ 9 w 16"/>
                <a:gd name="T7" fmla="*/ 0 h 17"/>
                <a:gd name="T8" fmla="*/ 0 w 16"/>
                <a:gd name="T9" fmla="*/ 9 h 17"/>
                <a:gd name="T10" fmla="*/ 4 w 16"/>
                <a:gd name="T11" fmla="*/ 17 h 17"/>
                <a:gd name="T12" fmla="*/ 3 w 16"/>
                <a:gd name="T13" fmla="*/ 1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17">
                  <a:moveTo>
                    <a:pt x="3" y="13"/>
                  </a:moveTo>
                  <a:cubicBezTo>
                    <a:pt x="3" y="8"/>
                    <a:pt x="7" y="4"/>
                    <a:pt x="12" y="4"/>
                  </a:cubicBezTo>
                  <a:cubicBezTo>
                    <a:pt x="14" y="4"/>
                    <a:pt x="15" y="4"/>
                    <a:pt x="16" y="5"/>
                  </a:cubicBezTo>
                  <a:cubicBezTo>
                    <a:pt x="15" y="2"/>
                    <a:pt x="12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3"/>
                    <a:pt x="2" y="16"/>
                    <a:pt x="4" y="17"/>
                  </a:cubicBezTo>
                  <a:cubicBezTo>
                    <a:pt x="4" y="16"/>
                    <a:pt x="3" y="15"/>
                    <a:pt x="3" y="13"/>
                  </a:cubicBezTo>
                  <a:close/>
                </a:path>
              </a:pathLst>
            </a:custGeom>
            <a:solidFill>
              <a:srgbClr val="DDAA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138"/>
            <p:cNvSpPr/>
            <p:nvPr/>
          </p:nvSpPr>
          <p:spPr bwMode="auto">
            <a:xfrm>
              <a:off x="5462" y="1454"/>
              <a:ext cx="99" cy="52"/>
            </a:xfrm>
            <a:custGeom>
              <a:avLst/>
              <a:gdLst>
                <a:gd name="T0" fmla="*/ 21 w 42"/>
                <a:gd name="T1" fmla="*/ 20 h 22"/>
                <a:gd name="T2" fmla="*/ 0 w 42"/>
                <a:gd name="T3" fmla="*/ 0 h 22"/>
                <a:gd name="T4" fmla="*/ 0 w 42"/>
                <a:gd name="T5" fmla="*/ 1 h 22"/>
                <a:gd name="T6" fmla="*/ 21 w 42"/>
                <a:gd name="T7" fmla="*/ 22 h 22"/>
                <a:gd name="T8" fmla="*/ 42 w 42"/>
                <a:gd name="T9" fmla="*/ 1 h 22"/>
                <a:gd name="T10" fmla="*/ 42 w 42"/>
                <a:gd name="T11" fmla="*/ 0 h 22"/>
                <a:gd name="T12" fmla="*/ 21 w 42"/>
                <a:gd name="T13" fmla="*/ 2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22">
                  <a:moveTo>
                    <a:pt x="21" y="20"/>
                  </a:moveTo>
                  <a:cubicBezTo>
                    <a:pt x="10" y="20"/>
                    <a:pt x="1" y="11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2"/>
                    <a:pt x="9" y="22"/>
                    <a:pt x="21" y="22"/>
                  </a:cubicBezTo>
                  <a:cubicBezTo>
                    <a:pt x="33" y="22"/>
                    <a:pt x="42" y="12"/>
                    <a:pt x="42" y="1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1" y="11"/>
                    <a:pt x="32" y="20"/>
                    <a:pt x="21" y="20"/>
                  </a:cubicBezTo>
                  <a:close/>
                </a:path>
              </a:pathLst>
            </a:custGeom>
            <a:solidFill>
              <a:srgbClr val="DDAA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139"/>
            <p:cNvSpPr/>
            <p:nvPr/>
          </p:nvSpPr>
          <p:spPr bwMode="auto">
            <a:xfrm>
              <a:off x="5305" y="1217"/>
              <a:ext cx="169" cy="62"/>
            </a:xfrm>
            <a:custGeom>
              <a:avLst/>
              <a:gdLst>
                <a:gd name="T0" fmla="*/ 71 w 71"/>
                <a:gd name="T1" fmla="*/ 15 h 26"/>
                <a:gd name="T2" fmla="*/ 67 w 71"/>
                <a:gd name="T3" fmla="*/ 24 h 26"/>
                <a:gd name="T4" fmla="*/ 0 w 71"/>
                <a:gd name="T5" fmla="*/ 26 h 26"/>
                <a:gd name="T6" fmla="*/ 71 w 71"/>
                <a:gd name="T7" fmla="*/ 1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1" h="26">
                  <a:moveTo>
                    <a:pt x="71" y="15"/>
                  </a:moveTo>
                  <a:cubicBezTo>
                    <a:pt x="67" y="24"/>
                    <a:pt x="67" y="24"/>
                    <a:pt x="67" y="24"/>
                  </a:cubicBezTo>
                  <a:cubicBezTo>
                    <a:pt x="67" y="24"/>
                    <a:pt x="35" y="6"/>
                    <a:pt x="0" y="26"/>
                  </a:cubicBezTo>
                  <a:cubicBezTo>
                    <a:pt x="0" y="26"/>
                    <a:pt x="25" y="0"/>
                    <a:pt x="71" y="15"/>
                  </a:cubicBezTo>
                  <a:close/>
                </a:path>
              </a:pathLst>
            </a:custGeom>
            <a:solidFill>
              <a:srgbClr val="753C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140"/>
            <p:cNvSpPr/>
            <p:nvPr/>
          </p:nvSpPr>
          <p:spPr bwMode="auto">
            <a:xfrm>
              <a:off x="5547" y="1217"/>
              <a:ext cx="171" cy="62"/>
            </a:xfrm>
            <a:custGeom>
              <a:avLst/>
              <a:gdLst>
                <a:gd name="T0" fmla="*/ 0 w 72"/>
                <a:gd name="T1" fmla="*/ 15 h 26"/>
                <a:gd name="T2" fmla="*/ 4 w 72"/>
                <a:gd name="T3" fmla="*/ 24 h 26"/>
                <a:gd name="T4" fmla="*/ 72 w 72"/>
                <a:gd name="T5" fmla="*/ 26 h 26"/>
                <a:gd name="T6" fmla="*/ 0 w 72"/>
                <a:gd name="T7" fmla="*/ 1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" h="26">
                  <a:moveTo>
                    <a:pt x="0" y="15"/>
                  </a:moveTo>
                  <a:cubicBezTo>
                    <a:pt x="4" y="24"/>
                    <a:pt x="4" y="24"/>
                    <a:pt x="4" y="24"/>
                  </a:cubicBezTo>
                  <a:cubicBezTo>
                    <a:pt x="4" y="24"/>
                    <a:pt x="36" y="6"/>
                    <a:pt x="72" y="26"/>
                  </a:cubicBezTo>
                  <a:cubicBezTo>
                    <a:pt x="72" y="26"/>
                    <a:pt x="46" y="0"/>
                    <a:pt x="0" y="15"/>
                  </a:cubicBezTo>
                  <a:close/>
                </a:path>
              </a:pathLst>
            </a:custGeom>
            <a:solidFill>
              <a:srgbClr val="753C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141"/>
            <p:cNvSpPr/>
            <p:nvPr/>
          </p:nvSpPr>
          <p:spPr bwMode="auto">
            <a:xfrm>
              <a:off x="5211" y="952"/>
              <a:ext cx="594" cy="426"/>
            </a:xfrm>
            <a:custGeom>
              <a:avLst/>
              <a:gdLst>
                <a:gd name="T0" fmla="*/ 248 w 251"/>
                <a:gd name="T1" fmla="*/ 76 h 180"/>
                <a:gd name="T2" fmla="*/ 64 w 251"/>
                <a:gd name="T3" fmla="*/ 12 h 180"/>
                <a:gd name="T4" fmla="*/ 72 w 251"/>
                <a:gd name="T5" fmla="*/ 1 h 180"/>
                <a:gd name="T6" fmla="*/ 35 w 251"/>
                <a:gd name="T7" fmla="*/ 24 h 180"/>
                <a:gd name="T8" fmla="*/ 29 w 251"/>
                <a:gd name="T9" fmla="*/ 29 h 180"/>
                <a:gd name="T10" fmla="*/ 29 w 251"/>
                <a:gd name="T11" fmla="*/ 30 h 180"/>
                <a:gd name="T12" fmla="*/ 29 w 251"/>
                <a:gd name="T13" fmla="*/ 30 h 180"/>
                <a:gd name="T14" fmla="*/ 20 w 251"/>
                <a:gd name="T15" fmla="*/ 62 h 180"/>
                <a:gd name="T16" fmla="*/ 16 w 251"/>
                <a:gd name="T17" fmla="*/ 171 h 180"/>
                <a:gd name="T18" fmla="*/ 16 w 251"/>
                <a:gd name="T19" fmla="*/ 171 h 180"/>
                <a:gd name="T20" fmla="*/ 18 w 251"/>
                <a:gd name="T21" fmla="*/ 176 h 180"/>
                <a:gd name="T22" fmla="*/ 22 w 251"/>
                <a:gd name="T23" fmla="*/ 169 h 180"/>
                <a:gd name="T24" fmla="*/ 26 w 251"/>
                <a:gd name="T25" fmla="*/ 143 h 180"/>
                <a:gd name="T26" fmla="*/ 38 w 251"/>
                <a:gd name="T27" fmla="*/ 93 h 180"/>
                <a:gd name="T28" fmla="*/ 41 w 251"/>
                <a:gd name="T29" fmla="*/ 94 h 180"/>
                <a:gd name="T30" fmla="*/ 184 w 251"/>
                <a:gd name="T31" fmla="*/ 119 h 180"/>
                <a:gd name="T32" fmla="*/ 179 w 251"/>
                <a:gd name="T33" fmla="*/ 114 h 180"/>
                <a:gd name="T34" fmla="*/ 208 w 251"/>
                <a:gd name="T35" fmla="*/ 105 h 180"/>
                <a:gd name="T36" fmla="*/ 218 w 251"/>
                <a:gd name="T37" fmla="*/ 104 h 180"/>
                <a:gd name="T38" fmla="*/ 223 w 251"/>
                <a:gd name="T39" fmla="*/ 111 h 180"/>
                <a:gd name="T40" fmla="*/ 228 w 251"/>
                <a:gd name="T41" fmla="*/ 133 h 180"/>
                <a:gd name="T42" fmla="*/ 235 w 251"/>
                <a:gd name="T43" fmla="*/ 180 h 180"/>
                <a:gd name="T44" fmla="*/ 240 w 251"/>
                <a:gd name="T45" fmla="*/ 176 h 180"/>
                <a:gd name="T46" fmla="*/ 247 w 251"/>
                <a:gd name="T47" fmla="*/ 116 h 180"/>
                <a:gd name="T48" fmla="*/ 248 w 251"/>
                <a:gd name="T49" fmla="*/ 76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51" h="180">
                  <a:moveTo>
                    <a:pt x="248" y="76"/>
                  </a:moveTo>
                  <a:cubicBezTo>
                    <a:pt x="229" y="0"/>
                    <a:pt x="111" y="5"/>
                    <a:pt x="64" y="12"/>
                  </a:cubicBezTo>
                  <a:cubicBezTo>
                    <a:pt x="64" y="8"/>
                    <a:pt x="72" y="1"/>
                    <a:pt x="72" y="1"/>
                  </a:cubicBezTo>
                  <a:cubicBezTo>
                    <a:pt x="54" y="9"/>
                    <a:pt x="42" y="18"/>
                    <a:pt x="35" y="24"/>
                  </a:cubicBezTo>
                  <a:cubicBezTo>
                    <a:pt x="33" y="26"/>
                    <a:pt x="31" y="28"/>
                    <a:pt x="29" y="29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19" y="40"/>
                    <a:pt x="18" y="52"/>
                    <a:pt x="20" y="62"/>
                  </a:cubicBezTo>
                  <a:cubicBezTo>
                    <a:pt x="7" y="86"/>
                    <a:pt x="0" y="121"/>
                    <a:pt x="16" y="171"/>
                  </a:cubicBezTo>
                  <a:cubicBezTo>
                    <a:pt x="16" y="171"/>
                    <a:pt x="16" y="171"/>
                    <a:pt x="16" y="171"/>
                  </a:cubicBezTo>
                  <a:cubicBezTo>
                    <a:pt x="17" y="173"/>
                    <a:pt x="18" y="174"/>
                    <a:pt x="18" y="176"/>
                  </a:cubicBezTo>
                  <a:cubicBezTo>
                    <a:pt x="22" y="169"/>
                    <a:pt x="22" y="169"/>
                    <a:pt x="22" y="169"/>
                  </a:cubicBezTo>
                  <a:cubicBezTo>
                    <a:pt x="22" y="169"/>
                    <a:pt x="24" y="158"/>
                    <a:pt x="26" y="143"/>
                  </a:cubicBezTo>
                  <a:cubicBezTo>
                    <a:pt x="38" y="93"/>
                    <a:pt x="38" y="93"/>
                    <a:pt x="38" y="93"/>
                  </a:cubicBezTo>
                  <a:cubicBezTo>
                    <a:pt x="38" y="93"/>
                    <a:pt x="39" y="94"/>
                    <a:pt x="41" y="94"/>
                  </a:cubicBezTo>
                  <a:cubicBezTo>
                    <a:pt x="70" y="104"/>
                    <a:pt x="122" y="120"/>
                    <a:pt x="184" y="119"/>
                  </a:cubicBezTo>
                  <a:cubicBezTo>
                    <a:pt x="179" y="114"/>
                    <a:pt x="179" y="114"/>
                    <a:pt x="179" y="114"/>
                  </a:cubicBezTo>
                  <a:cubicBezTo>
                    <a:pt x="179" y="114"/>
                    <a:pt x="192" y="110"/>
                    <a:pt x="208" y="105"/>
                  </a:cubicBezTo>
                  <a:cubicBezTo>
                    <a:pt x="211" y="105"/>
                    <a:pt x="215" y="104"/>
                    <a:pt x="218" y="104"/>
                  </a:cubicBezTo>
                  <a:cubicBezTo>
                    <a:pt x="223" y="111"/>
                    <a:pt x="223" y="111"/>
                    <a:pt x="223" y="111"/>
                  </a:cubicBezTo>
                  <a:cubicBezTo>
                    <a:pt x="223" y="111"/>
                    <a:pt x="227" y="126"/>
                    <a:pt x="228" y="133"/>
                  </a:cubicBezTo>
                  <a:cubicBezTo>
                    <a:pt x="229" y="140"/>
                    <a:pt x="235" y="180"/>
                    <a:pt x="235" y="180"/>
                  </a:cubicBezTo>
                  <a:cubicBezTo>
                    <a:pt x="240" y="176"/>
                    <a:pt x="240" y="176"/>
                    <a:pt x="240" y="176"/>
                  </a:cubicBezTo>
                  <a:cubicBezTo>
                    <a:pt x="240" y="176"/>
                    <a:pt x="246" y="127"/>
                    <a:pt x="247" y="116"/>
                  </a:cubicBezTo>
                  <a:cubicBezTo>
                    <a:pt x="247" y="106"/>
                    <a:pt x="251" y="84"/>
                    <a:pt x="248" y="76"/>
                  </a:cubicBezTo>
                  <a:close/>
                </a:path>
              </a:pathLst>
            </a:custGeom>
            <a:solidFill>
              <a:srgbClr val="753C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142"/>
            <p:cNvSpPr/>
            <p:nvPr/>
          </p:nvSpPr>
          <p:spPr bwMode="auto">
            <a:xfrm>
              <a:off x="5592" y="3283"/>
              <a:ext cx="232" cy="83"/>
            </a:xfrm>
            <a:custGeom>
              <a:avLst/>
              <a:gdLst>
                <a:gd name="T0" fmla="*/ 47 w 98"/>
                <a:gd name="T1" fmla="*/ 0 h 35"/>
                <a:gd name="T2" fmla="*/ 49 w 98"/>
                <a:gd name="T3" fmla="*/ 0 h 35"/>
                <a:gd name="T4" fmla="*/ 51 w 98"/>
                <a:gd name="T5" fmla="*/ 0 h 35"/>
                <a:gd name="T6" fmla="*/ 52 w 98"/>
                <a:gd name="T7" fmla="*/ 0 h 35"/>
                <a:gd name="T8" fmla="*/ 52 w 98"/>
                <a:gd name="T9" fmla="*/ 0 h 35"/>
                <a:gd name="T10" fmla="*/ 98 w 98"/>
                <a:gd name="T11" fmla="*/ 35 h 35"/>
                <a:gd name="T12" fmla="*/ 0 w 98"/>
                <a:gd name="T13" fmla="*/ 35 h 35"/>
                <a:gd name="T14" fmla="*/ 0 w 98"/>
                <a:gd name="T15" fmla="*/ 0 h 35"/>
                <a:gd name="T16" fmla="*/ 47 w 98"/>
                <a:gd name="T1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" h="35">
                  <a:moveTo>
                    <a:pt x="47" y="0"/>
                  </a:moveTo>
                  <a:cubicBezTo>
                    <a:pt x="48" y="0"/>
                    <a:pt x="48" y="0"/>
                    <a:pt x="49" y="0"/>
                  </a:cubicBezTo>
                  <a:cubicBezTo>
                    <a:pt x="50" y="0"/>
                    <a:pt x="50" y="0"/>
                    <a:pt x="51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78" y="1"/>
                    <a:pt x="98" y="16"/>
                    <a:pt x="98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7" y="0"/>
                  </a:lnTo>
                  <a:close/>
                </a:path>
              </a:pathLst>
            </a:custGeom>
            <a:solidFill>
              <a:srgbClr val="5431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143"/>
            <p:cNvSpPr/>
            <p:nvPr/>
          </p:nvSpPr>
          <p:spPr bwMode="auto">
            <a:xfrm>
              <a:off x="5199" y="3283"/>
              <a:ext cx="234" cy="83"/>
            </a:xfrm>
            <a:custGeom>
              <a:avLst/>
              <a:gdLst>
                <a:gd name="T0" fmla="*/ 51 w 99"/>
                <a:gd name="T1" fmla="*/ 0 h 35"/>
                <a:gd name="T2" fmla="*/ 49 w 99"/>
                <a:gd name="T3" fmla="*/ 0 h 35"/>
                <a:gd name="T4" fmla="*/ 47 w 99"/>
                <a:gd name="T5" fmla="*/ 0 h 35"/>
                <a:gd name="T6" fmla="*/ 46 w 99"/>
                <a:gd name="T7" fmla="*/ 0 h 35"/>
                <a:gd name="T8" fmla="*/ 46 w 99"/>
                <a:gd name="T9" fmla="*/ 0 h 35"/>
                <a:gd name="T10" fmla="*/ 0 w 99"/>
                <a:gd name="T11" fmla="*/ 35 h 35"/>
                <a:gd name="T12" fmla="*/ 99 w 99"/>
                <a:gd name="T13" fmla="*/ 35 h 35"/>
                <a:gd name="T14" fmla="*/ 99 w 99"/>
                <a:gd name="T15" fmla="*/ 0 h 35"/>
                <a:gd name="T16" fmla="*/ 51 w 99"/>
                <a:gd name="T1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9" h="35">
                  <a:moveTo>
                    <a:pt x="51" y="0"/>
                  </a:moveTo>
                  <a:cubicBezTo>
                    <a:pt x="51" y="0"/>
                    <a:pt x="50" y="0"/>
                    <a:pt x="49" y="0"/>
                  </a:cubicBezTo>
                  <a:cubicBezTo>
                    <a:pt x="49" y="0"/>
                    <a:pt x="48" y="0"/>
                    <a:pt x="47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20" y="1"/>
                    <a:pt x="0" y="16"/>
                    <a:pt x="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0"/>
                    <a:pt x="99" y="0"/>
                    <a:pt x="99" y="0"/>
                  </a:cubicBezTo>
                  <a:lnTo>
                    <a:pt x="51" y="0"/>
                  </a:lnTo>
                  <a:close/>
                </a:path>
              </a:pathLst>
            </a:custGeom>
            <a:solidFill>
              <a:srgbClr val="5431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144"/>
            <p:cNvSpPr/>
            <p:nvPr/>
          </p:nvSpPr>
          <p:spPr bwMode="auto">
            <a:xfrm>
              <a:off x="5580" y="2323"/>
              <a:ext cx="211" cy="50"/>
            </a:xfrm>
            <a:custGeom>
              <a:avLst/>
              <a:gdLst>
                <a:gd name="T0" fmla="*/ 5 w 89"/>
                <a:gd name="T1" fmla="*/ 21 h 21"/>
                <a:gd name="T2" fmla="*/ 84 w 89"/>
                <a:gd name="T3" fmla="*/ 21 h 21"/>
                <a:gd name="T4" fmla="*/ 89 w 89"/>
                <a:gd name="T5" fmla="*/ 16 h 21"/>
                <a:gd name="T6" fmla="*/ 89 w 89"/>
                <a:gd name="T7" fmla="*/ 5 h 21"/>
                <a:gd name="T8" fmla="*/ 84 w 89"/>
                <a:gd name="T9" fmla="*/ 0 h 21"/>
                <a:gd name="T10" fmla="*/ 5 w 89"/>
                <a:gd name="T11" fmla="*/ 0 h 21"/>
                <a:gd name="T12" fmla="*/ 0 w 89"/>
                <a:gd name="T13" fmla="*/ 5 h 21"/>
                <a:gd name="T14" fmla="*/ 0 w 89"/>
                <a:gd name="T15" fmla="*/ 16 h 21"/>
                <a:gd name="T16" fmla="*/ 5 w 89"/>
                <a:gd name="T17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9" h="21">
                  <a:moveTo>
                    <a:pt x="5" y="21"/>
                  </a:moveTo>
                  <a:cubicBezTo>
                    <a:pt x="84" y="21"/>
                    <a:pt x="84" y="21"/>
                    <a:pt x="84" y="21"/>
                  </a:cubicBezTo>
                  <a:cubicBezTo>
                    <a:pt x="87" y="21"/>
                    <a:pt x="89" y="19"/>
                    <a:pt x="89" y="16"/>
                  </a:cubicBezTo>
                  <a:cubicBezTo>
                    <a:pt x="89" y="5"/>
                    <a:pt x="89" y="5"/>
                    <a:pt x="89" y="5"/>
                  </a:cubicBezTo>
                  <a:cubicBezTo>
                    <a:pt x="89" y="2"/>
                    <a:pt x="87" y="0"/>
                    <a:pt x="84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9"/>
                    <a:pt x="2" y="21"/>
                    <a:pt x="5" y="21"/>
                  </a:cubicBezTo>
                  <a:close/>
                </a:path>
              </a:pathLst>
            </a:custGeom>
            <a:solidFill>
              <a:srgbClr val="494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145"/>
            <p:cNvSpPr/>
            <p:nvPr/>
          </p:nvSpPr>
          <p:spPr bwMode="auto">
            <a:xfrm>
              <a:off x="5232" y="2323"/>
              <a:ext cx="211" cy="50"/>
            </a:xfrm>
            <a:custGeom>
              <a:avLst/>
              <a:gdLst>
                <a:gd name="T0" fmla="*/ 5 w 89"/>
                <a:gd name="T1" fmla="*/ 21 h 21"/>
                <a:gd name="T2" fmla="*/ 84 w 89"/>
                <a:gd name="T3" fmla="*/ 21 h 21"/>
                <a:gd name="T4" fmla="*/ 89 w 89"/>
                <a:gd name="T5" fmla="*/ 16 h 21"/>
                <a:gd name="T6" fmla="*/ 89 w 89"/>
                <a:gd name="T7" fmla="*/ 5 h 21"/>
                <a:gd name="T8" fmla="*/ 84 w 89"/>
                <a:gd name="T9" fmla="*/ 0 h 21"/>
                <a:gd name="T10" fmla="*/ 5 w 89"/>
                <a:gd name="T11" fmla="*/ 0 h 21"/>
                <a:gd name="T12" fmla="*/ 0 w 89"/>
                <a:gd name="T13" fmla="*/ 5 h 21"/>
                <a:gd name="T14" fmla="*/ 0 w 89"/>
                <a:gd name="T15" fmla="*/ 16 h 21"/>
                <a:gd name="T16" fmla="*/ 5 w 89"/>
                <a:gd name="T17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9" h="21">
                  <a:moveTo>
                    <a:pt x="5" y="21"/>
                  </a:moveTo>
                  <a:cubicBezTo>
                    <a:pt x="84" y="21"/>
                    <a:pt x="84" y="21"/>
                    <a:pt x="84" y="21"/>
                  </a:cubicBezTo>
                  <a:cubicBezTo>
                    <a:pt x="87" y="21"/>
                    <a:pt x="89" y="19"/>
                    <a:pt x="89" y="16"/>
                  </a:cubicBezTo>
                  <a:cubicBezTo>
                    <a:pt x="89" y="5"/>
                    <a:pt x="89" y="5"/>
                    <a:pt x="89" y="5"/>
                  </a:cubicBezTo>
                  <a:cubicBezTo>
                    <a:pt x="89" y="2"/>
                    <a:pt x="87" y="0"/>
                    <a:pt x="84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9"/>
                    <a:pt x="2" y="21"/>
                    <a:pt x="5" y="21"/>
                  </a:cubicBezTo>
                  <a:close/>
                </a:path>
              </a:pathLst>
            </a:custGeom>
            <a:solidFill>
              <a:srgbClr val="494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146"/>
            <p:cNvSpPr/>
            <p:nvPr/>
          </p:nvSpPr>
          <p:spPr bwMode="auto">
            <a:xfrm>
              <a:off x="5808" y="1660"/>
              <a:ext cx="573" cy="455"/>
            </a:xfrm>
            <a:custGeom>
              <a:avLst/>
              <a:gdLst>
                <a:gd name="T0" fmla="*/ 31 w 242"/>
                <a:gd name="T1" fmla="*/ 45 h 192"/>
                <a:gd name="T2" fmla="*/ 134 w 242"/>
                <a:gd name="T3" fmla="*/ 130 h 192"/>
                <a:gd name="T4" fmla="*/ 199 w 242"/>
                <a:gd name="T5" fmla="*/ 0 h 192"/>
                <a:gd name="T6" fmla="*/ 242 w 242"/>
                <a:gd name="T7" fmla="*/ 22 h 192"/>
                <a:gd name="T8" fmla="*/ 164 w 242"/>
                <a:gd name="T9" fmla="*/ 179 h 192"/>
                <a:gd name="T10" fmla="*/ 147 w 242"/>
                <a:gd name="T11" fmla="*/ 192 h 192"/>
                <a:gd name="T12" fmla="*/ 142 w 242"/>
                <a:gd name="T13" fmla="*/ 192 h 192"/>
                <a:gd name="T14" fmla="*/ 127 w 242"/>
                <a:gd name="T15" fmla="*/ 187 h 192"/>
                <a:gd name="T16" fmla="*/ 0 w 242"/>
                <a:gd name="T17" fmla="*/ 82 h 192"/>
                <a:gd name="T18" fmla="*/ 31 w 242"/>
                <a:gd name="T19" fmla="*/ 45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2" h="192">
                  <a:moveTo>
                    <a:pt x="31" y="45"/>
                  </a:moveTo>
                  <a:cubicBezTo>
                    <a:pt x="134" y="130"/>
                    <a:pt x="134" y="130"/>
                    <a:pt x="134" y="130"/>
                  </a:cubicBezTo>
                  <a:cubicBezTo>
                    <a:pt x="199" y="0"/>
                    <a:pt x="199" y="0"/>
                    <a:pt x="199" y="0"/>
                  </a:cubicBezTo>
                  <a:cubicBezTo>
                    <a:pt x="242" y="22"/>
                    <a:pt x="242" y="22"/>
                    <a:pt x="242" y="22"/>
                  </a:cubicBezTo>
                  <a:cubicBezTo>
                    <a:pt x="164" y="179"/>
                    <a:pt x="164" y="179"/>
                    <a:pt x="164" y="179"/>
                  </a:cubicBezTo>
                  <a:cubicBezTo>
                    <a:pt x="160" y="185"/>
                    <a:pt x="154" y="190"/>
                    <a:pt x="147" y="192"/>
                  </a:cubicBezTo>
                  <a:cubicBezTo>
                    <a:pt x="146" y="192"/>
                    <a:pt x="144" y="192"/>
                    <a:pt x="142" y="192"/>
                  </a:cubicBezTo>
                  <a:cubicBezTo>
                    <a:pt x="137" y="192"/>
                    <a:pt x="131" y="190"/>
                    <a:pt x="127" y="187"/>
                  </a:cubicBezTo>
                  <a:cubicBezTo>
                    <a:pt x="0" y="82"/>
                    <a:pt x="0" y="82"/>
                    <a:pt x="0" y="82"/>
                  </a:cubicBezTo>
                  <a:lnTo>
                    <a:pt x="31" y="45"/>
                  </a:lnTo>
                  <a:close/>
                </a:path>
              </a:pathLst>
            </a:custGeom>
            <a:solidFill>
              <a:srgbClr val="2D2E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147"/>
            <p:cNvSpPr/>
            <p:nvPr/>
          </p:nvSpPr>
          <p:spPr bwMode="auto">
            <a:xfrm>
              <a:off x="6279" y="1596"/>
              <a:ext cx="382" cy="104"/>
            </a:xfrm>
            <a:custGeom>
              <a:avLst/>
              <a:gdLst>
                <a:gd name="T0" fmla="*/ 139 w 161"/>
                <a:gd name="T1" fmla="*/ 8 h 44"/>
                <a:gd name="T2" fmla="*/ 73 w 161"/>
                <a:gd name="T3" fmla="*/ 7 h 44"/>
                <a:gd name="T4" fmla="*/ 72 w 161"/>
                <a:gd name="T5" fmla="*/ 1 h 44"/>
                <a:gd name="T6" fmla="*/ 43 w 161"/>
                <a:gd name="T7" fmla="*/ 8 h 44"/>
                <a:gd name="T8" fmla="*/ 27 w 161"/>
                <a:gd name="T9" fmla="*/ 8 h 44"/>
                <a:gd name="T10" fmla="*/ 0 w 161"/>
                <a:gd name="T11" fmla="*/ 27 h 44"/>
                <a:gd name="T12" fmla="*/ 34 w 161"/>
                <a:gd name="T13" fmla="*/ 44 h 44"/>
                <a:gd name="T14" fmla="*/ 110 w 161"/>
                <a:gd name="T15" fmla="*/ 27 h 44"/>
                <a:gd name="T16" fmla="*/ 139 w 161"/>
                <a:gd name="T17" fmla="*/ 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1" h="44">
                  <a:moveTo>
                    <a:pt x="139" y="8"/>
                  </a:moveTo>
                  <a:cubicBezTo>
                    <a:pt x="139" y="8"/>
                    <a:pt x="105" y="8"/>
                    <a:pt x="73" y="7"/>
                  </a:cubicBezTo>
                  <a:cubicBezTo>
                    <a:pt x="76" y="5"/>
                    <a:pt x="78" y="2"/>
                    <a:pt x="72" y="1"/>
                  </a:cubicBezTo>
                  <a:cubicBezTo>
                    <a:pt x="65" y="0"/>
                    <a:pt x="52" y="4"/>
                    <a:pt x="43" y="8"/>
                  </a:cubicBezTo>
                  <a:cubicBezTo>
                    <a:pt x="37" y="8"/>
                    <a:pt x="31" y="8"/>
                    <a:pt x="27" y="8"/>
                  </a:cubicBezTo>
                  <a:cubicBezTo>
                    <a:pt x="0" y="11"/>
                    <a:pt x="0" y="27"/>
                    <a:pt x="0" y="27"/>
                  </a:cubicBezTo>
                  <a:cubicBezTo>
                    <a:pt x="34" y="44"/>
                    <a:pt x="34" y="44"/>
                    <a:pt x="34" y="44"/>
                  </a:cubicBezTo>
                  <a:cubicBezTo>
                    <a:pt x="34" y="44"/>
                    <a:pt x="58" y="33"/>
                    <a:pt x="110" y="27"/>
                  </a:cubicBezTo>
                  <a:cubicBezTo>
                    <a:pt x="161" y="21"/>
                    <a:pt x="139" y="8"/>
                    <a:pt x="139" y="8"/>
                  </a:cubicBezTo>
                  <a:close/>
                </a:path>
              </a:pathLst>
            </a:custGeom>
            <a:solidFill>
              <a:srgbClr val="FDD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148"/>
            <p:cNvSpPr/>
            <p:nvPr/>
          </p:nvSpPr>
          <p:spPr bwMode="auto">
            <a:xfrm>
              <a:off x="5391" y="1554"/>
              <a:ext cx="241" cy="68"/>
            </a:xfrm>
            <a:custGeom>
              <a:avLst/>
              <a:gdLst>
                <a:gd name="T0" fmla="*/ 51 w 102"/>
                <a:gd name="T1" fmla="*/ 29 h 29"/>
                <a:gd name="T2" fmla="*/ 102 w 102"/>
                <a:gd name="T3" fmla="*/ 0 h 29"/>
                <a:gd name="T4" fmla="*/ 0 w 102"/>
                <a:gd name="T5" fmla="*/ 0 h 29"/>
                <a:gd name="T6" fmla="*/ 51 w 102"/>
                <a:gd name="T7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2" h="29">
                  <a:moveTo>
                    <a:pt x="51" y="29"/>
                  </a:moveTo>
                  <a:cubicBezTo>
                    <a:pt x="75" y="29"/>
                    <a:pt x="95" y="11"/>
                    <a:pt x="10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11"/>
                    <a:pt x="27" y="29"/>
                    <a:pt x="51" y="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62000" fill="hold" grpId="0" nodeType="with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7" dur="1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8" dur="1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accel="62000" fill="hold" grpId="0" nodeType="with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11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12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0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2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8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8" accel="6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1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2" accel="6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5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6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2" accel="6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9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0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4" grpId="0" animBg="1"/>
          <p:bldP spid="8" grpId="0"/>
          <p:bldP spid="10" grpId="0"/>
          <p:bldP spid="14" grpId="0"/>
          <p:bldP spid="15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62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accel="62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0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2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8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8" accel="6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2" accel="6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2" accel="6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4" grpId="0" animBg="1"/>
          <p:bldP spid="8" grpId="0"/>
          <p:bldP spid="10" grpId="0"/>
          <p:bldP spid="14" grpId="0"/>
          <p:bldP spid="15" grpId="0"/>
        </p:bldLst>
      </p:timing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10"/>
          <p:cNvSpPr>
            <a:spLocks noChangeArrowheads="1"/>
          </p:cNvSpPr>
          <p:nvPr/>
        </p:nvSpPr>
        <p:spPr bwMode="auto">
          <a:xfrm>
            <a:off x="1025265" y="607945"/>
            <a:ext cx="4070573" cy="661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4300" b="1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Bebas" pitchFamily="2" charset="0"/>
              </a:rPr>
              <a:t>我们的</a:t>
            </a:r>
            <a:r>
              <a:rPr lang="zh-CN" altLang="en-US" sz="43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Bebas" pitchFamily="2" charset="0"/>
              </a:rPr>
              <a:t>福利</a:t>
            </a:r>
            <a:r>
              <a:rPr lang="en-US" altLang="zh-CN" sz="43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Bebas" pitchFamily="2" charset="0"/>
              </a:rPr>
              <a:t>……</a:t>
            </a:r>
            <a:endParaRPr kumimoji="0" lang="zh-CN" altLang="zh-CN" sz="1800" b="1" i="0" u="none" strike="noStrike" cap="none" normalizeH="0" baseline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</p:txBody>
      </p:sp>
      <p:grpSp>
        <p:nvGrpSpPr>
          <p:cNvPr id="160" name="组合 159"/>
          <p:cNvGrpSpPr/>
          <p:nvPr/>
        </p:nvGrpSpPr>
        <p:grpSpPr>
          <a:xfrm>
            <a:off x="2809691" y="1321750"/>
            <a:ext cx="2402797" cy="1378813"/>
            <a:chOff x="2255336" y="1524315"/>
            <a:chExt cx="2402797" cy="1378813"/>
          </a:xfrm>
        </p:grpSpPr>
        <p:grpSp>
          <p:nvGrpSpPr>
            <p:cNvPr id="134" name="组合 133"/>
            <p:cNvGrpSpPr/>
            <p:nvPr/>
          </p:nvGrpSpPr>
          <p:grpSpPr>
            <a:xfrm>
              <a:off x="2380928" y="1524315"/>
              <a:ext cx="2277205" cy="1378813"/>
              <a:chOff x="1027869" y="3712190"/>
              <a:chExt cx="4030662" cy="3479800"/>
            </a:xfrm>
          </p:grpSpPr>
          <p:sp>
            <p:nvSpPr>
              <p:cNvPr id="135" name="Freeform 6"/>
              <p:cNvSpPr/>
              <p:nvPr/>
            </p:nvSpPr>
            <p:spPr bwMode="auto">
              <a:xfrm>
                <a:off x="1058031" y="3785215"/>
                <a:ext cx="3883025" cy="3376613"/>
              </a:xfrm>
              <a:custGeom>
                <a:avLst/>
                <a:gdLst>
                  <a:gd name="T0" fmla="*/ 83 w 265"/>
                  <a:gd name="T1" fmla="*/ 220 h 230"/>
                  <a:gd name="T2" fmla="*/ 64 w 265"/>
                  <a:gd name="T3" fmla="*/ 207 h 230"/>
                  <a:gd name="T4" fmla="*/ 44 w 265"/>
                  <a:gd name="T5" fmla="*/ 209 h 230"/>
                  <a:gd name="T6" fmla="*/ 14 w 265"/>
                  <a:gd name="T7" fmla="*/ 178 h 230"/>
                  <a:gd name="T8" fmla="*/ 15 w 265"/>
                  <a:gd name="T9" fmla="*/ 159 h 230"/>
                  <a:gd name="T10" fmla="*/ 5 w 265"/>
                  <a:gd name="T11" fmla="*/ 124 h 230"/>
                  <a:gd name="T12" fmla="*/ 6 w 265"/>
                  <a:gd name="T13" fmla="*/ 117 h 230"/>
                  <a:gd name="T14" fmla="*/ 10 w 265"/>
                  <a:gd name="T15" fmla="*/ 97 h 230"/>
                  <a:gd name="T16" fmla="*/ 0 w 265"/>
                  <a:gd name="T17" fmla="*/ 71 h 230"/>
                  <a:gd name="T18" fmla="*/ 31 w 265"/>
                  <a:gd name="T19" fmla="*/ 35 h 230"/>
                  <a:gd name="T20" fmla="*/ 76 w 265"/>
                  <a:gd name="T21" fmla="*/ 0 h 230"/>
                  <a:gd name="T22" fmla="*/ 116 w 265"/>
                  <a:gd name="T23" fmla="*/ 7 h 230"/>
                  <a:gd name="T24" fmla="*/ 127 w 265"/>
                  <a:gd name="T25" fmla="*/ 6 h 230"/>
                  <a:gd name="T26" fmla="*/ 177 w 265"/>
                  <a:gd name="T27" fmla="*/ 7 h 230"/>
                  <a:gd name="T28" fmla="*/ 175 w 265"/>
                  <a:gd name="T29" fmla="*/ 9 h 230"/>
                  <a:gd name="T30" fmla="*/ 127 w 265"/>
                  <a:gd name="T31" fmla="*/ 9 h 230"/>
                  <a:gd name="T32" fmla="*/ 116 w 265"/>
                  <a:gd name="T33" fmla="*/ 10 h 230"/>
                  <a:gd name="T34" fmla="*/ 76 w 265"/>
                  <a:gd name="T35" fmla="*/ 3 h 230"/>
                  <a:gd name="T36" fmla="*/ 33 w 265"/>
                  <a:gd name="T37" fmla="*/ 36 h 230"/>
                  <a:gd name="T38" fmla="*/ 3 w 265"/>
                  <a:gd name="T39" fmla="*/ 71 h 230"/>
                  <a:gd name="T40" fmla="*/ 13 w 265"/>
                  <a:gd name="T41" fmla="*/ 97 h 230"/>
                  <a:gd name="T42" fmla="*/ 9 w 265"/>
                  <a:gd name="T43" fmla="*/ 118 h 230"/>
                  <a:gd name="T44" fmla="*/ 8 w 265"/>
                  <a:gd name="T45" fmla="*/ 124 h 230"/>
                  <a:gd name="T46" fmla="*/ 18 w 265"/>
                  <a:gd name="T47" fmla="*/ 159 h 230"/>
                  <a:gd name="T48" fmla="*/ 17 w 265"/>
                  <a:gd name="T49" fmla="*/ 178 h 230"/>
                  <a:gd name="T50" fmla="*/ 44 w 265"/>
                  <a:gd name="T51" fmla="*/ 206 h 230"/>
                  <a:gd name="T52" fmla="*/ 64 w 265"/>
                  <a:gd name="T53" fmla="*/ 204 h 230"/>
                  <a:gd name="T54" fmla="*/ 86 w 265"/>
                  <a:gd name="T55" fmla="*/ 218 h 230"/>
                  <a:gd name="T56" fmla="*/ 106 w 265"/>
                  <a:gd name="T57" fmla="*/ 227 h 230"/>
                  <a:gd name="T58" fmla="*/ 138 w 265"/>
                  <a:gd name="T59" fmla="*/ 214 h 230"/>
                  <a:gd name="T60" fmla="*/ 142 w 265"/>
                  <a:gd name="T61" fmla="*/ 214 h 230"/>
                  <a:gd name="T62" fmla="*/ 166 w 265"/>
                  <a:gd name="T63" fmla="*/ 217 h 230"/>
                  <a:gd name="T64" fmla="*/ 212 w 265"/>
                  <a:gd name="T65" fmla="*/ 202 h 230"/>
                  <a:gd name="T66" fmla="*/ 260 w 265"/>
                  <a:gd name="T67" fmla="*/ 132 h 230"/>
                  <a:gd name="T68" fmla="*/ 262 w 265"/>
                  <a:gd name="T69" fmla="*/ 120 h 230"/>
                  <a:gd name="T70" fmla="*/ 226 w 265"/>
                  <a:gd name="T71" fmla="*/ 65 h 230"/>
                  <a:gd name="T72" fmla="*/ 226 w 265"/>
                  <a:gd name="T73" fmla="*/ 58 h 230"/>
                  <a:gd name="T74" fmla="*/ 187 w 265"/>
                  <a:gd name="T75" fmla="*/ 32 h 230"/>
                  <a:gd name="T76" fmla="*/ 180 w 265"/>
                  <a:gd name="T77" fmla="*/ 20 h 230"/>
                  <a:gd name="T78" fmla="*/ 176 w 265"/>
                  <a:gd name="T79" fmla="*/ 8 h 230"/>
                  <a:gd name="T80" fmla="*/ 183 w 265"/>
                  <a:gd name="T81" fmla="*/ 20 h 230"/>
                  <a:gd name="T82" fmla="*/ 223 w 265"/>
                  <a:gd name="T83" fmla="*/ 40 h 230"/>
                  <a:gd name="T84" fmla="*/ 229 w 265"/>
                  <a:gd name="T85" fmla="*/ 58 h 230"/>
                  <a:gd name="T86" fmla="*/ 233 w 265"/>
                  <a:gd name="T87" fmla="*/ 81 h 230"/>
                  <a:gd name="T88" fmla="*/ 265 w 265"/>
                  <a:gd name="T89" fmla="*/ 120 h 230"/>
                  <a:gd name="T90" fmla="*/ 234 w 265"/>
                  <a:gd name="T91" fmla="*/ 161 h 230"/>
                  <a:gd name="T92" fmla="*/ 214 w 265"/>
                  <a:gd name="T93" fmla="*/ 204 h 230"/>
                  <a:gd name="T94" fmla="*/ 162 w 265"/>
                  <a:gd name="T95" fmla="*/ 220 h 230"/>
                  <a:gd name="T96" fmla="*/ 142 w 265"/>
                  <a:gd name="T97" fmla="*/ 217 h 230"/>
                  <a:gd name="T98" fmla="*/ 117 w 265"/>
                  <a:gd name="T99" fmla="*/ 227 h 230"/>
                  <a:gd name="T100" fmla="*/ 106 w 265"/>
                  <a:gd name="T101" fmla="*/ 230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65" h="230">
                    <a:moveTo>
                      <a:pt x="106" y="230"/>
                    </a:moveTo>
                    <a:cubicBezTo>
                      <a:pt x="98" y="230"/>
                      <a:pt x="88" y="225"/>
                      <a:pt x="83" y="220"/>
                    </a:cubicBezTo>
                    <a:cubicBezTo>
                      <a:pt x="83" y="220"/>
                      <a:pt x="83" y="220"/>
                      <a:pt x="83" y="220"/>
                    </a:cubicBezTo>
                    <a:cubicBezTo>
                      <a:pt x="78" y="213"/>
                      <a:pt x="76" y="208"/>
                      <a:pt x="68" y="207"/>
                    </a:cubicBezTo>
                    <a:cubicBezTo>
                      <a:pt x="68" y="207"/>
                      <a:pt x="68" y="207"/>
                      <a:pt x="68" y="207"/>
                    </a:cubicBezTo>
                    <a:cubicBezTo>
                      <a:pt x="67" y="207"/>
                      <a:pt x="66" y="207"/>
                      <a:pt x="64" y="207"/>
                    </a:cubicBezTo>
                    <a:cubicBezTo>
                      <a:pt x="64" y="207"/>
                      <a:pt x="64" y="207"/>
                      <a:pt x="64" y="207"/>
                    </a:cubicBezTo>
                    <a:cubicBezTo>
                      <a:pt x="58" y="207"/>
                      <a:pt x="51" y="209"/>
                      <a:pt x="44" y="209"/>
                    </a:cubicBezTo>
                    <a:cubicBezTo>
                      <a:pt x="44" y="209"/>
                      <a:pt x="44" y="209"/>
                      <a:pt x="44" y="209"/>
                    </a:cubicBezTo>
                    <a:cubicBezTo>
                      <a:pt x="38" y="209"/>
                      <a:pt x="32" y="207"/>
                      <a:pt x="26" y="203"/>
                    </a:cubicBezTo>
                    <a:cubicBezTo>
                      <a:pt x="26" y="203"/>
                      <a:pt x="26" y="203"/>
                      <a:pt x="26" y="203"/>
                    </a:cubicBezTo>
                    <a:cubicBezTo>
                      <a:pt x="16" y="196"/>
                      <a:pt x="14" y="187"/>
                      <a:pt x="14" y="178"/>
                    </a:cubicBezTo>
                    <a:cubicBezTo>
                      <a:pt x="14" y="178"/>
                      <a:pt x="14" y="178"/>
                      <a:pt x="14" y="178"/>
                    </a:cubicBezTo>
                    <a:cubicBezTo>
                      <a:pt x="14" y="171"/>
                      <a:pt x="15" y="165"/>
                      <a:pt x="15" y="159"/>
                    </a:cubicBezTo>
                    <a:cubicBezTo>
                      <a:pt x="15" y="159"/>
                      <a:pt x="15" y="159"/>
                      <a:pt x="15" y="159"/>
                    </a:cubicBezTo>
                    <a:cubicBezTo>
                      <a:pt x="15" y="155"/>
                      <a:pt x="15" y="152"/>
                      <a:pt x="14" y="149"/>
                    </a:cubicBezTo>
                    <a:cubicBezTo>
                      <a:pt x="14" y="149"/>
                      <a:pt x="14" y="149"/>
                      <a:pt x="14" y="149"/>
                    </a:cubicBezTo>
                    <a:cubicBezTo>
                      <a:pt x="12" y="141"/>
                      <a:pt x="5" y="133"/>
                      <a:pt x="5" y="124"/>
                    </a:cubicBezTo>
                    <a:cubicBezTo>
                      <a:pt x="5" y="124"/>
                      <a:pt x="5" y="124"/>
                      <a:pt x="5" y="124"/>
                    </a:cubicBezTo>
                    <a:cubicBezTo>
                      <a:pt x="5" y="122"/>
                      <a:pt x="5" y="119"/>
                      <a:pt x="6" y="117"/>
                    </a:cubicBezTo>
                    <a:cubicBezTo>
                      <a:pt x="6" y="117"/>
                      <a:pt x="6" y="117"/>
                      <a:pt x="6" y="117"/>
                    </a:cubicBezTo>
                    <a:cubicBezTo>
                      <a:pt x="8" y="110"/>
                      <a:pt x="11" y="107"/>
                      <a:pt x="11" y="103"/>
                    </a:cubicBezTo>
                    <a:cubicBezTo>
                      <a:pt x="11" y="103"/>
                      <a:pt x="11" y="103"/>
                      <a:pt x="11" y="103"/>
                    </a:cubicBezTo>
                    <a:cubicBezTo>
                      <a:pt x="11" y="101"/>
                      <a:pt x="11" y="99"/>
                      <a:pt x="10" y="97"/>
                    </a:cubicBezTo>
                    <a:cubicBezTo>
                      <a:pt x="10" y="97"/>
                      <a:pt x="10" y="97"/>
                      <a:pt x="10" y="97"/>
                    </a:cubicBezTo>
                    <a:cubicBezTo>
                      <a:pt x="8" y="91"/>
                      <a:pt x="1" y="81"/>
                      <a:pt x="0" y="71"/>
                    </a:cubicBezTo>
                    <a:cubicBezTo>
                      <a:pt x="0" y="71"/>
                      <a:pt x="0" y="71"/>
                      <a:pt x="0" y="71"/>
                    </a:cubicBezTo>
                    <a:cubicBezTo>
                      <a:pt x="0" y="69"/>
                      <a:pt x="1" y="66"/>
                      <a:pt x="2" y="63"/>
                    </a:cubicBezTo>
                    <a:cubicBezTo>
                      <a:pt x="2" y="63"/>
                      <a:pt x="2" y="63"/>
                      <a:pt x="2" y="63"/>
                    </a:cubicBezTo>
                    <a:cubicBezTo>
                      <a:pt x="9" y="50"/>
                      <a:pt x="27" y="47"/>
                      <a:pt x="31" y="35"/>
                    </a:cubicBezTo>
                    <a:cubicBezTo>
                      <a:pt x="31" y="35"/>
                      <a:pt x="31" y="35"/>
                      <a:pt x="31" y="35"/>
                    </a:cubicBezTo>
                    <a:cubicBezTo>
                      <a:pt x="38" y="11"/>
                      <a:pt x="56" y="0"/>
                      <a:pt x="76" y="0"/>
                    </a:cubicBezTo>
                    <a:cubicBezTo>
                      <a:pt x="76" y="0"/>
                      <a:pt x="76" y="0"/>
                      <a:pt x="76" y="0"/>
                    </a:cubicBezTo>
                    <a:cubicBezTo>
                      <a:pt x="84" y="0"/>
                      <a:pt x="91" y="1"/>
                      <a:pt x="99" y="4"/>
                    </a:cubicBezTo>
                    <a:cubicBezTo>
                      <a:pt x="99" y="4"/>
                      <a:pt x="99" y="4"/>
                      <a:pt x="99" y="4"/>
                    </a:cubicBezTo>
                    <a:cubicBezTo>
                      <a:pt x="99" y="4"/>
                      <a:pt x="105" y="7"/>
                      <a:pt x="116" y="7"/>
                    </a:cubicBezTo>
                    <a:cubicBezTo>
                      <a:pt x="116" y="7"/>
                      <a:pt x="116" y="7"/>
                      <a:pt x="116" y="7"/>
                    </a:cubicBezTo>
                    <a:cubicBezTo>
                      <a:pt x="119" y="7"/>
                      <a:pt x="123" y="7"/>
                      <a:pt x="127" y="6"/>
                    </a:cubicBezTo>
                    <a:cubicBezTo>
                      <a:pt x="127" y="6"/>
                      <a:pt x="127" y="6"/>
                      <a:pt x="127" y="6"/>
                    </a:cubicBezTo>
                    <a:cubicBezTo>
                      <a:pt x="138" y="4"/>
                      <a:pt x="149" y="0"/>
                      <a:pt x="159" y="0"/>
                    </a:cubicBezTo>
                    <a:cubicBezTo>
                      <a:pt x="159" y="0"/>
                      <a:pt x="159" y="0"/>
                      <a:pt x="159" y="0"/>
                    </a:cubicBezTo>
                    <a:cubicBezTo>
                      <a:pt x="165" y="0"/>
                      <a:pt x="172" y="2"/>
                      <a:pt x="177" y="7"/>
                    </a:cubicBezTo>
                    <a:cubicBezTo>
                      <a:pt x="177" y="7"/>
                      <a:pt x="177" y="7"/>
                      <a:pt x="177" y="7"/>
                    </a:cubicBezTo>
                    <a:cubicBezTo>
                      <a:pt x="176" y="8"/>
                      <a:pt x="176" y="8"/>
                      <a:pt x="176" y="8"/>
                    </a:cubicBezTo>
                    <a:cubicBezTo>
                      <a:pt x="175" y="9"/>
                      <a:pt x="175" y="9"/>
                      <a:pt x="175" y="9"/>
                    </a:cubicBezTo>
                    <a:cubicBezTo>
                      <a:pt x="170" y="5"/>
                      <a:pt x="165" y="3"/>
                      <a:pt x="159" y="3"/>
                    </a:cubicBezTo>
                    <a:cubicBezTo>
                      <a:pt x="159" y="3"/>
                      <a:pt x="159" y="3"/>
                      <a:pt x="159" y="3"/>
                    </a:cubicBezTo>
                    <a:cubicBezTo>
                      <a:pt x="150" y="3"/>
                      <a:pt x="139" y="7"/>
                      <a:pt x="127" y="9"/>
                    </a:cubicBezTo>
                    <a:cubicBezTo>
                      <a:pt x="127" y="9"/>
                      <a:pt x="127" y="9"/>
                      <a:pt x="127" y="9"/>
                    </a:cubicBezTo>
                    <a:cubicBezTo>
                      <a:pt x="123" y="10"/>
                      <a:pt x="119" y="10"/>
                      <a:pt x="116" y="10"/>
                    </a:cubicBezTo>
                    <a:cubicBezTo>
                      <a:pt x="116" y="10"/>
                      <a:pt x="116" y="10"/>
                      <a:pt x="116" y="10"/>
                    </a:cubicBezTo>
                    <a:cubicBezTo>
                      <a:pt x="104" y="10"/>
                      <a:pt x="98" y="7"/>
                      <a:pt x="98" y="7"/>
                    </a:cubicBezTo>
                    <a:cubicBezTo>
                      <a:pt x="98" y="7"/>
                      <a:pt x="98" y="7"/>
                      <a:pt x="98" y="7"/>
                    </a:cubicBezTo>
                    <a:cubicBezTo>
                      <a:pt x="90" y="4"/>
                      <a:pt x="83" y="3"/>
                      <a:pt x="76" y="3"/>
                    </a:cubicBezTo>
                    <a:cubicBezTo>
                      <a:pt x="76" y="3"/>
                      <a:pt x="76" y="3"/>
                      <a:pt x="76" y="3"/>
                    </a:cubicBezTo>
                    <a:cubicBezTo>
                      <a:pt x="57" y="3"/>
                      <a:pt x="40" y="13"/>
                      <a:pt x="33" y="36"/>
                    </a:cubicBezTo>
                    <a:cubicBezTo>
                      <a:pt x="33" y="36"/>
                      <a:pt x="33" y="36"/>
                      <a:pt x="33" y="36"/>
                    </a:cubicBezTo>
                    <a:cubicBezTo>
                      <a:pt x="29" y="50"/>
                      <a:pt x="10" y="53"/>
                      <a:pt x="5" y="65"/>
                    </a:cubicBezTo>
                    <a:cubicBezTo>
                      <a:pt x="5" y="65"/>
                      <a:pt x="5" y="65"/>
                      <a:pt x="5" y="65"/>
                    </a:cubicBezTo>
                    <a:cubicBezTo>
                      <a:pt x="4" y="67"/>
                      <a:pt x="3" y="69"/>
                      <a:pt x="3" y="71"/>
                    </a:cubicBezTo>
                    <a:cubicBezTo>
                      <a:pt x="3" y="71"/>
                      <a:pt x="3" y="71"/>
                      <a:pt x="3" y="71"/>
                    </a:cubicBezTo>
                    <a:cubicBezTo>
                      <a:pt x="3" y="80"/>
                      <a:pt x="11" y="89"/>
                      <a:pt x="13" y="97"/>
                    </a:cubicBezTo>
                    <a:cubicBezTo>
                      <a:pt x="13" y="97"/>
                      <a:pt x="13" y="97"/>
                      <a:pt x="13" y="97"/>
                    </a:cubicBezTo>
                    <a:cubicBezTo>
                      <a:pt x="14" y="99"/>
                      <a:pt x="14" y="101"/>
                      <a:pt x="14" y="103"/>
                    </a:cubicBezTo>
                    <a:cubicBezTo>
                      <a:pt x="14" y="103"/>
                      <a:pt x="14" y="103"/>
                      <a:pt x="14" y="103"/>
                    </a:cubicBezTo>
                    <a:cubicBezTo>
                      <a:pt x="14" y="109"/>
                      <a:pt x="11" y="112"/>
                      <a:pt x="9" y="118"/>
                    </a:cubicBezTo>
                    <a:cubicBezTo>
                      <a:pt x="9" y="118"/>
                      <a:pt x="9" y="118"/>
                      <a:pt x="9" y="118"/>
                    </a:cubicBezTo>
                    <a:cubicBezTo>
                      <a:pt x="8" y="120"/>
                      <a:pt x="8" y="122"/>
                      <a:pt x="8" y="124"/>
                    </a:cubicBezTo>
                    <a:cubicBezTo>
                      <a:pt x="8" y="124"/>
                      <a:pt x="8" y="124"/>
                      <a:pt x="8" y="124"/>
                    </a:cubicBezTo>
                    <a:cubicBezTo>
                      <a:pt x="7" y="132"/>
                      <a:pt x="14" y="139"/>
                      <a:pt x="17" y="148"/>
                    </a:cubicBezTo>
                    <a:cubicBezTo>
                      <a:pt x="17" y="148"/>
                      <a:pt x="17" y="148"/>
                      <a:pt x="17" y="148"/>
                    </a:cubicBezTo>
                    <a:cubicBezTo>
                      <a:pt x="18" y="152"/>
                      <a:pt x="18" y="155"/>
                      <a:pt x="18" y="159"/>
                    </a:cubicBezTo>
                    <a:cubicBezTo>
                      <a:pt x="18" y="159"/>
                      <a:pt x="18" y="159"/>
                      <a:pt x="18" y="159"/>
                    </a:cubicBezTo>
                    <a:cubicBezTo>
                      <a:pt x="18" y="165"/>
                      <a:pt x="17" y="172"/>
                      <a:pt x="17" y="178"/>
                    </a:cubicBezTo>
                    <a:cubicBezTo>
                      <a:pt x="17" y="178"/>
                      <a:pt x="17" y="178"/>
                      <a:pt x="17" y="178"/>
                    </a:cubicBezTo>
                    <a:cubicBezTo>
                      <a:pt x="17" y="187"/>
                      <a:pt x="19" y="194"/>
                      <a:pt x="28" y="201"/>
                    </a:cubicBezTo>
                    <a:cubicBezTo>
                      <a:pt x="28" y="201"/>
                      <a:pt x="28" y="201"/>
                      <a:pt x="28" y="201"/>
                    </a:cubicBezTo>
                    <a:cubicBezTo>
                      <a:pt x="33" y="205"/>
                      <a:pt x="38" y="206"/>
                      <a:pt x="44" y="206"/>
                    </a:cubicBezTo>
                    <a:cubicBezTo>
                      <a:pt x="44" y="206"/>
                      <a:pt x="44" y="206"/>
                      <a:pt x="44" y="206"/>
                    </a:cubicBezTo>
                    <a:cubicBezTo>
                      <a:pt x="50" y="206"/>
                      <a:pt x="57" y="204"/>
                      <a:pt x="64" y="204"/>
                    </a:cubicBezTo>
                    <a:cubicBezTo>
                      <a:pt x="64" y="204"/>
                      <a:pt x="64" y="204"/>
                      <a:pt x="64" y="204"/>
                    </a:cubicBezTo>
                    <a:cubicBezTo>
                      <a:pt x="66" y="204"/>
                      <a:pt x="67" y="204"/>
                      <a:pt x="69" y="204"/>
                    </a:cubicBezTo>
                    <a:cubicBezTo>
                      <a:pt x="69" y="204"/>
                      <a:pt x="69" y="204"/>
                      <a:pt x="69" y="204"/>
                    </a:cubicBezTo>
                    <a:cubicBezTo>
                      <a:pt x="78" y="205"/>
                      <a:pt x="81" y="212"/>
                      <a:pt x="86" y="218"/>
                    </a:cubicBezTo>
                    <a:cubicBezTo>
                      <a:pt x="86" y="218"/>
                      <a:pt x="86" y="218"/>
                      <a:pt x="86" y="218"/>
                    </a:cubicBezTo>
                    <a:cubicBezTo>
                      <a:pt x="90" y="223"/>
                      <a:pt x="99" y="227"/>
                      <a:pt x="106" y="227"/>
                    </a:cubicBezTo>
                    <a:cubicBezTo>
                      <a:pt x="106" y="227"/>
                      <a:pt x="106" y="227"/>
                      <a:pt x="106" y="227"/>
                    </a:cubicBezTo>
                    <a:cubicBezTo>
                      <a:pt x="110" y="227"/>
                      <a:pt x="113" y="226"/>
                      <a:pt x="115" y="225"/>
                    </a:cubicBezTo>
                    <a:cubicBezTo>
                      <a:pt x="115" y="225"/>
                      <a:pt x="115" y="225"/>
                      <a:pt x="115" y="225"/>
                    </a:cubicBezTo>
                    <a:cubicBezTo>
                      <a:pt x="122" y="221"/>
                      <a:pt x="128" y="215"/>
                      <a:pt x="138" y="214"/>
                    </a:cubicBezTo>
                    <a:cubicBezTo>
                      <a:pt x="138" y="214"/>
                      <a:pt x="138" y="214"/>
                      <a:pt x="138" y="214"/>
                    </a:cubicBezTo>
                    <a:cubicBezTo>
                      <a:pt x="139" y="214"/>
                      <a:pt x="140" y="214"/>
                      <a:pt x="142" y="214"/>
                    </a:cubicBezTo>
                    <a:cubicBezTo>
                      <a:pt x="142" y="214"/>
                      <a:pt x="142" y="214"/>
                      <a:pt x="142" y="214"/>
                    </a:cubicBezTo>
                    <a:cubicBezTo>
                      <a:pt x="149" y="214"/>
                      <a:pt x="154" y="216"/>
                      <a:pt x="162" y="217"/>
                    </a:cubicBezTo>
                    <a:cubicBezTo>
                      <a:pt x="162" y="217"/>
                      <a:pt x="162" y="217"/>
                      <a:pt x="162" y="217"/>
                    </a:cubicBezTo>
                    <a:cubicBezTo>
                      <a:pt x="164" y="217"/>
                      <a:pt x="165" y="217"/>
                      <a:pt x="166" y="217"/>
                    </a:cubicBezTo>
                    <a:cubicBezTo>
                      <a:pt x="166" y="217"/>
                      <a:pt x="166" y="217"/>
                      <a:pt x="166" y="217"/>
                    </a:cubicBezTo>
                    <a:cubicBezTo>
                      <a:pt x="182" y="217"/>
                      <a:pt x="199" y="213"/>
                      <a:pt x="212" y="202"/>
                    </a:cubicBezTo>
                    <a:cubicBezTo>
                      <a:pt x="212" y="202"/>
                      <a:pt x="212" y="202"/>
                      <a:pt x="212" y="202"/>
                    </a:cubicBezTo>
                    <a:cubicBezTo>
                      <a:pt x="225" y="191"/>
                      <a:pt x="224" y="175"/>
                      <a:pt x="231" y="160"/>
                    </a:cubicBezTo>
                    <a:cubicBezTo>
                      <a:pt x="231" y="160"/>
                      <a:pt x="231" y="160"/>
                      <a:pt x="231" y="160"/>
                    </a:cubicBezTo>
                    <a:cubicBezTo>
                      <a:pt x="237" y="146"/>
                      <a:pt x="255" y="143"/>
                      <a:pt x="260" y="132"/>
                    </a:cubicBezTo>
                    <a:cubicBezTo>
                      <a:pt x="260" y="132"/>
                      <a:pt x="260" y="132"/>
                      <a:pt x="260" y="132"/>
                    </a:cubicBezTo>
                    <a:cubicBezTo>
                      <a:pt x="262" y="127"/>
                      <a:pt x="262" y="123"/>
                      <a:pt x="262" y="120"/>
                    </a:cubicBezTo>
                    <a:cubicBezTo>
                      <a:pt x="262" y="120"/>
                      <a:pt x="262" y="120"/>
                      <a:pt x="262" y="120"/>
                    </a:cubicBezTo>
                    <a:cubicBezTo>
                      <a:pt x="263" y="102"/>
                      <a:pt x="241" y="96"/>
                      <a:pt x="230" y="83"/>
                    </a:cubicBezTo>
                    <a:cubicBezTo>
                      <a:pt x="230" y="83"/>
                      <a:pt x="230" y="83"/>
                      <a:pt x="230" y="83"/>
                    </a:cubicBezTo>
                    <a:cubicBezTo>
                      <a:pt x="226" y="78"/>
                      <a:pt x="226" y="71"/>
                      <a:pt x="226" y="65"/>
                    </a:cubicBezTo>
                    <a:cubicBezTo>
                      <a:pt x="226" y="65"/>
                      <a:pt x="226" y="65"/>
                      <a:pt x="226" y="65"/>
                    </a:cubicBezTo>
                    <a:cubicBezTo>
                      <a:pt x="226" y="63"/>
                      <a:pt x="226" y="60"/>
                      <a:pt x="226" y="58"/>
                    </a:cubicBezTo>
                    <a:cubicBezTo>
                      <a:pt x="226" y="58"/>
                      <a:pt x="226" y="58"/>
                      <a:pt x="226" y="58"/>
                    </a:cubicBezTo>
                    <a:cubicBezTo>
                      <a:pt x="226" y="52"/>
                      <a:pt x="225" y="46"/>
                      <a:pt x="221" y="42"/>
                    </a:cubicBezTo>
                    <a:cubicBezTo>
                      <a:pt x="221" y="42"/>
                      <a:pt x="221" y="42"/>
                      <a:pt x="221" y="42"/>
                    </a:cubicBezTo>
                    <a:cubicBezTo>
                      <a:pt x="214" y="34"/>
                      <a:pt x="198" y="38"/>
                      <a:pt x="187" y="32"/>
                    </a:cubicBezTo>
                    <a:cubicBezTo>
                      <a:pt x="187" y="32"/>
                      <a:pt x="187" y="32"/>
                      <a:pt x="187" y="32"/>
                    </a:cubicBezTo>
                    <a:cubicBezTo>
                      <a:pt x="182" y="28"/>
                      <a:pt x="180" y="24"/>
                      <a:pt x="180" y="20"/>
                    </a:cubicBezTo>
                    <a:cubicBezTo>
                      <a:pt x="180" y="20"/>
                      <a:pt x="180" y="20"/>
                      <a:pt x="180" y="20"/>
                    </a:cubicBezTo>
                    <a:cubicBezTo>
                      <a:pt x="179" y="16"/>
                      <a:pt x="178" y="13"/>
                      <a:pt x="175" y="9"/>
                    </a:cubicBezTo>
                    <a:cubicBezTo>
                      <a:pt x="175" y="9"/>
                      <a:pt x="175" y="9"/>
                      <a:pt x="175" y="9"/>
                    </a:cubicBezTo>
                    <a:cubicBezTo>
                      <a:pt x="176" y="8"/>
                      <a:pt x="176" y="8"/>
                      <a:pt x="176" y="8"/>
                    </a:cubicBezTo>
                    <a:cubicBezTo>
                      <a:pt x="177" y="7"/>
                      <a:pt x="177" y="7"/>
                      <a:pt x="177" y="7"/>
                    </a:cubicBezTo>
                    <a:cubicBezTo>
                      <a:pt x="181" y="11"/>
                      <a:pt x="182" y="16"/>
                      <a:pt x="183" y="20"/>
                    </a:cubicBezTo>
                    <a:cubicBezTo>
                      <a:pt x="183" y="20"/>
                      <a:pt x="183" y="20"/>
                      <a:pt x="183" y="20"/>
                    </a:cubicBezTo>
                    <a:cubicBezTo>
                      <a:pt x="183" y="23"/>
                      <a:pt x="184" y="26"/>
                      <a:pt x="188" y="29"/>
                    </a:cubicBezTo>
                    <a:cubicBezTo>
                      <a:pt x="188" y="29"/>
                      <a:pt x="188" y="29"/>
                      <a:pt x="188" y="29"/>
                    </a:cubicBezTo>
                    <a:cubicBezTo>
                      <a:pt x="197" y="35"/>
                      <a:pt x="214" y="30"/>
                      <a:pt x="223" y="40"/>
                    </a:cubicBezTo>
                    <a:cubicBezTo>
                      <a:pt x="223" y="40"/>
                      <a:pt x="223" y="40"/>
                      <a:pt x="223" y="40"/>
                    </a:cubicBezTo>
                    <a:cubicBezTo>
                      <a:pt x="228" y="45"/>
                      <a:pt x="229" y="51"/>
                      <a:pt x="229" y="58"/>
                    </a:cubicBezTo>
                    <a:cubicBezTo>
                      <a:pt x="229" y="58"/>
                      <a:pt x="229" y="58"/>
                      <a:pt x="229" y="58"/>
                    </a:cubicBezTo>
                    <a:cubicBezTo>
                      <a:pt x="229" y="60"/>
                      <a:pt x="229" y="63"/>
                      <a:pt x="229" y="65"/>
                    </a:cubicBezTo>
                    <a:cubicBezTo>
                      <a:pt x="229" y="65"/>
                      <a:pt x="229" y="65"/>
                      <a:pt x="229" y="65"/>
                    </a:cubicBezTo>
                    <a:cubicBezTo>
                      <a:pt x="229" y="71"/>
                      <a:pt x="229" y="77"/>
                      <a:pt x="233" y="81"/>
                    </a:cubicBezTo>
                    <a:cubicBezTo>
                      <a:pt x="233" y="81"/>
                      <a:pt x="233" y="81"/>
                      <a:pt x="233" y="81"/>
                    </a:cubicBezTo>
                    <a:cubicBezTo>
                      <a:pt x="242" y="93"/>
                      <a:pt x="265" y="99"/>
                      <a:pt x="265" y="120"/>
                    </a:cubicBezTo>
                    <a:cubicBezTo>
                      <a:pt x="265" y="120"/>
                      <a:pt x="265" y="120"/>
                      <a:pt x="265" y="120"/>
                    </a:cubicBezTo>
                    <a:cubicBezTo>
                      <a:pt x="265" y="124"/>
                      <a:pt x="264" y="128"/>
                      <a:pt x="262" y="133"/>
                    </a:cubicBezTo>
                    <a:cubicBezTo>
                      <a:pt x="262" y="133"/>
                      <a:pt x="262" y="133"/>
                      <a:pt x="262" y="133"/>
                    </a:cubicBezTo>
                    <a:cubicBezTo>
                      <a:pt x="257" y="146"/>
                      <a:pt x="239" y="149"/>
                      <a:pt x="234" y="161"/>
                    </a:cubicBezTo>
                    <a:cubicBezTo>
                      <a:pt x="234" y="161"/>
                      <a:pt x="234" y="161"/>
                      <a:pt x="234" y="161"/>
                    </a:cubicBezTo>
                    <a:cubicBezTo>
                      <a:pt x="227" y="175"/>
                      <a:pt x="228" y="192"/>
                      <a:pt x="214" y="204"/>
                    </a:cubicBezTo>
                    <a:cubicBezTo>
                      <a:pt x="214" y="204"/>
                      <a:pt x="214" y="204"/>
                      <a:pt x="214" y="204"/>
                    </a:cubicBezTo>
                    <a:cubicBezTo>
                      <a:pt x="200" y="216"/>
                      <a:pt x="183" y="220"/>
                      <a:pt x="166" y="220"/>
                    </a:cubicBezTo>
                    <a:cubicBezTo>
                      <a:pt x="166" y="220"/>
                      <a:pt x="166" y="220"/>
                      <a:pt x="166" y="220"/>
                    </a:cubicBezTo>
                    <a:cubicBezTo>
                      <a:pt x="165" y="220"/>
                      <a:pt x="164" y="220"/>
                      <a:pt x="162" y="220"/>
                    </a:cubicBezTo>
                    <a:cubicBezTo>
                      <a:pt x="162" y="220"/>
                      <a:pt x="162" y="220"/>
                      <a:pt x="162" y="220"/>
                    </a:cubicBezTo>
                    <a:cubicBezTo>
                      <a:pt x="154" y="219"/>
                      <a:pt x="149" y="217"/>
                      <a:pt x="142" y="217"/>
                    </a:cubicBezTo>
                    <a:cubicBezTo>
                      <a:pt x="142" y="217"/>
                      <a:pt x="142" y="217"/>
                      <a:pt x="142" y="217"/>
                    </a:cubicBezTo>
                    <a:cubicBezTo>
                      <a:pt x="141" y="217"/>
                      <a:pt x="139" y="217"/>
                      <a:pt x="138" y="217"/>
                    </a:cubicBezTo>
                    <a:cubicBezTo>
                      <a:pt x="138" y="217"/>
                      <a:pt x="138" y="217"/>
                      <a:pt x="138" y="217"/>
                    </a:cubicBezTo>
                    <a:cubicBezTo>
                      <a:pt x="130" y="218"/>
                      <a:pt x="124" y="223"/>
                      <a:pt x="117" y="227"/>
                    </a:cubicBezTo>
                    <a:cubicBezTo>
                      <a:pt x="117" y="227"/>
                      <a:pt x="117" y="227"/>
                      <a:pt x="117" y="227"/>
                    </a:cubicBezTo>
                    <a:cubicBezTo>
                      <a:pt x="114" y="229"/>
                      <a:pt x="110" y="230"/>
                      <a:pt x="106" y="230"/>
                    </a:cubicBezTo>
                    <a:cubicBezTo>
                      <a:pt x="106" y="230"/>
                      <a:pt x="106" y="230"/>
                      <a:pt x="106" y="230"/>
                    </a:cubicBezTo>
                    <a:cubicBezTo>
                      <a:pt x="106" y="230"/>
                      <a:pt x="106" y="230"/>
                      <a:pt x="106" y="230"/>
                    </a:cubicBezTo>
                    <a:close/>
                  </a:path>
                </a:pathLst>
              </a:custGeom>
              <a:solidFill>
                <a:srgbClr val="753C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54038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108077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62052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216090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701290" algn="l" defTabSz="1080135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3241675" algn="l" defTabSz="1080135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782060" algn="l" defTabSz="1080135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4322445" algn="l" defTabSz="1080135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grpSp>
            <p:nvGrpSpPr>
              <p:cNvPr id="136" name="组合 135"/>
              <p:cNvGrpSpPr/>
              <p:nvPr/>
            </p:nvGrpSpPr>
            <p:grpSpPr>
              <a:xfrm>
                <a:off x="1027869" y="3712190"/>
                <a:ext cx="4030662" cy="3479800"/>
                <a:chOff x="1063218" y="3065561"/>
                <a:chExt cx="4030662" cy="3479800"/>
              </a:xfrm>
            </p:grpSpPr>
            <p:sp>
              <p:nvSpPr>
                <p:cNvPr id="137" name="Freeform 5"/>
                <p:cNvSpPr/>
                <p:nvPr/>
              </p:nvSpPr>
              <p:spPr bwMode="auto">
                <a:xfrm>
                  <a:off x="1063218" y="3065561"/>
                  <a:ext cx="4030662" cy="3479800"/>
                </a:xfrm>
                <a:custGeom>
                  <a:avLst/>
                  <a:gdLst>
                    <a:gd name="T0" fmla="*/ 178 w 275"/>
                    <a:gd name="T1" fmla="*/ 13 h 237"/>
                    <a:gd name="T2" fmla="*/ 190 w 275"/>
                    <a:gd name="T3" fmla="*/ 35 h 237"/>
                    <a:gd name="T4" fmla="*/ 224 w 275"/>
                    <a:gd name="T5" fmla="*/ 46 h 237"/>
                    <a:gd name="T6" fmla="*/ 234 w 275"/>
                    <a:gd name="T7" fmla="*/ 87 h 237"/>
                    <a:gd name="T8" fmla="*/ 263 w 275"/>
                    <a:gd name="T9" fmla="*/ 137 h 237"/>
                    <a:gd name="T10" fmla="*/ 234 w 275"/>
                    <a:gd name="T11" fmla="*/ 165 h 237"/>
                    <a:gd name="T12" fmla="*/ 215 w 275"/>
                    <a:gd name="T13" fmla="*/ 208 h 237"/>
                    <a:gd name="T14" fmla="*/ 164 w 275"/>
                    <a:gd name="T15" fmla="*/ 223 h 237"/>
                    <a:gd name="T16" fmla="*/ 140 w 275"/>
                    <a:gd name="T17" fmla="*/ 221 h 237"/>
                    <a:gd name="T18" fmla="*/ 118 w 275"/>
                    <a:gd name="T19" fmla="*/ 231 h 237"/>
                    <a:gd name="T20" fmla="*/ 87 w 275"/>
                    <a:gd name="T21" fmla="*/ 224 h 237"/>
                    <a:gd name="T22" fmla="*/ 71 w 275"/>
                    <a:gd name="T23" fmla="*/ 211 h 237"/>
                    <a:gd name="T24" fmla="*/ 29 w 275"/>
                    <a:gd name="T25" fmla="*/ 207 h 237"/>
                    <a:gd name="T26" fmla="*/ 17 w 275"/>
                    <a:gd name="T27" fmla="*/ 154 h 237"/>
                    <a:gd name="T28" fmla="*/ 9 w 275"/>
                    <a:gd name="T29" fmla="*/ 123 h 237"/>
                    <a:gd name="T30" fmla="*/ 14 w 275"/>
                    <a:gd name="T31" fmla="*/ 102 h 237"/>
                    <a:gd name="T32" fmla="*/ 6 w 275"/>
                    <a:gd name="T33" fmla="*/ 69 h 237"/>
                    <a:gd name="T34" fmla="*/ 34 w 275"/>
                    <a:gd name="T35" fmla="*/ 40 h 237"/>
                    <a:gd name="T36" fmla="*/ 100 w 275"/>
                    <a:gd name="T37" fmla="*/ 11 h 237"/>
                    <a:gd name="T38" fmla="*/ 129 w 275"/>
                    <a:gd name="T39" fmla="*/ 12 h 237"/>
                    <a:gd name="T40" fmla="*/ 178 w 275"/>
                    <a:gd name="T41" fmla="*/ 13 h 2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75" h="237">
                      <a:moveTo>
                        <a:pt x="178" y="13"/>
                      </a:moveTo>
                      <a:cubicBezTo>
                        <a:pt x="186" y="21"/>
                        <a:pt x="180" y="29"/>
                        <a:pt x="190" y="35"/>
                      </a:cubicBezTo>
                      <a:cubicBezTo>
                        <a:pt x="200" y="42"/>
                        <a:pt x="216" y="37"/>
                        <a:pt x="224" y="46"/>
                      </a:cubicBezTo>
                      <a:cubicBezTo>
                        <a:pt x="235" y="57"/>
                        <a:pt x="224" y="75"/>
                        <a:pt x="234" y="87"/>
                      </a:cubicBezTo>
                      <a:cubicBezTo>
                        <a:pt x="245" y="102"/>
                        <a:pt x="275" y="108"/>
                        <a:pt x="263" y="137"/>
                      </a:cubicBezTo>
                      <a:cubicBezTo>
                        <a:pt x="258" y="150"/>
                        <a:pt x="240" y="152"/>
                        <a:pt x="234" y="165"/>
                      </a:cubicBezTo>
                      <a:cubicBezTo>
                        <a:pt x="228" y="180"/>
                        <a:pt x="229" y="197"/>
                        <a:pt x="215" y="208"/>
                      </a:cubicBezTo>
                      <a:cubicBezTo>
                        <a:pt x="200" y="220"/>
                        <a:pt x="182" y="224"/>
                        <a:pt x="164" y="223"/>
                      </a:cubicBezTo>
                      <a:cubicBezTo>
                        <a:pt x="155" y="223"/>
                        <a:pt x="150" y="220"/>
                        <a:pt x="140" y="221"/>
                      </a:cubicBezTo>
                      <a:cubicBezTo>
                        <a:pt x="131" y="222"/>
                        <a:pt x="125" y="227"/>
                        <a:pt x="118" y="231"/>
                      </a:cubicBezTo>
                      <a:cubicBezTo>
                        <a:pt x="108" y="237"/>
                        <a:pt x="93" y="231"/>
                        <a:pt x="87" y="224"/>
                      </a:cubicBezTo>
                      <a:cubicBezTo>
                        <a:pt x="82" y="218"/>
                        <a:pt x="79" y="212"/>
                        <a:pt x="71" y="211"/>
                      </a:cubicBezTo>
                      <a:cubicBezTo>
                        <a:pt x="56" y="209"/>
                        <a:pt x="42" y="216"/>
                        <a:pt x="29" y="207"/>
                      </a:cubicBezTo>
                      <a:cubicBezTo>
                        <a:pt x="9" y="193"/>
                        <a:pt x="22" y="172"/>
                        <a:pt x="17" y="154"/>
                      </a:cubicBezTo>
                      <a:cubicBezTo>
                        <a:pt x="15" y="143"/>
                        <a:pt x="5" y="135"/>
                        <a:pt x="9" y="123"/>
                      </a:cubicBezTo>
                      <a:cubicBezTo>
                        <a:pt x="12" y="114"/>
                        <a:pt x="16" y="111"/>
                        <a:pt x="14" y="102"/>
                      </a:cubicBezTo>
                      <a:cubicBezTo>
                        <a:pt x="11" y="93"/>
                        <a:pt x="0" y="81"/>
                        <a:pt x="6" y="69"/>
                      </a:cubicBezTo>
                      <a:cubicBezTo>
                        <a:pt x="12" y="57"/>
                        <a:pt x="30" y="53"/>
                        <a:pt x="34" y="40"/>
                      </a:cubicBezTo>
                      <a:cubicBezTo>
                        <a:pt x="44" y="8"/>
                        <a:pt x="73" y="1"/>
                        <a:pt x="100" y="11"/>
                      </a:cubicBezTo>
                      <a:cubicBezTo>
                        <a:pt x="100" y="11"/>
                        <a:pt x="111" y="15"/>
                        <a:pt x="129" y="12"/>
                      </a:cubicBezTo>
                      <a:cubicBezTo>
                        <a:pt x="147" y="10"/>
                        <a:pt x="165" y="0"/>
                        <a:pt x="178" y="1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1pPr>
                  <a:lvl2pPr marL="540385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2pPr>
                  <a:lvl3pPr marL="108077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3pPr>
                  <a:lvl4pPr marL="162052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4pPr>
                  <a:lvl5pPr marL="2160905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5pPr>
                  <a:lvl6pPr marL="2701290" algn="l" defTabSz="1080135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6pPr>
                  <a:lvl7pPr marL="3241675" algn="l" defTabSz="1080135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7pPr>
                  <a:lvl8pPr marL="3782060" algn="l" defTabSz="1080135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8pPr>
                  <a:lvl9pPr marL="4322445" algn="l" defTabSz="1080135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138" name="Freeform 7"/>
                <p:cNvSpPr/>
                <p:nvPr/>
              </p:nvSpPr>
              <p:spPr bwMode="auto">
                <a:xfrm>
                  <a:off x="1253718" y="3241774"/>
                  <a:ext cx="3633787" cy="3127375"/>
                </a:xfrm>
                <a:custGeom>
                  <a:avLst/>
                  <a:gdLst>
                    <a:gd name="T0" fmla="*/ 161 w 248"/>
                    <a:gd name="T1" fmla="*/ 11 h 213"/>
                    <a:gd name="T2" fmla="*/ 171 w 248"/>
                    <a:gd name="T3" fmla="*/ 31 h 213"/>
                    <a:gd name="T4" fmla="*/ 202 w 248"/>
                    <a:gd name="T5" fmla="*/ 41 h 213"/>
                    <a:gd name="T6" fmla="*/ 211 w 248"/>
                    <a:gd name="T7" fmla="*/ 78 h 213"/>
                    <a:gd name="T8" fmla="*/ 238 w 248"/>
                    <a:gd name="T9" fmla="*/ 123 h 213"/>
                    <a:gd name="T10" fmla="*/ 212 w 248"/>
                    <a:gd name="T11" fmla="*/ 148 h 213"/>
                    <a:gd name="T12" fmla="*/ 194 w 248"/>
                    <a:gd name="T13" fmla="*/ 187 h 213"/>
                    <a:gd name="T14" fmla="*/ 149 w 248"/>
                    <a:gd name="T15" fmla="*/ 201 h 213"/>
                    <a:gd name="T16" fmla="*/ 127 w 248"/>
                    <a:gd name="T17" fmla="*/ 199 h 213"/>
                    <a:gd name="T18" fmla="*/ 107 w 248"/>
                    <a:gd name="T19" fmla="*/ 208 h 213"/>
                    <a:gd name="T20" fmla="*/ 78 w 248"/>
                    <a:gd name="T21" fmla="*/ 201 h 213"/>
                    <a:gd name="T22" fmla="*/ 64 w 248"/>
                    <a:gd name="T23" fmla="*/ 190 h 213"/>
                    <a:gd name="T24" fmla="*/ 27 w 248"/>
                    <a:gd name="T25" fmla="*/ 186 h 213"/>
                    <a:gd name="T26" fmla="*/ 16 w 248"/>
                    <a:gd name="T27" fmla="*/ 138 h 213"/>
                    <a:gd name="T28" fmla="*/ 9 w 248"/>
                    <a:gd name="T29" fmla="*/ 110 h 213"/>
                    <a:gd name="T30" fmla="*/ 13 w 248"/>
                    <a:gd name="T31" fmla="*/ 91 h 213"/>
                    <a:gd name="T32" fmla="*/ 5 w 248"/>
                    <a:gd name="T33" fmla="*/ 62 h 213"/>
                    <a:gd name="T34" fmla="*/ 31 w 248"/>
                    <a:gd name="T35" fmla="*/ 36 h 213"/>
                    <a:gd name="T36" fmla="*/ 91 w 248"/>
                    <a:gd name="T37" fmla="*/ 9 h 213"/>
                    <a:gd name="T38" fmla="*/ 117 w 248"/>
                    <a:gd name="T39" fmla="*/ 11 h 213"/>
                    <a:gd name="T40" fmla="*/ 161 w 248"/>
                    <a:gd name="T41" fmla="*/ 11 h 2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48" h="213">
                      <a:moveTo>
                        <a:pt x="161" y="11"/>
                      </a:moveTo>
                      <a:cubicBezTo>
                        <a:pt x="168" y="18"/>
                        <a:pt x="163" y="26"/>
                        <a:pt x="171" y="31"/>
                      </a:cubicBezTo>
                      <a:cubicBezTo>
                        <a:pt x="180" y="37"/>
                        <a:pt x="195" y="33"/>
                        <a:pt x="202" y="41"/>
                      </a:cubicBezTo>
                      <a:cubicBezTo>
                        <a:pt x="212" y="51"/>
                        <a:pt x="202" y="67"/>
                        <a:pt x="211" y="78"/>
                      </a:cubicBezTo>
                      <a:cubicBezTo>
                        <a:pt x="221" y="92"/>
                        <a:pt x="248" y="96"/>
                        <a:pt x="238" y="123"/>
                      </a:cubicBezTo>
                      <a:cubicBezTo>
                        <a:pt x="233" y="134"/>
                        <a:pt x="217" y="137"/>
                        <a:pt x="212" y="148"/>
                      </a:cubicBezTo>
                      <a:cubicBezTo>
                        <a:pt x="206" y="161"/>
                        <a:pt x="206" y="177"/>
                        <a:pt x="194" y="187"/>
                      </a:cubicBezTo>
                      <a:cubicBezTo>
                        <a:pt x="181" y="198"/>
                        <a:pt x="164" y="201"/>
                        <a:pt x="149" y="201"/>
                      </a:cubicBezTo>
                      <a:cubicBezTo>
                        <a:pt x="140" y="200"/>
                        <a:pt x="135" y="198"/>
                        <a:pt x="127" y="199"/>
                      </a:cubicBezTo>
                      <a:cubicBezTo>
                        <a:pt x="118" y="199"/>
                        <a:pt x="113" y="204"/>
                        <a:pt x="107" y="208"/>
                      </a:cubicBezTo>
                      <a:cubicBezTo>
                        <a:pt x="98" y="213"/>
                        <a:pt x="84" y="208"/>
                        <a:pt x="78" y="201"/>
                      </a:cubicBezTo>
                      <a:cubicBezTo>
                        <a:pt x="74" y="196"/>
                        <a:pt x="72" y="190"/>
                        <a:pt x="64" y="190"/>
                      </a:cubicBezTo>
                      <a:cubicBezTo>
                        <a:pt x="51" y="188"/>
                        <a:pt x="38" y="194"/>
                        <a:pt x="27" y="186"/>
                      </a:cubicBezTo>
                      <a:cubicBezTo>
                        <a:pt x="9" y="174"/>
                        <a:pt x="20" y="155"/>
                        <a:pt x="16" y="138"/>
                      </a:cubicBezTo>
                      <a:cubicBezTo>
                        <a:pt x="14" y="128"/>
                        <a:pt x="5" y="121"/>
                        <a:pt x="9" y="110"/>
                      </a:cubicBezTo>
                      <a:cubicBezTo>
                        <a:pt x="11" y="102"/>
                        <a:pt x="15" y="100"/>
                        <a:pt x="13" y="91"/>
                      </a:cubicBezTo>
                      <a:cubicBezTo>
                        <a:pt x="10" y="83"/>
                        <a:pt x="0" y="72"/>
                        <a:pt x="5" y="62"/>
                      </a:cubicBezTo>
                      <a:cubicBezTo>
                        <a:pt x="11" y="51"/>
                        <a:pt x="28" y="48"/>
                        <a:pt x="31" y="36"/>
                      </a:cubicBezTo>
                      <a:cubicBezTo>
                        <a:pt x="40" y="7"/>
                        <a:pt x="66" y="0"/>
                        <a:pt x="91" y="9"/>
                      </a:cubicBezTo>
                      <a:cubicBezTo>
                        <a:pt x="91" y="9"/>
                        <a:pt x="100" y="13"/>
                        <a:pt x="117" y="11"/>
                      </a:cubicBezTo>
                      <a:cubicBezTo>
                        <a:pt x="133" y="8"/>
                        <a:pt x="149" y="0"/>
                        <a:pt x="161" y="11"/>
                      </a:cubicBezTo>
                      <a:close/>
                    </a:path>
                  </a:pathLst>
                </a:custGeom>
                <a:solidFill>
                  <a:srgbClr val="FFC86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1pPr>
                  <a:lvl2pPr marL="540385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2pPr>
                  <a:lvl3pPr marL="108077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3pPr>
                  <a:lvl4pPr marL="162052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4pPr>
                  <a:lvl5pPr marL="2160905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5pPr>
                  <a:lvl6pPr marL="2701290" algn="l" defTabSz="1080135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6pPr>
                  <a:lvl7pPr marL="3241675" algn="l" defTabSz="1080135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7pPr>
                  <a:lvl8pPr marL="3782060" algn="l" defTabSz="1080135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8pPr>
                  <a:lvl9pPr marL="4322445" algn="l" defTabSz="1080135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</p:grpSp>
        </p:grpSp>
        <p:sp>
          <p:nvSpPr>
            <p:cNvPr id="61" name="Rectangle 10"/>
            <p:cNvSpPr>
              <a:spLocks noChangeArrowheads="1"/>
            </p:cNvSpPr>
            <p:nvPr/>
          </p:nvSpPr>
          <p:spPr bwMode="auto">
            <a:xfrm>
              <a:off x="2255336" y="1945257"/>
              <a:ext cx="2334443" cy="4305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algn="ctr" defTabSz="914400" rtl="0" eaLnBrk="0" fontAlgn="base" latinLnBrk="0" hangingPunct="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kumimoji="0" lang="zh-CN" altLang="en-US" sz="2800" b="1" i="0" u="none" strike="noStrike" cap="none" normalizeH="0" baseline="0" dirty="0">
                  <a:ln>
                    <a:noFill/>
                  </a:ln>
                  <a:solidFill>
                    <a:schemeClr val="accent4">
                      <a:lumMod val="75000"/>
                    </a:schemeClr>
                  </a:solidFill>
                  <a:effectLst/>
                  <a:latin typeface="Bebas" pitchFamily="2" charset="0"/>
                </a:rPr>
                <a:t>五险一金</a:t>
              </a:r>
              <a:endParaRPr kumimoji="0" lang="zh-CN" altLang="en-US" sz="2800" b="1" i="0" u="none" strike="noStrike" cap="none" normalizeH="0" baseline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Bebas" pitchFamily="2" charset="0"/>
              </a:endParaRPr>
            </a:p>
          </p:txBody>
        </p:sp>
      </p:grpSp>
      <p:grpSp>
        <p:nvGrpSpPr>
          <p:cNvPr id="161" name="组合 160"/>
          <p:cNvGrpSpPr/>
          <p:nvPr/>
        </p:nvGrpSpPr>
        <p:grpSpPr>
          <a:xfrm>
            <a:off x="5756483" y="636319"/>
            <a:ext cx="2449789" cy="1378813"/>
            <a:chOff x="5287218" y="1190039"/>
            <a:chExt cx="2449789" cy="1378813"/>
          </a:xfrm>
        </p:grpSpPr>
        <p:grpSp>
          <p:nvGrpSpPr>
            <p:cNvPr id="139" name="组合 138"/>
            <p:cNvGrpSpPr/>
            <p:nvPr/>
          </p:nvGrpSpPr>
          <p:grpSpPr>
            <a:xfrm>
              <a:off x="5459802" y="1190039"/>
              <a:ext cx="2277205" cy="1378813"/>
              <a:chOff x="1027869" y="3712190"/>
              <a:chExt cx="4030662" cy="3479800"/>
            </a:xfrm>
          </p:grpSpPr>
          <p:sp>
            <p:nvSpPr>
              <p:cNvPr id="140" name="Freeform 6"/>
              <p:cNvSpPr/>
              <p:nvPr/>
            </p:nvSpPr>
            <p:spPr bwMode="auto">
              <a:xfrm>
                <a:off x="1058031" y="3785215"/>
                <a:ext cx="3883025" cy="3376613"/>
              </a:xfrm>
              <a:custGeom>
                <a:avLst/>
                <a:gdLst>
                  <a:gd name="T0" fmla="*/ 83 w 265"/>
                  <a:gd name="T1" fmla="*/ 220 h 230"/>
                  <a:gd name="T2" fmla="*/ 64 w 265"/>
                  <a:gd name="T3" fmla="*/ 207 h 230"/>
                  <a:gd name="T4" fmla="*/ 44 w 265"/>
                  <a:gd name="T5" fmla="*/ 209 h 230"/>
                  <a:gd name="T6" fmla="*/ 14 w 265"/>
                  <a:gd name="T7" fmla="*/ 178 h 230"/>
                  <a:gd name="T8" fmla="*/ 15 w 265"/>
                  <a:gd name="T9" fmla="*/ 159 h 230"/>
                  <a:gd name="T10" fmla="*/ 5 w 265"/>
                  <a:gd name="T11" fmla="*/ 124 h 230"/>
                  <a:gd name="T12" fmla="*/ 6 w 265"/>
                  <a:gd name="T13" fmla="*/ 117 h 230"/>
                  <a:gd name="T14" fmla="*/ 10 w 265"/>
                  <a:gd name="T15" fmla="*/ 97 h 230"/>
                  <a:gd name="T16" fmla="*/ 0 w 265"/>
                  <a:gd name="T17" fmla="*/ 71 h 230"/>
                  <a:gd name="T18" fmla="*/ 31 w 265"/>
                  <a:gd name="T19" fmla="*/ 35 h 230"/>
                  <a:gd name="T20" fmla="*/ 76 w 265"/>
                  <a:gd name="T21" fmla="*/ 0 h 230"/>
                  <a:gd name="T22" fmla="*/ 116 w 265"/>
                  <a:gd name="T23" fmla="*/ 7 h 230"/>
                  <a:gd name="T24" fmla="*/ 127 w 265"/>
                  <a:gd name="T25" fmla="*/ 6 h 230"/>
                  <a:gd name="T26" fmla="*/ 177 w 265"/>
                  <a:gd name="T27" fmla="*/ 7 h 230"/>
                  <a:gd name="T28" fmla="*/ 175 w 265"/>
                  <a:gd name="T29" fmla="*/ 9 h 230"/>
                  <a:gd name="T30" fmla="*/ 127 w 265"/>
                  <a:gd name="T31" fmla="*/ 9 h 230"/>
                  <a:gd name="T32" fmla="*/ 116 w 265"/>
                  <a:gd name="T33" fmla="*/ 10 h 230"/>
                  <a:gd name="T34" fmla="*/ 76 w 265"/>
                  <a:gd name="T35" fmla="*/ 3 h 230"/>
                  <a:gd name="T36" fmla="*/ 33 w 265"/>
                  <a:gd name="T37" fmla="*/ 36 h 230"/>
                  <a:gd name="T38" fmla="*/ 3 w 265"/>
                  <a:gd name="T39" fmla="*/ 71 h 230"/>
                  <a:gd name="T40" fmla="*/ 13 w 265"/>
                  <a:gd name="T41" fmla="*/ 97 h 230"/>
                  <a:gd name="T42" fmla="*/ 9 w 265"/>
                  <a:gd name="T43" fmla="*/ 118 h 230"/>
                  <a:gd name="T44" fmla="*/ 8 w 265"/>
                  <a:gd name="T45" fmla="*/ 124 h 230"/>
                  <a:gd name="T46" fmla="*/ 18 w 265"/>
                  <a:gd name="T47" fmla="*/ 159 h 230"/>
                  <a:gd name="T48" fmla="*/ 17 w 265"/>
                  <a:gd name="T49" fmla="*/ 178 h 230"/>
                  <a:gd name="T50" fmla="*/ 44 w 265"/>
                  <a:gd name="T51" fmla="*/ 206 h 230"/>
                  <a:gd name="T52" fmla="*/ 64 w 265"/>
                  <a:gd name="T53" fmla="*/ 204 h 230"/>
                  <a:gd name="T54" fmla="*/ 86 w 265"/>
                  <a:gd name="T55" fmla="*/ 218 h 230"/>
                  <a:gd name="T56" fmla="*/ 106 w 265"/>
                  <a:gd name="T57" fmla="*/ 227 h 230"/>
                  <a:gd name="T58" fmla="*/ 138 w 265"/>
                  <a:gd name="T59" fmla="*/ 214 h 230"/>
                  <a:gd name="T60" fmla="*/ 142 w 265"/>
                  <a:gd name="T61" fmla="*/ 214 h 230"/>
                  <a:gd name="T62" fmla="*/ 166 w 265"/>
                  <a:gd name="T63" fmla="*/ 217 h 230"/>
                  <a:gd name="T64" fmla="*/ 212 w 265"/>
                  <a:gd name="T65" fmla="*/ 202 h 230"/>
                  <a:gd name="T66" fmla="*/ 260 w 265"/>
                  <a:gd name="T67" fmla="*/ 132 h 230"/>
                  <a:gd name="T68" fmla="*/ 262 w 265"/>
                  <a:gd name="T69" fmla="*/ 120 h 230"/>
                  <a:gd name="T70" fmla="*/ 226 w 265"/>
                  <a:gd name="T71" fmla="*/ 65 h 230"/>
                  <a:gd name="T72" fmla="*/ 226 w 265"/>
                  <a:gd name="T73" fmla="*/ 58 h 230"/>
                  <a:gd name="T74" fmla="*/ 187 w 265"/>
                  <a:gd name="T75" fmla="*/ 32 h 230"/>
                  <a:gd name="T76" fmla="*/ 180 w 265"/>
                  <a:gd name="T77" fmla="*/ 20 h 230"/>
                  <a:gd name="T78" fmla="*/ 176 w 265"/>
                  <a:gd name="T79" fmla="*/ 8 h 230"/>
                  <a:gd name="T80" fmla="*/ 183 w 265"/>
                  <a:gd name="T81" fmla="*/ 20 h 230"/>
                  <a:gd name="T82" fmla="*/ 223 w 265"/>
                  <a:gd name="T83" fmla="*/ 40 h 230"/>
                  <a:gd name="T84" fmla="*/ 229 w 265"/>
                  <a:gd name="T85" fmla="*/ 58 h 230"/>
                  <a:gd name="T86" fmla="*/ 233 w 265"/>
                  <a:gd name="T87" fmla="*/ 81 h 230"/>
                  <a:gd name="T88" fmla="*/ 265 w 265"/>
                  <a:gd name="T89" fmla="*/ 120 h 230"/>
                  <a:gd name="T90" fmla="*/ 234 w 265"/>
                  <a:gd name="T91" fmla="*/ 161 h 230"/>
                  <a:gd name="T92" fmla="*/ 214 w 265"/>
                  <a:gd name="T93" fmla="*/ 204 h 230"/>
                  <a:gd name="T94" fmla="*/ 162 w 265"/>
                  <a:gd name="T95" fmla="*/ 220 h 230"/>
                  <a:gd name="T96" fmla="*/ 142 w 265"/>
                  <a:gd name="T97" fmla="*/ 217 h 230"/>
                  <a:gd name="T98" fmla="*/ 117 w 265"/>
                  <a:gd name="T99" fmla="*/ 227 h 230"/>
                  <a:gd name="T100" fmla="*/ 106 w 265"/>
                  <a:gd name="T101" fmla="*/ 230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65" h="230">
                    <a:moveTo>
                      <a:pt x="106" y="230"/>
                    </a:moveTo>
                    <a:cubicBezTo>
                      <a:pt x="98" y="230"/>
                      <a:pt x="88" y="225"/>
                      <a:pt x="83" y="220"/>
                    </a:cubicBezTo>
                    <a:cubicBezTo>
                      <a:pt x="83" y="220"/>
                      <a:pt x="83" y="220"/>
                      <a:pt x="83" y="220"/>
                    </a:cubicBezTo>
                    <a:cubicBezTo>
                      <a:pt x="78" y="213"/>
                      <a:pt x="76" y="208"/>
                      <a:pt x="68" y="207"/>
                    </a:cubicBezTo>
                    <a:cubicBezTo>
                      <a:pt x="68" y="207"/>
                      <a:pt x="68" y="207"/>
                      <a:pt x="68" y="207"/>
                    </a:cubicBezTo>
                    <a:cubicBezTo>
                      <a:pt x="67" y="207"/>
                      <a:pt x="66" y="207"/>
                      <a:pt x="64" y="207"/>
                    </a:cubicBezTo>
                    <a:cubicBezTo>
                      <a:pt x="64" y="207"/>
                      <a:pt x="64" y="207"/>
                      <a:pt x="64" y="207"/>
                    </a:cubicBezTo>
                    <a:cubicBezTo>
                      <a:pt x="58" y="207"/>
                      <a:pt x="51" y="209"/>
                      <a:pt x="44" y="209"/>
                    </a:cubicBezTo>
                    <a:cubicBezTo>
                      <a:pt x="44" y="209"/>
                      <a:pt x="44" y="209"/>
                      <a:pt x="44" y="209"/>
                    </a:cubicBezTo>
                    <a:cubicBezTo>
                      <a:pt x="38" y="209"/>
                      <a:pt x="32" y="207"/>
                      <a:pt x="26" y="203"/>
                    </a:cubicBezTo>
                    <a:cubicBezTo>
                      <a:pt x="26" y="203"/>
                      <a:pt x="26" y="203"/>
                      <a:pt x="26" y="203"/>
                    </a:cubicBezTo>
                    <a:cubicBezTo>
                      <a:pt x="16" y="196"/>
                      <a:pt x="14" y="187"/>
                      <a:pt x="14" y="178"/>
                    </a:cubicBezTo>
                    <a:cubicBezTo>
                      <a:pt x="14" y="178"/>
                      <a:pt x="14" y="178"/>
                      <a:pt x="14" y="178"/>
                    </a:cubicBezTo>
                    <a:cubicBezTo>
                      <a:pt x="14" y="171"/>
                      <a:pt x="15" y="165"/>
                      <a:pt x="15" y="159"/>
                    </a:cubicBezTo>
                    <a:cubicBezTo>
                      <a:pt x="15" y="159"/>
                      <a:pt x="15" y="159"/>
                      <a:pt x="15" y="159"/>
                    </a:cubicBezTo>
                    <a:cubicBezTo>
                      <a:pt x="15" y="155"/>
                      <a:pt x="15" y="152"/>
                      <a:pt x="14" y="149"/>
                    </a:cubicBezTo>
                    <a:cubicBezTo>
                      <a:pt x="14" y="149"/>
                      <a:pt x="14" y="149"/>
                      <a:pt x="14" y="149"/>
                    </a:cubicBezTo>
                    <a:cubicBezTo>
                      <a:pt x="12" y="141"/>
                      <a:pt x="5" y="133"/>
                      <a:pt x="5" y="124"/>
                    </a:cubicBezTo>
                    <a:cubicBezTo>
                      <a:pt x="5" y="124"/>
                      <a:pt x="5" y="124"/>
                      <a:pt x="5" y="124"/>
                    </a:cubicBezTo>
                    <a:cubicBezTo>
                      <a:pt x="5" y="122"/>
                      <a:pt x="5" y="119"/>
                      <a:pt x="6" y="117"/>
                    </a:cubicBezTo>
                    <a:cubicBezTo>
                      <a:pt x="6" y="117"/>
                      <a:pt x="6" y="117"/>
                      <a:pt x="6" y="117"/>
                    </a:cubicBezTo>
                    <a:cubicBezTo>
                      <a:pt x="8" y="110"/>
                      <a:pt x="11" y="107"/>
                      <a:pt x="11" y="103"/>
                    </a:cubicBezTo>
                    <a:cubicBezTo>
                      <a:pt x="11" y="103"/>
                      <a:pt x="11" y="103"/>
                      <a:pt x="11" y="103"/>
                    </a:cubicBezTo>
                    <a:cubicBezTo>
                      <a:pt x="11" y="101"/>
                      <a:pt x="11" y="99"/>
                      <a:pt x="10" y="97"/>
                    </a:cubicBezTo>
                    <a:cubicBezTo>
                      <a:pt x="10" y="97"/>
                      <a:pt x="10" y="97"/>
                      <a:pt x="10" y="97"/>
                    </a:cubicBezTo>
                    <a:cubicBezTo>
                      <a:pt x="8" y="91"/>
                      <a:pt x="1" y="81"/>
                      <a:pt x="0" y="71"/>
                    </a:cubicBezTo>
                    <a:cubicBezTo>
                      <a:pt x="0" y="71"/>
                      <a:pt x="0" y="71"/>
                      <a:pt x="0" y="71"/>
                    </a:cubicBezTo>
                    <a:cubicBezTo>
                      <a:pt x="0" y="69"/>
                      <a:pt x="1" y="66"/>
                      <a:pt x="2" y="63"/>
                    </a:cubicBezTo>
                    <a:cubicBezTo>
                      <a:pt x="2" y="63"/>
                      <a:pt x="2" y="63"/>
                      <a:pt x="2" y="63"/>
                    </a:cubicBezTo>
                    <a:cubicBezTo>
                      <a:pt x="9" y="50"/>
                      <a:pt x="27" y="47"/>
                      <a:pt x="31" y="35"/>
                    </a:cubicBezTo>
                    <a:cubicBezTo>
                      <a:pt x="31" y="35"/>
                      <a:pt x="31" y="35"/>
                      <a:pt x="31" y="35"/>
                    </a:cubicBezTo>
                    <a:cubicBezTo>
                      <a:pt x="38" y="11"/>
                      <a:pt x="56" y="0"/>
                      <a:pt x="76" y="0"/>
                    </a:cubicBezTo>
                    <a:cubicBezTo>
                      <a:pt x="76" y="0"/>
                      <a:pt x="76" y="0"/>
                      <a:pt x="76" y="0"/>
                    </a:cubicBezTo>
                    <a:cubicBezTo>
                      <a:pt x="84" y="0"/>
                      <a:pt x="91" y="1"/>
                      <a:pt x="99" y="4"/>
                    </a:cubicBezTo>
                    <a:cubicBezTo>
                      <a:pt x="99" y="4"/>
                      <a:pt x="99" y="4"/>
                      <a:pt x="99" y="4"/>
                    </a:cubicBezTo>
                    <a:cubicBezTo>
                      <a:pt x="99" y="4"/>
                      <a:pt x="105" y="7"/>
                      <a:pt x="116" y="7"/>
                    </a:cubicBezTo>
                    <a:cubicBezTo>
                      <a:pt x="116" y="7"/>
                      <a:pt x="116" y="7"/>
                      <a:pt x="116" y="7"/>
                    </a:cubicBezTo>
                    <a:cubicBezTo>
                      <a:pt x="119" y="7"/>
                      <a:pt x="123" y="7"/>
                      <a:pt x="127" y="6"/>
                    </a:cubicBezTo>
                    <a:cubicBezTo>
                      <a:pt x="127" y="6"/>
                      <a:pt x="127" y="6"/>
                      <a:pt x="127" y="6"/>
                    </a:cubicBezTo>
                    <a:cubicBezTo>
                      <a:pt x="138" y="4"/>
                      <a:pt x="149" y="0"/>
                      <a:pt x="159" y="0"/>
                    </a:cubicBezTo>
                    <a:cubicBezTo>
                      <a:pt x="159" y="0"/>
                      <a:pt x="159" y="0"/>
                      <a:pt x="159" y="0"/>
                    </a:cubicBezTo>
                    <a:cubicBezTo>
                      <a:pt x="165" y="0"/>
                      <a:pt x="172" y="2"/>
                      <a:pt x="177" y="7"/>
                    </a:cubicBezTo>
                    <a:cubicBezTo>
                      <a:pt x="177" y="7"/>
                      <a:pt x="177" y="7"/>
                      <a:pt x="177" y="7"/>
                    </a:cubicBezTo>
                    <a:cubicBezTo>
                      <a:pt x="176" y="8"/>
                      <a:pt x="176" y="8"/>
                      <a:pt x="176" y="8"/>
                    </a:cubicBezTo>
                    <a:cubicBezTo>
                      <a:pt x="175" y="9"/>
                      <a:pt x="175" y="9"/>
                      <a:pt x="175" y="9"/>
                    </a:cubicBezTo>
                    <a:cubicBezTo>
                      <a:pt x="170" y="5"/>
                      <a:pt x="165" y="3"/>
                      <a:pt x="159" y="3"/>
                    </a:cubicBezTo>
                    <a:cubicBezTo>
                      <a:pt x="159" y="3"/>
                      <a:pt x="159" y="3"/>
                      <a:pt x="159" y="3"/>
                    </a:cubicBezTo>
                    <a:cubicBezTo>
                      <a:pt x="150" y="3"/>
                      <a:pt x="139" y="7"/>
                      <a:pt x="127" y="9"/>
                    </a:cubicBezTo>
                    <a:cubicBezTo>
                      <a:pt x="127" y="9"/>
                      <a:pt x="127" y="9"/>
                      <a:pt x="127" y="9"/>
                    </a:cubicBezTo>
                    <a:cubicBezTo>
                      <a:pt x="123" y="10"/>
                      <a:pt x="119" y="10"/>
                      <a:pt x="116" y="10"/>
                    </a:cubicBezTo>
                    <a:cubicBezTo>
                      <a:pt x="116" y="10"/>
                      <a:pt x="116" y="10"/>
                      <a:pt x="116" y="10"/>
                    </a:cubicBezTo>
                    <a:cubicBezTo>
                      <a:pt x="104" y="10"/>
                      <a:pt x="98" y="7"/>
                      <a:pt x="98" y="7"/>
                    </a:cubicBezTo>
                    <a:cubicBezTo>
                      <a:pt x="98" y="7"/>
                      <a:pt x="98" y="7"/>
                      <a:pt x="98" y="7"/>
                    </a:cubicBezTo>
                    <a:cubicBezTo>
                      <a:pt x="90" y="4"/>
                      <a:pt x="83" y="3"/>
                      <a:pt x="76" y="3"/>
                    </a:cubicBezTo>
                    <a:cubicBezTo>
                      <a:pt x="76" y="3"/>
                      <a:pt x="76" y="3"/>
                      <a:pt x="76" y="3"/>
                    </a:cubicBezTo>
                    <a:cubicBezTo>
                      <a:pt x="57" y="3"/>
                      <a:pt x="40" y="13"/>
                      <a:pt x="33" y="36"/>
                    </a:cubicBezTo>
                    <a:cubicBezTo>
                      <a:pt x="33" y="36"/>
                      <a:pt x="33" y="36"/>
                      <a:pt x="33" y="36"/>
                    </a:cubicBezTo>
                    <a:cubicBezTo>
                      <a:pt x="29" y="50"/>
                      <a:pt x="10" y="53"/>
                      <a:pt x="5" y="65"/>
                    </a:cubicBezTo>
                    <a:cubicBezTo>
                      <a:pt x="5" y="65"/>
                      <a:pt x="5" y="65"/>
                      <a:pt x="5" y="65"/>
                    </a:cubicBezTo>
                    <a:cubicBezTo>
                      <a:pt x="4" y="67"/>
                      <a:pt x="3" y="69"/>
                      <a:pt x="3" y="71"/>
                    </a:cubicBezTo>
                    <a:cubicBezTo>
                      <a:pt x="3" y="71"/>
                      <a:pt x="3" y="71"/>
                      <a:pt x="3" y="71"/>
                    </a:cubicBezTo>
                    <a:cubicBezTo>
                      <a:pt x="3" y="80"/>
                      <a:pt x="11" y="89"/>
                      <a:pt x="13" y="97"/>
                    </a:cubicBezTo>
                    <a:cubicBezTo>
                      <a:pt x="13" y="97"/>
                      <a:pt x="13" y="97"/>
                      <a:pt x="13" y="97"/>
                    </a:cubicBezTo>
                    <a:cubicBezTo>
                      <a:pt x="14" y="99"/>
                      <a:pt x="14" y="101"/>
                      <a:pt x="14" y="103"/>
                    </a:cubicBezTo>
                    <a:cubicBezTo>
                      <a:pt x="14" y="103"/>
                      <a:pt x="14" y="103"/>
                      <a:pt x="14" y="103"/>
                    </a:cubicBezTo>
                    <a:cubicBezTo>
                      <a:pt x="14" y="109"/>
                      <a:pt x="11" y="112"/>
                      <a:pt x="9" y="118"/>
                    </a:cubicBezTo>
                    <a:cubicBezTo>
                      <a:pt x="9" y="118"/>
                      <a:pt x="9" y="118"/>
                      <a:pt x="9" y="118"/>
                    </a:cubicBezTo>
                    <a:cubicBezTo>
                      <a:pt x="8" y="120"/>
                      <a:pt x="8" y="122"/>
                      <a:pt x="8" y="124"/>
                    </a:cubicBezTo>
                    <a:cubicBezTo>
                      <a:pt x="8" y="124"/>
                      <a:pt x="8" y="124"/>
                      <a:pt x="8" y="124"/>
                    </a:cubicBezTo>
                    <a:cubicBezTo>
                      <a:pt x="7" y="132"/>
                      <a:pt x="14" y="139"/>
                      <a:pt x="17" y="148"/>
                    </a:cubicBezTo>
                    <a:cubicBezTo>
                      <a:pt x="17" y="148"/>
                      <a:pt x="17" y="148"/>
                      <a:pt x="17" y="148"/>
                    </a:cubicBezTo>
                    <a:cubicBezTo>
                      <a:pt x="18" y="152"/>
                      <a:pt x="18" y="155"/>
                      <a:pt x="18" y="159"/>
                    </a:cubicBezTo>
                    <a:cubicBezTo>
                      <a:pt x="18" y="159"/>
                      <a:pt x="18" y="159"/>
                      <a:pt x="18" y="159"/>
                    </a:cubicBezTo>
                    <a:cubicBezTo>
                      <a:pt x="18" y="165"/>
                      <a:pt x="17" y="172"/>
                      <a:pt x="17" y="178"/>
                    </a:cubicBezTo>
                    <a:cubicBezTo>
                      <a:pt x="17" y="178"/>
                      <a:pt x="17" y="178"/>
                      <a:pt x="17" y="178"/>
                    </a:cubicBezTo>
                    <a:cubicBezTo>
                      <a:pt x="17" y="187"/>
                      <a:pt x="19" y="194"/>
                      <a:pt x="28" y="201"/>
                    </a:cubicBezTo>
                    <a:cubicBezTo>
                      <a:pt x="28" y="201"/>
                      <a:pt x="28" y="201"/>
                      <a:pt x="28" y="201"/>
                    </a:cubicBezTo>
                    <a:cubicBezTo>
                      <a:pt x="33" y="205"/>
                      <a:pt x="38" y="206"/>
                      <a:pt x="44" y="206"/>
                    </a:cubicBezTo>
                    <a:cubicBezTo>
                      <a:pt x="44" y="206"/>
                      <a:pt x="44" y="206"/>
                      <a:pt x="44" y="206"/>
                    </a:cubicBezTo>
                    <a:cubicBezTo>
                      <a:pt x="50" y="206"/>
                      <a:pt x="57" y="204"/>
                      <a:pt x="64" y="204"/>
                    </a:cubicBezTo>
                    <a:cubicBezTo>
                      <a:pt x="64" y="204"/>
                      <a:pt x="64" y="204"/>
                      <a:pt x="64" y="204"/>
                    </a:cubicBezTo>
                    <a:cubicBezTo>
                      <a:pt x="66" y="204"/>
                      <a:pt x="67" y="204"/>
                      <a:pt x="69" y="204"/>
                    </a:cubicBezTo>
                    <a:cubicBezTo>
                      <a:pt x="69" y="204"/>
                      <a:pt x="69" y="204"/>
                      <a:pt x="69" y="204"/>
                    </a:cubicBezTo>
                    <a:cubicBezTo>
                      <a:pt x="78" y="205"/>
                      <a:pt x="81" y="212"/>
                      <a:pt x="86" y="218"/>
                    </a:cubicBezTo>
                    <a:cubicBezTo>
                      <a:pt x="86" y="218"/>
                      <a:pt x="86" y="218"/>
                      <a:pt x="86" y="218"/>
                    </a:cubicBezTo>
                    <a:cubicBezTo>
                      <a:pt x="90" y="223"/>
                      <a:pt x="99" y="227"/>
                      <a:pt x="106" y="227"/>
                    </a:cubicBezTo>
                    <a:cubicBezTo>
                      <a:pt x="106" y="227"/>
                      <a:pt x="106" y="227"/>
                      <a:pt x="106" y="227"/>
                    </a:cubicBezTo>
                    <a:cubicBezTo>
                      <a:pt x="110" y="227"/>
                      <a:pt x="113" y="226"/>
                      <a:pt x="115" y="225"/>
                    </a:cubicBezTo>
                    <a:cubicBezTo>
                      <a:pt x="115" y="225"/>
                      <a:pt x="115" y="225"/>
                      <a:pt x="115" y="225"/>
                    </a:cubicBezTo>
                    <a:cubicBezTo>
                      <a:pt x="122" y="221"/>
                      <a:pt x="128" y="215"/>
                      <a:pt x="138" y="214"/>
                    </a:cubicBezTo>
                    <a:cubicBezTo>
                      <a:pt x="138" y="214"/>
                      <a:pt x="138" y="214"/>
                      <a:pt x="138" y="214"/>
                    </a:cubicBezTo>
                    <a:cubicBezTo>
                      <a:pt x="139" y="214"/>
                      <a:pt x="140" y="214"/>
                      <a:pt x="142" y="214"/>
                    </a:cubicBezTo>
                    <a:cubicBezTo>
                      <a:pt x="142" y="214"/>
                      <a:pt x="142" y="214"/>
                      <a:pt x="142" y="214"/>
                    </a:cubicBezTo>
                    <a:cubicBezTo>
                      <a:pt x="149" y="214"/>
                      <a:pt x="154" y="216"/>
                      <a:pt x="162" y="217"/>
                    </a:cubicBezTo>
                    <a:cubicBezTo>
                      <a:pt x="162" y="217"/>
                      <a:pt x="162" y="217"/>
                      <a:pt x="162" y="217"/>
                    </a:cubicBezTo>
                    <a:cubicBezTo>
                      <a:pt x="164" y="217"/>
                      <a:pt x="165" y="217"/>
                      <a:pt x="166" y="217"/>
                    </a:cubicBezTo>
                    <a:cubicBezTo>
                      <a:pt x="166" y="217"/>
                      <a:pt x="166" y="217"/>
                      <a:pt x="166" y="217"/>
                    </a:cubicBezTo>
                    <a:cubicBezTo>
                      <a:pt x="182" y="217"/>
                      <a:pt x="199" y="213"/>
                      <a:pt x="212" y="202"/>
                    </a:cubicBezTo>
                    <a:cubicBezTo>
                      <a:pt x="212" y="202"/>
                      <a:pt x="212" y="202"/>
                      <a:pt x="212" y="202"/>
                    </a:cubicBezTo>
                    <a:cubicBezTo>
                      <a:pt x="225" y="191"/>
                      <a:pt x="224" y="175"/>
                      <a:pt x="231" y="160"/>
                    </a:cubicBezTo>
                    <a:cubicBezTo>
                      <a:pt x="231" y="160"/>
                      <a:pt x="231" y="160"/>
                      <a:pt x="231" y="160"/>
                    </a:cubicBezTo>
                    <a:cubicBezTo>
                      <a:pt x="237" y="146"/>
                      <a:pt x="255" y="143"/>
                      <a:pt x="260" y="132"/>
                    </a:cubicBezTo>
                    <a:cubicBezTo>
                      <a:pt x="260" y="132"/>
                      <a:pt x="260" y="132"/>
                      <a:pt x="260" y="132"/>
                    </a:cubicBezTo>
                    <a:cubicBezTo>
                      <a:pt x="262" y="127"/>
                      <a:pt x="262" y="123"/>
                      <a:pt x="262" y="120"/>
                    </a:cubicBezTo>
                    <a:cubicBezTo>
                      <a:pt x="262" y="120"/>
                      <a:pt x="262" y="120"/>
                      <a:pt x="262" y="120"/>
                    </a:cubicBezTo>
                    <a:cubicBezTo>
                      <a:pt x="263" y="102"/>
                      <a:pt x="241" y="96"/>
                      <a:pt x="230" y="83"/>
                    </a:cubicBezTo>
                    <a:cubicBezTo>
                      <a:pt x="230" y="83"/>
                      <a:pt x="230" y="83"/>
                      <a:pt x="230" y="83"/>
                    </a:cubicBezTo>
                    <a:cubicBezTo>
                      <a:pt x="226" y="78"/>
                      <a:pt x="226" y="71"/>
                      <a:pt x="226" y="65"/>
                    </a:cubicBezTo>
                    <a:cubicBezTo>
                      <a:pt x="226" y="65"/>
                      <a:pt x="226" y="65"/>
                      <a:pt x="226" y="65"/>
                    </a:cubicBezTo>
                    <a:cubicBezTo>
                      <a:pt x="226" y="63"/>
                      <a:pt x="226" y="60"/>
                      <a:pt x="226" y="58"/>
                    </a:cubicBezTo>
                    <a:cubicBezTo>
                      <a:pt x="226" y="58"/>
                      <a:pt x="226" y="58"/>
                      <a:pt x="226" y="58"/>
                    </a:cubicBezTo>
                    <a:cubicBezTo>
                      <a:pt x="226" y="52"/>
                      <a:pt x="225" y="46"/>
                      <a:pt x="221" y="42"/>
                    </a:cubicBezTo>
                    <a:cubicBezTo>
                      <a:pt x="221" y="42"/>
                      <a:pt x="221" y="42"/>
                      <a:pt x="221" y="42"/>
                    </a:cubicBezTo>
                    <a:cubicBezTo>
                      <a:pt x="214" y="34"/>
                      <a:pt x="198" y="38"/>
                      <a:pt x="187" y="32"/>
                    </a:cubicBezTo>
                    <a:cubicBezTo>
                      <a:pt x="187" y="32"/>
                      <a:pt x="187" y="32"/>
                      <a:pt x="187" y="32"/>
                    </a:cubicBezTo>
                    <a:cubicBezTo>
                      <a:pt x="182" y="28"/>
                      <a:pt x="180" y="24"/>
                      <a:pt x="180" y="20"/>
                    </a:cubicBezTo>
                    <a:cubicBezTo>
                      <a:pt x="180" y="20"/>
                      <a:pt x="180" y="20"/>
                      <a:pt x="180" y="20"/>
                    </a:cubicBezTo>
                    <a:cubicBezTo>
                      <a:pt x="179" y="16"/>
                      <a:pt x="178" y="13"/>
                      <a:pt x="175" y="9"/>
                    </a:cubicBezTo>
                    <a:cubicBezTo>
                      <a:pt x="175" y="9"/>
                      <a:pt x="175" y="9"/>
                      <a:pt x="175" y="9"/>
                    </a:cubicBezTo>
                    <a:cubicBezTo>
                      <a:pt x="176" y="8"/>
                      <a:pt x="176" y="8"/>
                      <a:pt x="176" y="8"/>
                    </a:cubicBezTo>
                    <a:cubicBezTo>
                      <a:pt x="177" y="7"/>
                      <a:pt x="177" y="7"/>
                      <a:pt x="177" y="7"/>
                    </a:cubicBezTo>
                    <a:cubicBezTo>
                      <a:pt x="181" y="11"/>
                      <a:pt x="182" y="16"/>
                      <a:pt x="183" y="20"/>
                    </a:cubicBezTo>
                    <a:cubicBezTo>
                      <a:pt x="183" y="20"/>
                      <a:pt x="183" y="20"/>
                      <a:pt x="183" y="20"/>
                    </a:cubicBezTo>
                    <a:cubicBezTo>
                      <a:pt x="183" y="23"/>
                      <a:pt x="184" y="26"/>
                      <a:pt x="188" y="29"/>
                    </a:cubicBezTo>
                    <a:cubicBezTo>
                      <a:pt x="188" y="29"/>
                      <a:pt x="188" y="29"/>
                      <a:pt x="188" y="29"/>
                    </a:cubicBezTo>
                    <a:cubicBezTo>
                      <a:pt x="197" y="35"/>
                      <a:pt x="214" y="30"/>
                      <a:pt x="223" y="40"/>
                    </a:cubicBezTo>
                    <a:cubicBezTo>
                      <a:pt x="223" y="40"/>
                      <a:pt x="223" y="40"/>
                      <a:pt x="223" y="40"/>
                    </a:cubicBezTo>
                    <a:cubicBezTo>
                      <a:pt x="228" y="45"/>
                      <a:pt x="229" y="51"/>
                      <a:pt x="229" y="58"/>
                    </a:cubicBezTo>
                    <a:cubicBezTo>
                      <a:pt x="229" y="58"/>
                      <a:pt x="229" y="58"/>
                      <a:pt x="229" y="58"/>
                    </a:cubicBezTo>
                    <a:cubicBezTo>
                      <a:pt x="229" y="60"/>
                      <a:pt x="229" y="63"/>
                      <a:pt x="229" y="65"/>
                    </a:cubicBezTo>
                    <a:cubicBezTo>
                      <a:pt x="229" y="65"/>
                      <a:pt x="229" y="65"/>
                      <a:pt x="229" y="65"/>
                    </a:cubicBezTo>
                    <a:cubicBezTo>
                      <a:pt x="229" y="71"/>
                      <a:pt x="229" y="77"/>
                      <a:pt x="233" y="81"/>
                    </a:cubicBezTo>
                    <a:cubicBezTo>
                      <a:pt x="233" y="81"/>
                      <a:pt x="233" y="81"/>
                      <a:pt x="233" y="81"/>
                    </a:cubicBezTo>
                    <a:cubicBezTo>
                      <a:pt x="242" y="93"/>
                      <a:pt x="265" y="99"/>
                      <a:pt x="265" y="120"/>
                    </a:cubicBezTo>
                    <a:cubicBezTo>
                      <a:pt x="265" y="120"/>
                      <a:pt x="265" y="120"/>
                      <a:pt x="265" y="120"/>
                    </a:cubicBezTo>
                    <a:cubicBezTo>
                      <a:pt x="265" y="124"/>
                      <a:pt x="264" y="128"/>
                      <a:pt x="262" y="133"/>
                    </a:cubicBezTo>
                    <a:cubicBezTo>
                      <a:pt x="262" y="133"/>
                      <a:pt x="262" y="133"/>
                      <a:pt x="262" y="133"/>
                    </a:cubicBezTo>
                    <a:cubicBezTo>
                      <a:pt x="257" y="146"/>
                      <a:pt x="239" y="149"/>
                      <a:pt x="234" y="161"/>
                    </a:cubicBezTo>
                    <a:cubicBezTo>
                      <a:pt x="234" y="161"/>
                      <a:pt x="234" y="161"/>
                      <a:pt x="234" y="161"/>
                    </a:cubicBezTo>
                    <a:cubicBezTo>
                      <a:pt x="227" y="175"/>
                      <a:pt x="228" y="192"/>
                      <a:pt x="214" y="204"/>
                    </a:cubicBezTo>
                    <a:cubicBezTo>
                      <a:pt x="214" y="204"/>
                      <a:pt x="214" y="204"/>
                      <a:pt x="214" y="204"/>
                    </a:cubicBezTo>
                    <a:cubicBezTo>
                      <a:pt x="200" y="216"/>
                      <a:pt x="183" y="220"/>
                      <a:pt x="166" y="220"/>
                    </a:cubicBezTo>
                    <a:cubicBezTo>
                      <a:pt x="166" y="220"/>
                      <a:pt x="166" y="220"/>
                      <a:pt x="166" y="220"/>
                    </a:cubicBezTo>
                    <a:cubicBezTo>
                      <a:pt x="165" y="220"/>
                      <a:pt x="164" y="220"/>
                      <a:pt x="162" y="220"/>
                    </a:cubicBezTo>
                    <a:cubicBezTo>
                      <a:pt x="162" y="220"/>
                      <a:pt x="162" y="220"/>
                      <a:pt x="162" y="220"/>
                    </a:cubicBezTo>
                    <a:cubicBezTo>
                      <a:pt x="154" y="219"/>
                      <a:pt x="149" y="217"/>
                      <a:pt x="142" y="217"/>
                    </a:cubicBezTo>
                    <a:cubicBezTo>
                      <a:pt x="142" y="217"/>
                      <a:pt x="142" y="217"/>
                      <a:pt x="142" y="217"/>
                    </a:cubicBezTo>
                    <a:cubicBezTo>
                      <a:pt x="141" y="217"/>
                      <a:pt x="139" y="217"/>
                      <a:pt x="138" y="217"/>
                    </a:cubicBezTo>
                    <a:cubicBezTo>
                      <a:pt x="138" y="217"/>
                      <a:pt x="138" y="217"/>
                      <a:pt x="138" y="217"/>
                    </a:cubicBezTo>
                    <a:cubicBezTo>
                      <a:pt x="130" y="218"/>
                      <a:pt x="124" y="223"/>
                      <a:pt x="117" y="227"/>
                    </a:cubicBezTo>
                    <a:cubicBezTo>
                      <a:pt x="117" y="227"/>
                      <a:pt x="117" y="227"/>
                      <a:pt x="117" y="227"/>
                    </a:cubicBezTo>
                    <a:cubicBezTo>
                      <a:pt x="114" y="229"/>
                      <a:pt x="110" y="230"/>
                      <a:pt x="106" y="230"/>
                    </a:cubicBezTo>
                    <a:cubicBezTo>
                      <a:pt x="106" y="230"/>
                      <a:pt x="106" y="230"/>
                      <a:pt x="106" y="230"/>
                    </a:cubicBezTo>
                    <a:cubicBezTo>
                      <a:pt x="106" y="230"/>
                      <a:pt x="106" y="230"/>
                      <a:pt x="106" y="230"/>
                    </a:cubicBezTo>
                    <a:close/>
                  </a:path>
                </a:pathLst>
              </a:custGeom>
              <a:solidFill>
                <a:srgbClr val="753C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54038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108077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62052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216090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701290" algn="l" defTabSz="1080135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3241675" algn="l" defTabSz="1080135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782060" algn="l" defTabSz="1080135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4322445" algn="l" defTabSz="1080135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grpSp>
            <p:nvGrpSpPr>
              <p:cNvPr id="141" name="组合 140"/>
              <p:cNvGrpSpPr/>
              <p:nvPr/>
            </p:nvGrpSpPr>
            <p:grpSpPr>
              <a:xfrm>
                <a:off x="1027869" y="3712190"/>
                <a:ext cx="4030662" cy="3479800"/>
                <a:chOff x="1063218" y="3065561"/>
                <a:chExt cx="4030662" cy="3479800"/>
              </a:xfrm>
            </p:grpSpPr>
            <p:sp>
              <p:nvSpPr>
                <p:cNvPr id="142" name="Freeform 5"/>
                <p:cNvSpPr/>
                <p:nvPr/>
              </p:nvSpPr>
              <p:spPr bwMode="auto">
                <a:xfrm>
                  <a:off x="1063218" y="3065561"/>
                  <a:ext cx="4030662" cy="3479800"/>
                </a:xfrm>
                <a:custGeom>
                  <a:avLst/>
                  <a:gdLst>
                    <a:gd name="T0" fmla="*/ 178 w 275"/>
                    <a:gd name="T1" fmla="*/ 13 h 237"/>
                    <a:gd name="T2" fmla="*/ 190 w 275"/>
                    <a:gd name="T3" fmla="*/ 35 h 237"/>
                    <a:gd name="T4" fmla="*/ 224 w 275"/>
                    <a:gd name="T5" fmla="*/ 46 h 237"/>
                    <a:gd name="T6" fmla="*/ 234 w 275"/>
                    <a:gd name="T7" fmla="*/ 87 h 237"/>
                    <a:gd name="T8" fmla="*/ 263 w 275"/>
                    <a:gd name="T9" fmla="*/ 137 h 237"/>
                    <a:gd name="T10" fmla="*/ 234 w 275"/>
                    <a:gd name="T11" fmla="*/ 165 h 237"/>
                    <a:gd name="T12" fmla="*/ 215 w 275"/>
                    <a:gd name="T13" fmla="*/ 208 h 237"/>
                    <a:gd name="T14" fmla="*/ 164 w 275"/>
                    <a:gd name="T15" fmla="*/ 223 h 237"/>
                    <a:gd name="T16" fmla="*/ 140 w 275"/>
                    <a:gd name="T17" fmla="*/ 221 h 237"/>
                    <a:gd name="T18" fmla="*/ 118 w 275"/>
                    <a:gd name="T19" fmla="*/ 231 h 237"/>
                    <a:gd name="T20" fmla="*/ 87 w 275"/>
                    <a:gd name="T21" fmla="*/ 224 h 237"/>
                    <a:gd name="T22" fmla="*/ 71 w 275"/>
                    <a:gd name="T23" fmla="*/ 211 h 237"/>
                    <a:gd name="T24" fmla="*/ 29 w 275"/>
                    <a:gd name="T25" fmla="*/ 207 h 237"/>
                    <a:gd name="T26" fmla="*/ 17 w 275"/>
                    <a:gd name="T27" fmla="*/ 154 h 237"/>
                    <a:gd name="T28" fmla="*/ 9 w 275"/>
                    <a:gd name="T29" fmla="*/ 123 h 237"/>
                    <a:gd name="T30" fmla="*/ 14 w 275"/>
                    <a:gd name="T31" fmla="*/ 102 h 237"/>
                    <a:gd name="T32" fmla="*/ 6 w 275"/>
                    <a:gd name="T33" fmla="*/ 69 h 237"/>
                    <a:gd name="T34" fmla="*/ 34 w 275"/>
                    <a:gd name="T35" fmla="*/ 40 h 237"/>
                    <a:gd name="T36" fmla="*/ 100 w 275"/>
                    <a:gd name="T37" fmla="*/ 11 h 237"/>
                    <a:gd name="T38" fmla="*/ 129 w 275"/>
                    <a:gd name="T39" fmla="*/ 12 h 237"/>
                    <a:gd name="T40" fmla="*/ 178 w 275"/>
                    <a:gd name="T41" fmla="*/ 13 h 2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75" h="237">
                      <a:moveTo>
                        <a:pt x="178" y="13"/>
                      </a:moveTo>
                      <a:cubicBezTo>
                        <a:pt x="186" y="21"/>
                        <a:pt x="180" y="29"/>
                        <a:pt x="190" y="35"/>
                      </a:cubicBezTo>
                      <a:cubicBezTo>
                        <a:pt x="200" y="42"/>
                        <a:pt x="216" y="37"/>
                        <a:pt x="224" y="46"/>
                      </a:cubicBezTo>
                      <a:cubicBezTo>
                        <a:pt x="235" y="57"/>
                        <a:pt x="224" y="75"/>
                        <a:pt x="234" y="87"/>
                      </a:cubicBezTo>
                      <a:cubicBezTo>
                        <a:pt x="245" y="102"/>
                        <a:pt x="275" y="108"/>
                        <a:pt x="263" y="137"/>
                      </a:cubicBezTo>
                      <a:cubicBezTo>
                        <a:pt x="258" y="150"/>
                        <a:pt x="240" y="152"/>
                        <a:pt x="234" y="165"/>
                      </a:cubicBezTo>
                      <a:cubicBezTo>
                        <a:pt x="228" y="180"/>
                        <a:pt x="229" y="197"/>
                        <a:pt x="215" y="208"/>
                      </a:cubicBezTo>
                      <a:cubicBezTo>
                        <a:pt x="200" y="220"/>
                        <a:pt x="182" y="224"/>
                        <a:pt x="164" y="223"/>
                      </a:cubicBezTo>
                      <a:cubicBezTo>
                        <a:pt x="155" y="223"/>
                        <a:pt x="150" y="220"/>
                        <a:pt x="140" y="221"/>
                      </a:cubicBezTo>
                      <a:cubicBezTo>
                        <a:pt x="131" y="222"/>
                        <a:pt x="125" y="227"/>
                        <a:pt x="118" y="231"/>
                      </a:cubicBezTo>
                      <a:cubicBezTo>
                        <a:pt x="108" y="237"/>
                        <a:pt x="93" y="231"/>
                        <a:pt x="87" y="224"/>
                      </a:cubicBezTo>
                      <a:cubicBezTo>
                        <a:pt x="82" y="218"/>
                        <a:pt x="79" y="212"/>
                        <a:pt x="71" y="211"/>
                      </a:cubicBezTo>
                      <a:cubicBezTo>
                        <a:pt x="56" y="209"/>
                        <a:pt x="42" y="216"/>
                        <a:pt x="29" y="207"/>
                      </a:cubicBezTo>
                      <a:cubicBezTo>
                        <a:pt x="9" y="193"/>
                        <a:pt x="22" y="172"/>
                        <a:pt x="17" y="154"/>
                      </a:cubicBezTo>
                      <a:cubicBezTo>
                        <a:pt x="15" y="143"/>
                        <a:pt x="5" y="135"/>
                        <a:pt x="9" y="123"/>
                      </a:cubicBezTo>
                      <a:cubicBezTo>
                        <a:pt x="12" y="114"/>
                        <a:pt x="16" y="111"/>
                        <a:pt x="14" y="102"/>
                      </a:cubicBezTo>
                      <a:cubicBezTo>
                        <a:pt x="11" y="93"/>
                        <a:pt x="0" y="81"/>
                        <a:pt x="6" y="69"/>
                      </a:cubicBezTo>
                      <a:cubicBezTo>
                        <a:pt x="12" y="57"/>
                        <a:pt x="30" y="53"/>
                        <a:pt x="34" y="40"/>
                      </a:cubicBezTo>
                      <a:cubicBezTo>
                        <a:pt x="44" y="8"/>
                        <a:pt x="73" y="1"/>
                        <a:pt x="100" y="11"/>
                      </a:cubicBezTo>
                      <a:cubicBezTo>
                        <a:pt x="100" y="11"/>
                        <a:pt x="111" y="15"/>
                        <a:pt x="129" y="12"/>
                      </a:cubicBezTo>
                      <a:cubicBezTo>
                        <a:pt x="147" y="10"/>
                        <a:pt x="165" y="0"/>
                        <a:pt x="178" y="1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1pPr>
                  <a:lvl2pPr marL="540385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2pPr>
                  <a:lvl3pPr marL="108077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3pPr>
                  <a:lvl4pPr marL="162052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4pPr>
                  <a:lvl5pPr marL="2160905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5pPr>
                  <a:lvl6pPr marL="2701290" algn="l" defTabSz="1080135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6pPr>
                  <a:lvl7pPr marL="3241675" algn="l" defTabSz="1080135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7pPr>
                  <a:lvl8pPr marL="3782060" algn="l" defTabSz="1080135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8pPr>
                  <a:lvl9pPr marL="4322445" algn="l" defTabSz="1080135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143" name="Freeform 7"/>
                <p:cNvSpPr/>
                <p:nvPr/>
              </p:nvSpPr>
              <p:spPr bwMode="auto">
                <a:xfrm>
                  <a:off x="1253718" y="3241774"/>
                  <a:ext cx="3633787" cy="3127375"/>
                </a:xfrm>
                <a:custGeom>
                  <a:avLst/>
                  <a:gdLst>
                    <a:gd name="T0" fmla="*/ 161 w 248"/>
                    <a:gd name="T1" fmla="*/ 11 h 213"/>
                    <a:gd name="T2" fmla="*/ 171 w 248"/>
                    <a:gd name="T3" fmla="*/ 31 h 213"/>
                    <a:gd name="T4" fmla="*/ 202 w 248"/>
                    <a:gd name="T5" fmla="*/ 41 h 213"/>
                    <a:gd name="T6" fmla="*/ 211 w 248"/>
                    <a:gd name="T7" fmla="*/ 78 h 213"/>
                    <a:gd name="T8" fmla="*/ 238 w 248"/>
                    <a:gd name="T9" fmla="*/ 123 h 213"/>
                    <a:gd name="T10" fmla="*/ 212 w 248"/>
                    <a:gd name="T11" fmla="*/ 148 h 213"/>
                    <a:gd name="T12" fmla="*/ 194 w 248"/>
                    <a:gd name="T13" fmla="*/ 187 h 213"/>
                    <a:gd name="T14" fmla="*/ 149 w 248"/>
                    <a:gd name="T15" fmla="*/ 201 h 213"/>
                    <a:gd name="T16" fmla="*/ 127 w 248"/>
                    <a:gd name="T17" fmla="*/ 199 h 213"/>
                    <a:gd name="T18" fmla="*/ 107 w 248"/>
                    <a:gd name="T19" fmla="*/ 208 h 213"/>
                    <a:gd name="T20" fmla="*/ 78 w 248"/>
                    <a:gd name="T21" fmla="*/ 201 h 213"/>
                    <a:gd name="T22" fmla="*/ 64 w 248"/>
                    <a:gd name="T23" fmla="*/ 190 h 213"/>
                    <a:gd name="T24" fmla="*/ 27 w 248"/>
                    <a:gd name="T25" fmla="*/ 186 h 213"/>
                    <a:gd name="T26" fmla="*/ 16 w 248"/>
                    <a:gd name="T27" fmla="*/ 138 h 213"/>
                    <a:gd name="T28" fmla="*/ 9 w 248"/>
                    <a:gd name="T29" fmla="*/ 110 h 213"/>
                    <a:gd name="T30" fmla="*/ 13 w 248"/>
                    <a:gd name="T31" fmla="*/ 91 h 213"/>
                    <a:gd name="T32" fmla="*/ 5 w 248"/>
                    <a:gd name="T33" fmla="*/ 62 h 213"/>
                    <a:gd name="T34" fmla="*/ 31 w 248"/>
                    <a:gd name="T35" fmla="*/ 36 h 213"/>
                    <a:gd name="T36" fmla="*/ 91 w 248"/>
                    <a:gd name="T37" fmla="*/ 9 h 213"/>
                    <a:gd name="T38" fmla="*/ 117 w 248"/>
                    <a:gd name="T39" fmla="*/ 11 h 213"/>
                    <a:gd name="T40" fmla="*/ 161 w 248"/>
                    <a:gd name="T41" fmla="*/ 11 h 2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48" h="213">
                      <a:moveTo>
                        <a:pt x="161" y="11"/>
                      </a:moveTo>
                      <a:cubicBezTo>
                        <a:pt x="168" y="18"/>
                        <a:pt x="163" y="26"/>
                        <a:pt x="171" y="31"/>
                      </a:cubicBezTo>
                      <a:cubicBezTo>
                        <a:pt x="180" y="37"/>
                        <a:pt x="195" y="33"/>
                        <a:pt x="202" y="41"/>
                      </a:cubicBezTo>
                      <a:cubicBezTo>
                        <a:pt x="212" y="51"/>
                        <a:pt x="202" y="67"/>
                        <a:pt x="211" y="78"/>
                      </a:cubicBezTo>
                      <a:cubicBezTo>
                        <a:pt x="221" y="92"/>
                        <a:pt x="248" y="96"/>
                        <a:pt x="238" y="123"/>
                      </a:cubicBezTo>
                      <a:cubicBezTo>
                        <a:pt x="233" y="134"/>
                        <a:pt x="217" y="137"/>
                        <a:pt x="212" y="148"/>
                      </a:cubicBezTo>
                      <a:cubicBezTo>
                        <a:pt x="206" y="161"/>
                        <a:pt x="206" y="177"/>
                        <a:pt x="194" y="187"/>
                      </a:cubicBezTo>
                      <a:cubicBezTo>
                        <a:pt x="181" y="198"/>
                        <a:pt x="164" y="201"/>
                        <a:pt x="149" y="201"/>
                      </a:cubicBezTo>
                      <a:cubicBezTo>
                        <a:pt x="140" y="200"/>
                        <a:pt x="135" y="198"/>
                        <a:pt x="127" y="199"/>
                      </a:cubicBezTo>
                      <a:cubicBezTo>
                        <a:pt x="118" y="199"/>
                        <a:pt x="113" y="204"/>
                        <a:pt x="107" y="208"/>
                      </a:cubicBezTo>
                      <a:cubicBezTo>
                        <a:pt x="98" y="213"/>
                        <a:pt x="84" y="208"/>
                        <a:pt x="78" y="201"/>
                      </a:cubicBezTo>
                      <a:cubicBezTo>
                        <a:pt x="74" y="196"/>
                        <a:pt x="72" y="190"/>
                        <a:pt x="64" y="190"/>
                      </a:cubicBezTo>
                      <a:cubicBezTo>
                        <a:pt x="51" y="188"/>
                        <a:pt x="38" y="194"/>
                        <a:pt x="27" y="186"/>
                      </a:cubicBezTo>
                      <a:cubicBezTo>
                        <a:pt x="9" y="174"/>
                        <a:pt x="20" y="155"/>
                        <a:pt x="16" y="138"/>
                      </a:cubicBezTo>
                      <a:cubicBezTo>
                        <a:pt x="14" y="128"/>
                        <a:pt x="5" y="121"/>
                        <a:pt x="9" y="110"/>
                      </a:cubicBezTo>
                      <a:cubicBezTo>
                        <a:pt x="11" y="102"/>
                        <a:pt x="15" y="100"/>
                        <a:pt x="13" y="91"/>
                      </a:cubicBezTo>
                      <a:cubicBezTo>
                        <a:pt x="10" y="83"/>
                        <a:pt x="0" y="72"/>
                        <a:pt x="5" y="62"/>
                      </a:cubicBezTo>
                      <a:cubicBezTo>
                        <a:pt x="11" y="51"/>
                        <a:pt x="28" y="48"/>
                        <a:pt x="31" y="36"/>
                      </a:cubicBezTo>
                      <a:cubicBezTo>
                        <a:pt x="40" y="7"/>
                        <a:pt x="66" y="0"/>
                        <a:pt x="91" y="9"/>
                      </a:cubicBezTo>
                      <a:cubicBezTo>
                        <a:pt x="91" y="9"/>
                        <a:pt x="100" y="13"/>
                        <a:pt x="117" y="11"/>
                      </a:cubicBezTo>
                      <a:cubicBezTo>
                        <a:pt x="133" y="8"/>
                        <a:pt x="149" y="0"/>
                        <a:pt x="161" y="11"/>
                      </a:cubicBezTo>
                      <a:close/>
                    </a:path>
                  </a:pathLst>
                </a:custGeom>
                <a:solidFill>
                  <a:srgbClr val="FFC86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1pPr>
                  <a:lvl2pPr marL="540385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2pPr>
                  <a:lvl3pPr marL="108077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3pPr>
                  <a:lvl4pPr marL="162052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4pPr>
                  <a:lvl5pPr marL="2160905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5pPr>
                  <a:lvl6pPr marL="2701290" algn="l" defTabSz="1080135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6pPr>
                  <a:lvl7pPr marL="3241675" algn="l" defTabSz="1080135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7pPr>
                  <a:lvl8pPr marL="3782060" algn="l" defTabSz="1080135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8pPr>
                  <a:lvl9pPr marL="4322445" algn="l" defTabSz="1080135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</p:grpSp>
        </p:grpSp>
        <p:sp>
          <p:nvSpPr>
            <p:cNvPr id="62" name="Rectangle 10"/>
            <p:cNvSpPr>
              <a:spLocks noChangeArrowheads="1"/>
            </p:cNvSpPr>
            <p:nvPr/>
          </p:nvSpPr>
          <p:spPr bwMode="auto">
            <a:xfrm>
              <a:off x="5287218" y="1556100"/>
              <a:ext cx="2334443" cy="4305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zh-CN" altLang="en-US" sz="2800" b="1" dirty="0">
                  <a:ln>
                    <a:noFill/>
                  </a:ln>
                  <a:solidFill>
                    <a:schemeClr val="accent4">
                      <a:lumMod val="75000"/>
                    </a:schemeClr>
                  </a:solidFill>
                  <a:effectLst/>
                  <a:latin typeface="Bebas" pitchFamily="2" charset="0"/>
                  <a:sym typeface="+mn-ea"/>
                </a:rPr>
                <a:t>婚、</a:t>
              </a:r>
              <a:r>
                <a:rPr lang="zh-CN" altLang="en-US" sz="2800" b="1" dirty="0">
                  <a:solidFill>
                    <a:schemeClr val="accent4">
                      <a:lumMod val="75000"/>
                    </a:schemeClr>
                  </a:solidFill>
                  <a:latin typeface="Bebas" pitchFamily="2" charset="0"/>
                </a:rPr>
                <a:t>育假</a:t>
              </a:r>
              <a:endParaRPr kumimoji="0" lang="zh-CN" altLang="zh-CN" sz="2800" b="1" i="0" u="none" strike="noStrike" cap="none" normalizeH="0" baseline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</a:endParaRPr>
            </a:p>
          </p:txBody>
        </p:sp>
      </p:grpSp>
      <p:grpSp>
        <p:nvGrpSpPr>
          <p:cNvPr id="162" name="组合 161"/>
          <p:cNvGrpSpPr/>
          <p:nvPr/>
        </p:nvGrpSpPr>
        <p:grpSpPr>
          <a:xfrm>
            <a:off x="8287223" y="784420"/>
            <a:ext cx="2831797" cy="1714610"/>
            <a:chOff x="8287223" y="784420"/>
            <a:chExt cx="2831797" cy="1714610"/>
          </a:xfrm>
        </p:grpSpPr>
        <p:grpSp>
          <p:nvGrpSpPr>
            <p:cNvPr id="144" name="组合 143"/>
            <p:cNvGrpSpPr/>
            <p:nvPr/>
          </p:nvGrpSpPr>
          <p:grpSpPr>
            <a:xfrm>
              <a:off x="8287223" y="784420"/>
              <a:ext cx="2831797" cy="1714610"/>
              <a:chOff x="1027869" y="3712190"/>
              <a:chExt cx="4030662" cy="3479800"/>
            </a:xfrm>
          </p:grpSpPr>
          <p:sp>
            <p:nvSpPr>
              <p:cNvPr id="145" name="Freeform 6"/>
              <p:cNvSpPr/>
              <p:nvPr/>
            </p:nvSpPr>
            <p:spPr bwMode="auto">
              <a:xfrm>
                <a:off x="1058031" y="3785215"/>
                <a:ext cx="3883025" cy="3376613"/>
              </a:xfrm>
              <a:custGeom>
                <a:avLst/>
                <a:gdLst>
                  <a:gd name="T0" fmla="*/ 83 w 265"/>
                  <a:gd name="T1" fmla="*/ 220 h 230"/>
                  <a:gd name="T2" fmla="*/ 64 w 265"/>
                  <a:gd name="T3" fmla="*/ 207 h 230"/>
                  <a:gd name="T4" fmla="*/ 44 w 265"/>
                  <a:gd name="T5" fmla="*/ 209 h 230"/>
                  <a:gd name="T6" fmla="*/ 14 w 265"/>
                  <a:gd name="T7" fmla="*/ 178 h 230"/>
                  <a:gd name="T8" fmla="*/ 15 w 265"/>
                  <a:gd name="T9" fmla="*/ 159 h 230"/>
                  <a:gd name="T10" fmla="*/ 5 w 265"/>
                  <a:gd name="T11" fmla="*/ 124 h 230"/>
                  <a:gd name="T12" fmla="*/ 6 w 265"/>
                  <a:gd name="T13" fmla="*/ 117 h 230"/>
                  <a:gd name="T14" fmla="*/ 10 w 265"/>
                  <a:gd name="T15" fmla="*/ 97 h 230"/>
                  <a:gd name="T16" fmla="*/ 0 w 265"/>
                  <a:gd name="T17" fmla="*/ 71 h 230"/>
                  <a:gd name="T18" fmla="*/ 31 w 265"/>
                  <a:gd name="T19" fmla="*/ 35 h 230"/>
                  <a:gd name="T20" fmla="*/ 76 w 265"/>
                  <a:gd name="T21" fmla="*/ 0 h 230"/>
                  <a:gd name="T22" fmla="*/ 116 w 265"/>
                  <a:gd name="T23" fmla="*/ 7 h 230"/>
                  <a:gd name="T24" fmla="*/ 127 w 265"/>
                  <a:gd name="T25" fmla="*/ 6 h 230"/>
                  <a:gd name="T26" fmla="*/ 177 w 265"/>
                  <a:gd name="T27" fmla="*/ 7 h 230"/>
                  <a:gd name="T28" fmla="*/ 175 w 265"/>
                  <a:gd name="T29" fmla="*/ 9 h 230"/>
                  <a:gd name="T30" fmla="*/ 127 w 265"/>
                  <a:gd name="T31" fmla="*/ 9 h 230"/>
                  <a:gd name="T32" fmla="*/ 116 w 265"/>
                  <a:gd name="T33" fmla="*/ 10 h 230"/>
                  <a:gd name="T34" fmla="*/ 76 w 265"/>
                  <a:gd name="T35" fmla="*/ 3 h 230"/>
                  <a:gd name="T36" fmla="*/ 33 w 265"/>
                  <a:gd name="T37" fmla="*/ 36 h 230"/>
                  <a:gd name="T38" fmla="*/ 3 w 265"/>
                  <a:gd name="T39" fmla="*/ 71 h 230"/>
                  <a:gd name="T40" fmla="*/ 13 w 265"/>
                  <a:gd name="T41" fmla="*/ 97 h 230"/>
                  <a:gd name="T42" fmla="*/ 9 w 265"/>
                  <a:gd name="T43" fmla="*/ 118 h 230"/>
                  <a:gd name="T44" fmla="*/ 8 w 265"/>
                  <a:gd name="T45" fmla="*/ 124 h 230"/>
                  <a:gd name="T46" fmla="*/ 18 w 265"/>
                  <a:gd name="T47" fmla="*/ 159 h 230"/>
                  <a:gd name="T48" fmla="*/ 17 w 265"/>
                  <a:gd name="T49" fmla="*/ 178 h 230"/>
                  <a:gd name="T50" fmla="*/ 44 w 265"/>
                  <a:gd name="T51" fmla="*/ 206 h 230"/>
                  <a:gd name="T52" fmla="*/ 64 w 265"/>
                  <a:gd name="T53" fmla="*/ 204 h 230"/>
                  <a:gd name="T54" fmla="*/ 86 w 265"/>
                  <a:gd name="T55" fmla="*/ 218 h 230"/>
                  <a:gd name="T56" fmla="*/ 106 w 265"/>
                  <a:gd name="T57" fmla="*/ 227 h 230"/>
                  <a:gd name="T58" fmla="*/ 138 w 265"/>
                  <a:gd name="T59" fmla="*/ 214 h 230"/>
                  <a:gd name="T60" fmla="*/ 142 w 265"/>
                  <a:gd name="T61" fmla="*/ 214 h 230"/>
                  <a:gd name="T62" fmla="*/ 166 w 265"/>
                  <a:gd name="T63" fmla="*/ 217 h 230"/>
                  <a:gd name="T64" fmla="*/ 212 w 265"/>
                  <a:gd name="T65" fmla="*/ 202 h 230"/>
                  <a:gd name="T66" fmla="*/ 260 w 265"/>
                  <a:gd name="T67" fmla="*/ 132 h 230"/>
                  <a:gd name="T68" fmla="*/ 262 w 265"/>
                  <a:gd name="T69" fmla="*/ 120 h 230"/>
                  <a:gd name="T70" fmla="*/ 226 w 265"/>
                  <a:gd name="T71" fmla="*/ 65 h 230"/>
                  <a:gd name="T72" fmla="*/ 226 w 265"/>
                  <a:gd name="T73" fmla="*/ 58 h 230"/>
                  <a:gd name="T74" fmla="*/ 187 w 265"/>
                  <a:gd name="T75" fmla="*/ 32 h 230"/>
                  <a:gd name="T76" fmla="*/ 180 w 265"/>
                  <a:gd name="T77" fmla="*/ 20 h 230"/>
                  <a:gd name="T78" fmla="*/ 176 w 265"/>
                  <a:gd name="T79" fmla="*/ 8 h 230"/>
                  <a:gd name="T80" fmla="*/ 183 w 265"/>
                  <a:gd name="T81" fmla="*/ 20 h 230"/>
                  <a:gd name="T82" fmla="*/ 223 w 265"/>
                  <a:gd name="T83" fmla="*/ 40 h 230"/>
                  <a:gd name="T84" fmla="*/ 229 w 265"/>
                  <a:gd name="T85" fmla="*/ 58 h 230"/>
                  <a:gd name="T86" fmla="*/ 233 w 265"/>
                  <a:gd name="T87" fmla="*/ 81 h 230"/>
                  <a:gd name="T88" fmla="*/ 265 w 265"/>
                  <a:gd name="T89" fmla="*/ 120 h 230"/>
                  <a:gd name="T90" fmla="*/ 234 w 265"/>
                  <a:gd name="T91" fmla="*/ 161 h 230"/>
                  <a:gd name="T92" fmla="*/ 214 w 265"/>
                  <a:gd name="T93" fmla="*/ 204 h 230"/>
                  <a:gd name="T94" fmla="*/ 162 w 265"/>
                  <a:gd name="T95" fmla="*/ 220 h 230"/>
                  <a:gd name="T96" fmla="*/ 142 w 265"/>
                  <a:gd name="T97" fmla="*/ 217 h 230"/>
                  <a:gd name="T98" fmla="*/ 117 w 265"/>
                  <a:gd name="T99" fmla="*/ 227 h 230"/>
                  <a:gd name="T100" fmla="*/ 106 w 265"/>
                  <a:gd name="T101" fmla="*/ 230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65" h="230">
                    <a:moveTo>
                      <a:pt x="106" y="230"/>
                    </a:moveTo>
                    <a:cubicBezTo>
                      <a:pt x="98" y="230"/>
                      <a:pt x="88" y="225"/>
                      <a:pt x="83" y="220"/>
                    </a:cubicBezTo>
                    <a:cubicBezTo>
                      <a:pt x="83" y="220"/>
                      <a:pt x="83" y="220"/>
                      <a:pt x="83" y="220"/>
                    </a:cubicBezTo>
                    <a:cubicBezTo>
                      <a:pt x="78" y="213"/>
                      <a:pt x="76" y="208"/>
                      <a:pt x="68" y="207"/>
                    </a:cubicBezTo>
                    <a:cubicBezTo>
                      <a:pt x="68" y="207"/>
                      <a:pt x="68" y="207"/>
                      <a:pt x="68" y="207"/>
                    </a:cubicBezTo>
                    <a:cubicBezTo>
                      <a:pt x="67" y="207"/>
                      <a:pt x="66" y="207"/>
                      <a:pt x="64" y="207"/>
                    </a:cubicBezTo>
                    <a:cubicBezTo>
                      <a:pt x="64" y="207"/>
                      <a:pt x="64" y="207"/>
                      <a:pt x="64" y="207"/>
                    </a:cubicBezTo>
                    <a:cubicBezTo>
                      <a:pt x="58" y="207"/>
                      <a:pt x="51" y="209"/>
                      <a:pt x="44" y="209"/>
                    </a:cubicBezTo>
                    <a:cubicBezTo>
                      <a:pt x="44" y="209"/>
                      <a:pt x="44" y="209"/>
                      <a:pt x="44" y="209"/>
                    </a:cubicBezTo>
                    <a:cubicBezTo>
                      <a:pt x="38" y="209"/>
                      <a:pt x="32" y="207"/>
                      <a:pt x="26" y="203"/>
                    </a:cubicBezTo>
                    <a:cubicBezTo>
                      <a:pt x="26" y="203"/>
                      <a:pt x="26" y="203"/>
                      <a:pt x="26" y="203"/>
                    </a:cubicBezTo>
                    <a:cubicBezTo>
                      <a:pt x="16" y="196"/>
                      <a:pt x="14" y="187"/>
                      <a:pt x="14" y="178"/>
                    </a:cubicBezTo>
                    <a:cubicBezTo>
                      <a:pt x="14" y="178"/>
                      <a:pt x="14" y="178"/>
                      <a:pt x="14" y="178"/>
                    </a:cubicBezTo>
                    <a:cubicBezTo>
                      <a:pt x="14" y="171"/>
                      <a:pt x="15" y="165"/>
                      <a:pt x="15" y="159"/>
                    </a:cubicBezTo>
                    <a:cubicBezTo>
                      <a:pt x="15" y="159"/>
                      <a:pt x="15" y="159"/>
                      <a:pt x="15" y="159"/>
                    </a:cubicBezTo>
                    <a:cubicBezTo>
                      <a:pt x="15" y="155"/>
                      <a:pt x="15" y="152"/>
                      <a:pt x="14" y="149"/>
                    </a:cubicBezTo>
                    <a:cubicBezTo>
                      <a:pt x="14" y="149"/>
                      <a:pt x="14" y="149"/>
                      <a:pt x="14" y="149"/>
                    </a:cubicBezTo>
                    <a:cubicBezTo>
                      <a:pt x="12" y="141"/>
                      <a:pt x="5" y="133"/>
                      <a:pt x="5" y="124"/>
                    </a:cubicBezTo>
                    <a:cubicBezTo>
                      <a:pt x="5" y="124"/>
                      <a:pt x="5" y="124"/>
                      <a:pt x="5" y="124"/>
                    </a:cubicBezTo>
                    <a:cubicBezTo>
                      <a:pt x="5" y="122"/>
                      <a:pt x="5" y="119"/>
                      <a:pt x="6" y="117"/>
                    </a:cubicBezTo>
                    <a:cubicBezTo>
                      <a:pt x="6" y="117"/>
                      <a:pt x="6" y="117"/>
                      <a:pt x="6" y="117"/>
                    </a:cubicBezTo>
                    <a:cubicBezTo>
                      <a:pt x="8" y="110"/>
                      <a:pt x="11" y="107"/>
                      <a:pt x="11" y="103"/>
                    </a:cubicBezTo>
                    <a:cubicBezTo>
                      <a:pt x="11" y="103"/>
                      <a:pt x="11" y="103"/>
                      <a:pt x="11" y="103"/>
                    </a:cubicBezTo>
                    <a:cubicBezTo>
                      <a:pt x="11" y="101"/>
                      <a:pt x="11" y="99"/>
                      <a:pt x="10" y="97"/>
                    </a:cubicBezTo>
                    <a:cubicBezTo>
                      <a:pt x="10" y="97"/>
                      <a:pt x="10" y="97"/>
                      <a:pt x="10" y="97"/>
                    </a:cubicBezTo>
                    <a:cubicBezTo>
                      <a:pt x="8" y="91"/>
                      <a:pt x="1" y="81"/>
                      <a:pt x="0" y="71"/>
                    </a:cubicBezTo>
                    <a:cubicBezTo>
                      <a:pt x="0" y="71"/>
                      <a:pt x="0" y="71"/>
                      <a:pt x="0" y="71"/>
                    </a:cubicBezTo>
                    <a:cubicBezTo>
                      <a:pt x="0" y="69"/>
                      <a:pt x="1" y="66"/>
                      <a:pt x="2" y="63"/>
                    </a:cubicBezTo>
                    <a:cubicBezTo>
                      <a:pt x="2" y="63"/>
                      <a:pt x="2" y="63"/>
                      <a:pt x="2" y="63"/>
                    </a:cubicBezTo>
                    <a:cubicBezTo>
                      <a:pt x="9" y="50"/>
                      <a:pt x="27" y="47"/>
                      <a:pt x="31" y="35"/>
                    </a:cubicBezTo>
                    <a:cubicBezTo>
                      <a:pt x="31" y="35"/>
                      <a:pt x="31" y="35"/>
                      <a:pt x="31" y="35"/>
                    </a:cubicBezTo>
                    <a:cubicBezTo>
                      <a:pt x="38" y="11"/>
                      <a:pt x="56" y="0"/>
                      <a:pt x="76" y="0"/>
                    </a:cubicBezTo>
                    <a:cubicBezTo>
                      <a:pt x="76" y="0"/>
                      <a:pt x="76" y="0"/>
                      <a:pt x="76" y="0"/>
                    </a:cubicBezTo>
                    <a:cubicBezTo>
                      <a:pt x="84" y="0"/>
                      <a:pt x="91" y="1"/>
                      <a:pt x="99" y="4"/>
                    </a:cubicBezTo>
                    <a:cubicBezTo>
                      <a:pt x="99" y="4"/>
                      <a:pt x="99" y="4"/>
                      <a:pt x="99" y="4"/>
                    </a:cubicBezTo>
                    <a:cubicBezTo>
                      <a:pt x="99" y="4"/>
                      <a:pt x="105" y="7"/>
                      <a:pt x="116" y="7"/>
                    </a:cubicBezTo>
                    <a:cubicBezTo>
                      <a:pt x="116" y="7"/>
                      <a:pt x="116" y="7"/>
                      <a:pt x="116" y="7"/>
                    </a:cubicBezTo>
                    <a:cubicBezTo>
                      <a:pt x="119" y="7"/>
                      <a:pt x="123" y="7"/>
                      <a:pt x="127" y="6"/>
                    </a:cubicBezTo>
                    <a:cubicBezTo>
                      <a:pt x="127" y="6"/>
                      <a:pt x="127" y="6"/>
                      <a:pt x="127" y="6"/>
                    </a:cubicBezTo>
                    <a:cubicBezTo>
                      <a:pt x="138" y="4"/>
                      <a:pt x="149" y="0"/>
                      <a:pt x="159" y="0"/>
                    </a:cubicBezTo>
                    <a:cubicBezTo>
                      <a:pt x="159" y="0"/>
                      <a:pt x="159" y="0"/>
                      <a:pt x="159" y="0"/>
                    </a:cubicBezTo>
                    <a:cubicBezTo>
                      <a:pt x="165" y="0"/>
                      <a:pt x="172" y="2"/>
                      <a:pt x="177" y="7"/>
                    </a:cubicBezTo>
                    <a:cubicBezTo>
                      <a:pt x="177" y="7"/>
                      <a:pt x="177" y="7"/>
                      <a:pt x="177" y="7"/>
                    </a:cubicBezTo>
                    <a:cubicBezTo>
                      <a:pt x="176" y="8"/>
                      <a:pt x="176" y="8"/>
                      <a:pt x="176" y="8"/>
                    </a:cubicBezTo>
                    <a:cubicBezTo>
                      <a:pt x="175" y="9"/>
                      <a:pt x="175" y="9"/>
                      <a:pt x="175" y="9"/>
                    </a:cubicBezTo>
                    <a:cubicBezTo>
                      <a:pt x="170" y="5"/>
                      <a:pt x="165" y="3"/>
                      <a:pt x="159" y="3"/>
                    </a:cubicBezTo>
                    <a:cubicBezTo>
                      <a:pt x="159" y="3"/>
                      <a:pt x="159" y="3"/>
                      <a:pt x="159" y="3"/>
                    </a:cubicBezTo>
                    <a:cubicBezTo>
                      <a:pt x="150" y="3"/>
                      <a:pt x="139" y="7"/>
                      <a:pt x="127" y="9"/>
                    </a:cubicBezTo>
                    <a:cubicBezTo>
                      <a:pt x="127" y="9"/>
                      <a:pt x="127" y="9"/>
                      <a:pt x="127" y="9"/>
                    </a:cubicBezTo>
                    <a:cubicBezTo>
                      <a:pt x="123" y="10"/>
                      <a:pt x="119" y="10"/>
                      <a:pt x="116" y="10"/>
                    </a:cubicBezTo>
                    <a:cubicBezTo>
                      <a:pt x="116" y="10"/>
                      <a:pt x="116" y="10"/>
                      <a:pt x="116" y="10"/>
                    </a:cubicBezTo>
                    <a:cubicBezTo>
                      <a:pt x="104" y="10"/>
                      <a:pt x="98" y="7"/>
                      <a:pt x="98" y="7"/>
                    </a:cubicBezTo>
                    <a:cubicBezTo>
                      <a:pt x="98" y="7"/>
                      <a:pt x="98" y="7"/>
                      <a:pt x="98" y="7"/>
                    </a:cubicBezTo>
                    <a:cubicBezTo>
                      <a:pt x="90" y="4"/>
                      <a:pt x="83" y="3"/>
                      <a:pt x="76" y="3"/>
                    </a:cubicBezTo>
                    <a:cubicBezTo>
                      <a:pt x="76" y="3"/>
                      <a:pt x="76" y="3"/>
                      <a:pt x="76" y="3"/>
                    </a:cubicBezTo>
                    <a:cubicBezTo>
                      <a:pt x="57" y="3"/>
                      <a:pt x="40" y="13"/>
                      <a:pt x="33" y="36"/>
                    </a:cubicBezTo>
                    <a:cubicBezTo>
                      <a:pt x="33" y="36"/>
                      <a:pt x="33" y="36"/>
                      <a:pt x="33" y="36"/>
                    </a:cubicBezTo>
                    <a:cubicBezTo>
                      <a:pt x="29" y="50"/>
                      <a:pt x="10" y="53"/>
                      <a:pt x="5" y="65"/>
                    </a:cubicBezTo>
                    <a:cubicBezTo>
                      <a:pt x="5" y="65"/>
                      <a:pt x="5" y="65"/>
                      <a:pt x="5" y="65"/>
                    </a:cubicBezTo>
                    <a:cubicBezTo>
                      <a:pt x="4" y="67"/>
                      <a:pt x="3" y="69"/>
                      <a:pt x="3" y="71"/>
                    </a:cubicBezTo>
                    <a:cubicBezTo>
                      <a:pt x="3" y="71"/>
                      <a:pt x="3" y="71"/>
                      <a:pt x="3" y="71"/>
                    </a:cubicBezTo>
                    <a:cubicBezTo>
                      <a:pt x="3" y="80"/>
                      <a:pt x="11" y="89"/>
                      <a:pt x="13" y="97"/>
                    </a:cubicBezTo>
                    <a:cubicBezTo>
                      <a:pt x="13" y="97"/>
                      <a:pt x="13" y="97"/>
                      <a:pt x="13" y="97"/>
                    </a:cubicBezTo>
                    <a:cubicBezTo>
                      <a:pt x="14" y="99"/>
                      <a:pt x="14" y="101"/>
                      <a:pt x="14" y="103"/>
                    </a:cubicBezTo>
                    <a:cubicBezTo>
                      <a:pt x="14" y="103"/>
                      <a:pt x="14" y="103"/>
                      <a:pt x="14" y="103"/>
                    </a:cubicBezTo>
                    <a:cubicBezTo>
                      <a:pt x="14" y="109"/>
                      <a:pt x="11" y="112"/>
                      <a:pt x="9" y="118"/>
                    </a:cubicBezTo>
                    <a:cubicBezTo>
                      <a:pt x="9" y="118"/>
                      <a:pt x="9" y="118"/>
                      <a:pt x="9" y="118"/>
                    </a:cubicBezTo>
                    <a:cubicBezTo>
                      <a:pt x="8" y="120"/>
                      <a:pt x="8" y="122"/>
                      <a:pt x="8" y="124"/>
                    </a:cubicBezTo>
                    <a:cubicBezTo>
                      <a:pt x="8" y="124"/>
                      <a:pt x="8" y="124"/>
                      <a:pt x="8" y="124"/>
                    </a:cubicBezTo>
                    <a:cubicBezTo>
                      <a:pt x="7" y="132"/>
                      <a:pt x="14" y="139"/>
                      <a:pt x="17" y="148"/>
                    </a:cubicBezTo>
                    <a:cubicBezTo>
                      <a:pt x="17" y="148"/>
                      <a:pt x="17" y="148"/>
                      <a:pt x="17" y="148"/>
                    </a:cubicBezTo>
                    <a:cubicBezTo>
                      <a:pt x="18" y="152"/>
                      <a:pt x="18" y="155"/>
                      <a:pt x="18" y="159"/>
                    </a:cubicBezTo>
                    <a:cubicBezTo>
                      <a:pt x="18" y="159"/>
                      <a:pt x="18" y="159"/>
                      <a:pt x="18" y="159"/>
                    </a:cubicBezTo>
                    <a:cubicBezTo>
                      <a:pt x="18" y="165"/>
                      <a:pt x="17" y="172"/>
                      <a:pt x="17" y="178"/>
                    </a:cubicBezTo>
                    <a:cubicBezTo>
                      <a:pt x="17" y="178"/>
                      <a:pt x="17" y="178"/>
                      <a:pt x="17" y="178"/>
                    </a:cubicBezTo>
                    <a:cubicBezTo>
                      <a:pt x="17" y="187"/>
                      <a:pt x="19" y="194"/>
                      <a:pt x="28" y="201"/>
                    </a:cubicBezTo>
                    <a:cubicBezTo>
                      <a:pt x="28" y="201"/>
                      <a:pt x="28" y="201"/>
                      <a:pt x="28" y="201"/>
                    </a:cubicBezTo>
                    <a:cubicBezTo>
                      <a:pt x="33" y="205"/>
                      <a:pt x="38" y="206"/>
                      <a:pt x="44" y="206"/>
                    </a:cubicBezTo>
                    <a:cubicBezTo>
                      <a:pt x="44" y="206"/>
                      <a:pt x="44" y="206"/>
                      <a:pt x="44" y="206"/>
                    </a:cubicBezTo>
                    <a:cubicBezTo>
                      <a:pt x="50" y="206"/>
                      <a:pt x="57" y="204"/>
                      <a:pt x="64" y="204"/>
                    </a:cubicBezTo>
                    <a:cubicBezTo>
                      <a:pt x="64" y="204"/>
                      <a:pt x="64" y="204"/>
                      <a:pt x="64" y="204"/>
                    </a:cubicBezTo>
                    <a:cubicBezTo>
                      <a:pt x="66" y="204"/>
                      <a:pt x="67" y="204"/>
                      <a:pt x="69" y="204"/>
                    </a:cubicBezTo>
                    <a:cubicBezTo>
                      <a:pt x="69" y="204"/>
                      <a:pt x="69" y="204"/>
                      <a:pt x="69" y="204"/>
                    </a:cubicBezTo>
                    <a:cubicBezTo>
                      <a:pt x="78" y="205"/>
                      <a:pt x="81" y="212"/>
                      <a:pt x="86" y="218"/>
                    </a:cubicBezTo>
                    <a:cubicBezTo>
                      <a:pt x="86" y="218"/>
                      <a:pt x="86" y="218"/>
                      <a:pt x="86" y="218"/>
                    </a:cubicBezTo>
                    <a:cubicBezTo>
                      <a:pt x="90" y="223"/>
                      <a:pt x="99" y="227"/>
                      <a:pt x="106" y="227"/>
                    </a:cubicBezTo>
                    <a:cubicBezTo>
                      <a:pt x="106" y="227"/>
                      <a:pt x="106" y="227"/>
                      <a:pt x="106" y="227"/>
                    </a:cubicBezTo>
                    <a:cubicBezTo>
                      <a:pt x="110" y="227"/>
                      <a:pt x="113" y="226"/>
                      <a:pt x="115" y="225"/>
                    </a:cubicBezTo>
                    <a:cubicBezTo>
                      <a:pt x="115" y="225"/>
                      <a:pt x="115" y="225"/>
                      <a:pt x="115" y="225"/>
                    </a:cubicBezTo>
                    <a:cubicBezTo>
                      <a:pt x="122" y="221"/>
                      <a:pt x="128" y="215"/>
                      <a:pt x="138" y="214"/>
                    </a:cubicBezTo>
                    <a:cubicBezTo>
                      <a:pt x="138" y="214"/>
                      <a:pt x="138" y="214"/>
                      <a:pt x="138" y="214"/>
                    </a:cubicBezTo>
                    <a:cubicBezTo>
                      <a:pt x="139" y="214"/>
                      <a:pt x="140" y="214"/>
                      <a:pt x="142" y="214"/>
                    </a:cubicBezTo>
                    <a:cubicBezTo>
                      <a:pt x="142" y="214"/>
                      <a:pt x="142" y="214"/>
                      <a:pt x="142" y="214"/>
                    </a:cubicBezTo>
                    <a:cubicBezTo>
                      <a:pt x="149" y="214"/>
                      <a:pt x="154" y="216"/>
                      <a:pt x="162" y="217"/>
                    </a:cubicBezTo>
                    <a:cubicBezTo>
                      <a:pt x="162" y="217"/>
                      <a:pt x="162" y="217"/>
                      <a:pt x="162" y="217"/>
                    </a:cubicBezTo>
                    <a:cubicBezTo>
                      <a:pt x="164" y="217"/>
                      <a:pt x="165" y="217"/>
                      <a:pt x="166" y="217"/>
                    </a:cubicBezTo>
                    <a:cubicBezTo>
                      <a:pt x="166" y="217"/>
                      <a:pt x="166" y="217"/>
                      <a:pt x="166" y="217"/>
                    </a:cubicBezTo>
                    <a:cubicBezTo>
                      <a:pt x="182" y="217"/>
                      <a:pt x="199" y="213"/>
                      <a:pt x="212" y="202"/>
                    </a:cubicBezTo>
                    <a:cubicBezTo>
                      <a:pt x="212" y="202"/>
                      <a:pt x="212" y="202"/>
                      <a:pt x="212" y="202"/>
                    </a:cubicBezTo>
                    <a:cubicBezTo>
                      <a:pt x="225" y="191"/>
                      <a:pt x="224" y="175"/>
                      <a:pt x="231" y="160"/>
                    </a:cubicBezTo>
                    <a:cubicBezTo>
                      <a:pt x="231" y="160"/>
                      <a:pt x="231" y="160"/>
                      <a:pt x="231" y="160"/>
                    </a:cubicBezTo>
                    <a:cubicBezTo>
                      <a:pt x="237" y="146"/>
                      <a:pt x="255" y="143"/>
                      <a:pt x="260" y="132"/>
                    </a:cubicBezTo>
                    <a:cubicBezTo>
                      <a:pt x="260" y="132"/>
                      <a:pt x="260" y="132"/>
                      <a:pt x="260" y="132"/>
                    </a:cubicBezTo>
                    <a:cubicBezTo>
                      <a:pt x="262" y="127"/>
                      <a:pt x="262" y="123"/>
                      <a:pt x="262" y="120"/>
                    </a:cubicBezTo>
                    <a:cubicBezTo>
                      <a:pt x="262" y="120"/>
                      <a:pt x="262" y="120"/>
                      <a:pt x="262" y="120"/>
                    </a:cubicBezTo>
                    <a:cubicBezTo>
                      <a:pt x="263" y="102"/>
                      <a:pt x="241" y="96"/>
                      <a:pt x="230" y="83"/>
                    </a:cubicBezTo>
                    <a:cubicBezTo>
                      <a:pt x="230" y="83"/>
                      <a:pt x="230" y="83"/>
                      <a:pt x="230" y="83"/>
                    </a:cubicBezTo>
                    <a:cubicBezTo>
                      <a:pt x="226" y="78"/>
                      <a:pt x="226" y="71"/>
                      <a:pt x="226" y="65"/>
                    </a:cubicBezTo>
                    <a:cubicBezTo>
                      <a:pt x="226" y="65"/>
                      <a:pt x="226" y="65"/>
                      <a:pt x="226" y="65"/>
                    </a:cubicBezTo>
                    <a:cubicBezTo>
                      <a:pt x="226" y="63"/>
                      <a:pt x="226" y="60"/>
                      <a:pt x="226" y="58"/>
                    </a:cubicBezTo>
                    <a:cubicBezTo>
                      <a:pt x="226" y="58"/>
                      <a:pt x="226" y="58"/>
                      <a:pt x="226" y="58"/>
                    </a:cubicBezTo>
                    <a:cubicBezTo>
                      <a:pt x="226" y="52"/>
                      <a:pt x="225" y="46"/>
                      <a:pt x="221" y="42"/>
                    </a:cubicBezTo>
                    <a:cubicBezTo>
                      <a:pt x="221" y="42"/>
                      <a:pt x="221" y="42"/>
                      <a:pt x="221" y="42"/>
                    </a:cubicBezTo>
                    <a:cubicBezTo>
                      <a:pt x="214" y="34"/>
                      <a:pt x="198" y="38"/>
                      <a:pt x="187" y="32"/>
                    </a:cubicBezTo>
                    <a:cubicBezTo>
                      <a:pt x="187" y="32"/>
                      <a:pt x="187" y="32"/>
                      <a:pt x="187" y="32"/>
                    </a:cubicBezTo>
                    <a:cubicBezTo>
                      <a:pt x="182" y="28"/>
                      <a:pt x="180" y="24"/>
                      <a:pt x="180" y="20"/>
                    </a:cubicBezTo>
                    <a:cubicBezTo>
                      <a:pt x="180" y="20"/>
                      <a:pt x="180" y="20"/>
                      <a:pt x="180" y="20"/>
                    </a:cubicBezTo>
                    <a:cubicBezTo>
                      <a:pt x="179" y="16"/>
                      <a:pt x="178" y="13"/>
                      <a:pt x="175" y="9"/>
                    </a:cubicBezTo>
                    <a:cubicBezTo>
                      <a:pt x="175" y="9"/>
                      <a:pt x="175" y="9"/>
                      <a:pt x="175" y="9"/>
                    </a:cubicBezTo>
                    <a:cubicBezTo>
                      <a:pt x="176" y="8"/>
                      <a:pt x="176" y="8"/>
                      <a:pt x="176" y="8"/>
                    </a:cubicBezTo>
                    <a:cubicBezTo>
                      <a:pt x="177" y="7"/>
                      <a:pt x="177" y="7"/>
                      <a:pt x="177" y="7"/>
                    </a:cubicBezTo>
                    <a:cubicBezTo>
                      <a:pt x="181" y="11"/>
                      <a:pt x="182" y="16"/>
                      <a:pt x="183" y="20"/>
                    </a:cubicBezTo>
                    <a:cubicBezTo>
                      <a:pt x="183" y="20"/>
                      <a:pt x="183" y="20"/>
                      <a:pt x="183" y="20"/>
                    </a:cubicBezTo>
                    <a:cubicBezTo>
                      <a:pt x="183" y="23"/>
                      <a:pt x="184" y="26"/>
                      <a:pt x="188" y="29"/>
                    </a:cubicBezTo>
                    <a:cubicBezTo>
                      <a:pt x="188" y="29"/>
                      <a:pt x="188" y="29"/>
                      <a:pt x="188" y="29"/>
                    </a:cubicBezTo>
                    <a:cubicBezTo>
                      <a:pt x="197" y="35"/>
                      <a:pt x="214" y="30"/>
                      <a:pt x="223" y="40"/>
                    </a:cubicBezTo>
                    <a:cubicBezTo>
                      <a:pt x="223" y="40"/>
                      <a:pt x="223" y="40"/>
                      <a:pt x="223" y="40"/>
                    </a:cubicBezTo>
                    <a:cubicBezTo>
                      <a:pt x="228" y="45"/>
                      <a:pt x="229" y="51"/>
                      <a:pt x="229" y="58"/>
                    </a:cubicBezTo>
                    <a:cubicBezTo>
                      <a:pt x="229" y="58"/>
                      <a:pt x="229" y="58"/>
                      <a:pt x="229" y="58"/>
                    </a:cubicBezTo>
                    <a:cubicBezTo>
                      <a:pt x="229" y="60"/>
                      <a:pt x="229" y="63"/>
                      <a:pt x="229" y="65"/>
                    </a:cubicBezTo>
                    <a:cubicBezTo>
                      <a:pt x="229" y="65"/>
                      <a:pt x="229" y="65"/>
                      <a:pt x="229" y="65"/>
                    </a:cubicBezTo>
                    <a:cubicBezTo>
                      <a:pt x="229" y="71"/>
                      <a:pt x="229" y="77"/>
                      <a:pt x="233" y="81"/>
                    </a:cubicBezTo>
                    <a:cubicBezTo>
                      <a:pt x="233" y="81"/>
                      <a:pt x="233" y="81"/>
                      <a:pt x="233" y="81"/>
                    </a:cubicBezTo>
                    <a:cubicBezTo>
                      <a:pt x="242" y="93"/>
                      <a:pt x="265" y="99"/>
                      <a:pt x="265" y="120"/>
                    </a:cubicBezTo>
                    <a:cubicBezTo>
                      <a:pt x="265" y="120"/>
                      <a:pt x="265" y="120"/>
                      <a:pt x="265" y="120"/>
                    </a:cubicBezTo>
                    <a:cubicBezTo>
                      <a:pt x="265" y="124"/>
                      <a:pt x="264" y="128"/>
                      <a:pt x="262" y="133"/>
                    </a:cubicBezTo>
                    <a:cubicBezTo>
                      <a:pt x="262" y="133"/>
                      <a:pt x="262" y="133"/>
                      <a:pt x="262" y="133"/>
                    </a:cubicBezTo>
                    <a:cubicBezTo>
                      <a:pt x="257" y="146"/>
                      <a:pt x="239" y="149"/>
                      <a:pt x="234" y="161"/>
                    </a:cubicBezTo>
                    <a:cubicBezTo>
                      <a:pt x="234" y="161"/>
                      <a:pt x="234" y="161"/>
                      <a:pt x="234" y="161"/>
                    </a:cubicBezTo>
                    <a:cubicBezTo>
                      <a:pt x="227" y="175"/>
                      <a:pt x="228" y="192"/>
                      <a:pt x="214" y="204"/>
                    </a:cubicBezTo>
                    <a:cubicBezTo>
                      <a:pt x="214" y="204"/>
                      <a:pt x="214" y="204"/>
                      <a:pt x="214" y="204"/>
                    </a:cubicBezTo>
                    <a:cubicBezTo>
                      <a:pt x="200" y="216"/>
                      <a:pt x="183" y="220"/>
                      <a:pt x="166" y="220"/>
                    </a:cubicBezTo>
                    <a:cubicBezTo>
                      <a:pt x="166" y="220"/>
                      <a:pt x="166" y="220"/>
                      <a:pt x="166" y="220"/>
                    </a:cubicBezTo>
                    <a:cubicBezTo>
                      <a:pt x="165" y="220"/>
                      <a:pt x="164" y="220"/>
                      <a:pt x="162" y="220"/>
                    </a:cubicBezTo>
                    <a:cubicBezTo>
                      <a:pt x="162" y="220"/>
                      <a:pt x="162" y="220"/>
                      <a:pt x="162" y="220"/>
                    </a:cubicBezTo>
                    <a:cubicBezTo>
                      <a:pt x="154" y="219"/>
                      <a:pt x="149" y="217"/>
                      <a:pt x="142" y="217"/>
                    </a:cubicBezTo>
                    <a:cubicBezTo>
                      <a:pt x="142" y="217"/>
                      <a:pt x="142" y="217"/>
                      <a:pt x="142" y="217"/>
                    </a:cubicBezTo>
                    <a:cubicBezTo>
                      <a:pt x="141" y="217"/>
                      <a:pt x="139" y="217"/>
                      <a:pt x="138" y="217"/>
                    </a:cubicBezTo>
                    <a:cubicBezTo>
                      <a:pt x="138" y="217"/>
                      <a:pt x="138" y="217"/>
                      <a:pt x="138" y="217"/>
                    </a:cubicBezTo>
                    <a:cubicBezTo>
                      <a:pt x="130" y="218"/>
                      <a:pt x="124" y="223"/>
                      <a:pt x="117" y="227"/>
                    </a:cubicBezTo>
                    <a:cubicBezTo>
                      <a:pt x="117" y="227"/>
                      <a:pt x="117" y="227"/>
                      <a:pt x="117" y="227"/>
                    </a:cubicBezTo>
                    <a:cubicBezTo>
                      <a:pt x="114" y="229"/>
                      <a:pt x="110" y="230"/>
                      <a:pt x="106" y="230"/>
                    </a:cubicBezTo>
                    <a:cubicBezTo>
                      <a:pt x="106" y="230"/>
                      <a:pt x="106" y="230"/>
                      <a:pt x="106" y="230"/>
                    </a:cubicBezTo>
                    <a:cubicBezTo>
                      <a:pt x="106" y="230"/>
                      <a:pt x="106" y="230"/>
                      <a:pt x="106" y="230"/>
                    </a:cubicBezTo>
                    <a:close/>
                  </a:path>
                </a:pathLst>
              </a:custGeom>
              <a:solidFill>
                <a:srgbClr val="753C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54038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108077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62052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216090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701290" algn="l" defTabSz="1080135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3241675" algn="l" defTabSz="1080135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782060" algn="l" defTabSz="1080135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4322445" algn="l" defTabSz="1080135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grpSp>
            <p:nvGrpSpPr>
              <p:cNvPr id="146" name="组合 145"/>
              <p:cNvGrpSpPr/>
              <p:nvPr/>
            </p:nvGrpSpPr>
            <p:grpSpPr>
              <a:xfrm>
                <a:off x="1027869" y="3712190"/>
                <a:ext cx="4030662" cy="3479800"/>
                <a:chOff x="1063218" y="3065561"/>
                <a:chExt cx="4030662" cy="3479800"/>
              </a:xfrm>
            </p:grpSpPr>
            <p:sp>
              <p:nvSpPr>
                <p:cNvPr id="147" name="Freeform 5"/>
                <p:cNvSpPr/>
                <p:nvPr/>
              </p:nvSpPr>
              <p:spPr bwMode="auto">
                <a:xfrm>
                  <a:off x="1063218" y="3065561"/>
                  <a:ext cx="4030662" cy="3479800"/>
                </a:xfrm>
                <a:custGeom>
                  <a:avLst/>
                  <a:gdLst>
                    <a:gd name="T0" fmla="*/ 178 w 275"/>
                    <a:gd name="T1" fmla="*/ 13 h 237"/>
                    <a:gd name="T2" fmla="*/ 190 w 275"/>
                    <a:gd name="T3" fmla="*/ 35 h 237"/>
                    <a:gd name="T4" fmla="*/ 224 w 275"/>
                    <a:gd name="T5" fmla="*/ 46 h 237"/>
                    <a:gd name="T6" fmla="*/ 234 w 275"/>
                    <a:gd name="T7" fmla="*/ 87 h 237"/>
                    <a:gd name="T8" fmla="*/ 263 w 275"/>
                    <a:gd name="T9" fmla="*/ 137 h 237"/>
                    <a:gd name="T10" fmla="*/ 234 w 275"/>
                    <a:gd name="T11" fmla="*/ 165 h 237"/>
                    <a:gd name="T12" fmla="*/ 215 w 275"/>
                    <a:gd name="T13" fmla="*/ 208 h 237"/>
                    <a:gd name="T14" fmla="*/ 164 w 275"/>
                    <a:gd name="T15" fmla="*/ 223 h 237"/>
                    <a:gd name="T16" fmla="*/ 140 w 275"/>
                    <a:gd name="T17" fmla="*/ 221 h 237"/>
                    <a:gd name="T18" fmla="*/ 118 w 275"/>
                    <a:gd name="T19" fmla="*/ 231 h 237"/>
                    <a:gd name="T20" fmla="*/ 87 w 275"/>
                    <a:gd name="T21" fmla="*/ 224 h 237"/>
                    <a:gd name="T22" fmla="*/ 71 w 275"/>
                    <a:gd name="T23" fmla="*/ 211 h 237"/>
                    <a:gd name="T24" fmla="*/ 29 w 275"/>
                    <a:gd name="T25" fmla="*/ 207 h 237"/>
                    <a:gd name="T26" fmla="*/ 17 w 275"/>
                    <a:gd name="T27" fmla="*/ 154 h 237"/>
                    <a:gd name="T28" fmla="*/ 9 w 275"/>
                    <a:gd name="T29" fmla="*/ 123 h 237"/>
                    <a:gd name="T30" fmla="*/ 14 w 275"/>
                    <a:gd name="T31" fmla="*/ 102 h 237"/>
                    <a:gd name="T32" fmla="*/ 6 w 275"/>
                    <a:gd name="T33" fmla="*/ 69 h 237"/>
                    <a:gd name="T34" fmla="*/ 34 w 275"/>
                    <a:gd name="T35" fmla="*/ 40 h 237"/>
                    <a:gd name="T36" fmla="*/ 100 w 275"/>
                    <a:gd name="T37" fmla="*/ 11 h 237"/>
                    <a:gd name="T38" fmla="*/ 129 w 275"/>
                    <a:gd name="T39" fmla="*/ 12 h 237"/>
                    <a:gd name="T40" fmla="*/ 178 w 275"/>
                    <a:gd name="T41" fmla="*/ 13 h 2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75" h="237">
                      <a:moveTo>
                        <a:pt x="178" y="13"/>
                      </a:moveTo>
                      <a:cubicBezTo>
                        <a:pt x="186" y="21"/>
                        <a:pt x="180" y="29"/>
                        <a:pt x="190" y="35"/>
                      </a:cubicBezTo>
                      <a:cubicBezTo>
                        <a:pt x="200" y="42"/>
                        <a:pt x="216" y="37"/>
                        <a:pt x="224" y="46"/>
                      </a:cubicBezTo>
                      <a:cubicBezTo>
                        <a:pt x="235" y="57"/>
                        <a:pt x="224" y="75"/>
                        <a:pt x="234" y="87"/>
                      </a:cubicBezTo>
                      <a:cubicBezTo>
                        <a:pt x="245" y="102"/>
                        <a:pt x="275" y="108"/>
                        <a:pt x="263" y="137"/>
                      </a:cubicBezTo>
                      <a:cubicBezTo>
                        <a:pt x="258" y="150"/>
                        <a:pt x="240" y="152"/>
                        <a:pt x="234" y="165"/>
                      </a:cubicBezTo>
                      <a:cubicBezTo>
                        <a:pt x="228" y="180"/>
                        <a:pt x="229" y="197"/>
                        <a:pt x="215" y="208"/>
                      </a:cubicBezTo>
                      <a:cubicBezTo>
                        <a:pt x="200" y="220"/>
                        <a:pt x="182" y="224"/>
                        <a:pt x="164" y="223"/>
                      </a:cubicBezTo>
                      <a:cubicBezTo>
                        <a:pt x="155" y="223"/>
                        <a:pt x="150" y="220"/>
                        <a:pt x="140" y="221"/>
                      </a:cubicBezTo>
                      <a:cubicBezTo>
                        <a:pt x="131" y="222"/>
                        <a:pt x="125" y="227"/>
                        <a:pt x="118" y="231"/>
                      </a:cubicBezTo>
                      <a:cubicBezTo>
                        <a:pt x="108" y="237"/>
                        <a:pt x="93" y="231"/>
                        <a:pt x="87" y="224"/>
                      </a:cubicBezTo>
                      <a:cubicBezTo>
                        <a:pt x="82" y="218"/>
                        <a:pt x="79" y="212"/>
                        <a:pt x="71" y="211"/>
                      </a:cubicBezTo>
                      <a:cubicBezTo>
                        <a:pt x="56" y="209"/>
                        <a:pt x="42" y="216"/>
                        <a:pt x="29" y="207"/>
                      </a:cubicBezTo>
                      <a:cubicBezTo>
                        <a:pt x="9" y="193"/>
                        <a:pt x="22" y="172"/>
                        <a:pt x="17" y="154"/>
                      </a:cubicBezTo>
                      <a:cubicBezTo>
                        <a:pt x="15" y="143"/>
                        <a:pt x="5" y="135"/>
                        <a:pt x="9" y="123"/>
                      </a:cubicBezTo>
                      <a:cubicBezTo>
                        <a:pt x="12" y="114"/>
                        <a:pt x="16" y="111"/>
                        <a:pt x="14" y="102"/>
                      </a:cubicBezTo>
                      <a:cubicBezTo>
                        <a:pt x="11" y="93"/>
                        <a:pt x="0" y="81"/>
                        <a:pt x="6" y="69"/>
                      </a:cubicBezTo>
                      <a:cubicBezTo>
                        <a:pt x="12" y="57"/>
                        <a:pt x="30" y="53"/>
                        <a:pt x="34" y="40"/>
                      </a:cubicBezTo>
                      <a:cubicBezTo>
                        <a:pt x="44" y="8"/>
                        <a:pt x="73" y="1"/>
                        <a:pt x="100" y="11"/>
                      </a:cubicBezTo>
                      <a:cubicBezTo>
                        <a:pt x="100" y="11"/>
                        <a:pt x="111" y="15"/>
                        <a:pt x="129" y="12"/>
                      </a:cubicBezTo>
                      <a:cubicBezTo>
                        <a:pt x="147" y="10"/>
                        <a:pt x="165" y="0"/>
                        <a:pt x="178" y="1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1pPr>
                  <a:lvl2pPr marL="540385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2pPr>
                  <a:lvl3pPr marL="108077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3pPr>
                  <a:lvl4pPr marL="162052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4pPr>
                  <a:lvl5pPr marL="2160905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5pPr>
                  <a:lvl6pPr marL="2701290" algn="l" defTabSz="1080135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6pPr>
                  <a:lvl7pPr marL="3241675" algn="l" defTabSz="1080135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7pPr>
                  <a:lvl8pPr marL="3782060" algn="l" defTabSz="1080135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8pPr>
                  <a:lvl9pPr marL="4322445" algn="l" defTabSz="1080135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148" name="Freeform 7"/>
                <p:cNvSpPr/>
                <p:nvPr/>
              </p:nvSpPr>
              <p:spPr bwMode="auto">
                <a:xfrm>
                  <a:off x="1253718" y="3241774"/>
                  <a:ext cx="3633787" cy="3127375"/>
                </a:xfrm>
                <a:custGeom>
                  <a:avLst/>
                  <a:gdLst>
                    <a:gd name="T0" fmla="*/ 161 w 248"/>
                    <a:gd name="T1" fmla="*/ 11 h 213"/>
                    <a:gd name="T2" fmla="*/ 171 w 248"/>
                    <a:gd name="T3" fmla="*/ 31 h 213"/>
                    <a:gd name="T4" fmla="*/ 202 w 248"/>
                    <a:gd name="T5" fmla="*/ 41 h 213"/>
                    <a:gd name="T6" fmla="*/ 211 w 248"/>
                    <a:gd name="T7" fmla="*/ 78 h 213"/>
                    <a:gd name="T8" fmla="*/ 238 w 248"/>
                    <a:gd name="T9" fmla="*/ 123 h 213"/>
                    <a:gd name="T10" fmla="*/ 212 w 248"/>
                    <a:gd name="T11" fmla="*/ 148 h 213"/>
                    <a:gd name="T12" fmla="*/ 194 w 248"/>
                    <a:gd name="T13" fmla="*/ 187 h 213"/>
                    <a:gd name="T14" fmla="*/ 149 w 248"/>
                    <a:gd name="T15" fmla="*/ 201 h 213"/>
                    <a:gd name="T16" fmla="*/ 127 w 248"/>
                    <a:gd name="T17" fmla="*/ 199 h 213"/>
                    <a:gd name="T18" fmla="*/ 107 w 248"/>
                    <a:gd name="T19" fmla="*/ 208 h 213"/>
                    <a:gd name="T20" fmla="*/ 78 w 248"/>
                    <a:gd name="T21" fmla="*/ 201 h 213"/>
                    <a:gd name="T22" fmla="*/ 64 w 248"/>
                    <a:gd name="T23" fmla="*/ 190 h 213"/>
                    <a:gd name="T24" fmla="*/ 27 w 248"/>
                    <a:gd name="T25" fmla="*/ 186 h 213"/>
                    <a:gd name="T26" fmla="*/ 16 w 248"/>
                    <a:gd name="T27" fmla="*/ 138 h 213"/>
                    <a:gd name="T28" fmla="*/ 9 w 248"/>
                    <a:gd name="T29" fmla="*/ 110 h 213"/>
                    <a:gd name="T30" fmla="*/ 13 w 248"/>
                    <a:gd name="T31" fmla="*/ 91 h 213"/>
                    <a:gd name="T32" fmla="*/ 5 w 248"/>
                    <a:gd name="T33" fmla="*/ 62 h 213"/>
                    <a:gd name="T34" fmla="*/ 31 w 248"/>
                    <a:gd name="T35" fmla="*/ 36 h 213"/>
                    <a:gd name="T36" fmla="*/ 91 w 248"/>
                    <a:gd name="T37" fmla="*/ 9 h 213"/>
                    <a:gd name="T38" fmla="*/ 117 w 248"/>
                    <a:gd name="T39" fmla="*/ 11 h 213"/>
                    <a:gd name="T40" fmla="*/ 161 w 248"/>
                    <a:gd name="T41" fmla="*/ 11 h 2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48" h="213">
                      <a:moveTo>
                        <a:pt x="161" y="11"/>
                      </a:moveTo>
                      <a:cubicBezTo>
                        <a:pt x="168" y="18"/>
                        <a:pt x="163" y="26"/>
                        <a:pt x="171" y="31"/>
                      </a:cubicBezTo>
                      <a:cubicBezTo>
                        <a:pt x="180" y="37"/>
                        <a:pt x="195" y="33"/>
                        <a:pt x="202" y="41"/>
                      </a:cubicBezTo>
                      <a:cubicBezTo>
                        <a:pt x="212" y="51"/>
                        <a:pt x="202" y="67"/>
                        <a:pt x="211" y="78"/>
                      </a:cubicBezTo>
                      <a:cubicBezTo>
                        <a:pt x="221" y="92"/>
                        <a:pt x="248" y="96"/>
                        <a:pt x="238" y="123"/>
                      </a:cubicBezTo>
                      <a:cubicBezTo>
                        <a:pt x="233" y="134"/>
                        <a:pt x="217" y="137"/>
                        <a:pt x="212" y="148"/>
                      </a:cubicBezTo>
                      <a:cubicBezTo>
                        <a:pt x="206" y="161"/>
                        <a:pt x="206" y="177"/>
                        <a:pt x="194" y="187"/>
                      </a:cubicBezTo>
                      <a:cubicBezTo>
                        <a:pt x="181" y="198"/>
                        <a:pt x="164" y="201"/>
                        <a:pt x="149" y="201"/>
                      </a:cubicBezTo>
                      <a:cubicBezTo>
                        <a:pt x="140" y="200"/>
                        <a:pt x="135" y="198"/>
                        <a:pt x="127" y="199"/>
                      </a:cubicBezTo>
                      <a:cubicBezTo>
                        <a:pt x="118" y="199"/>
                        <a:pt x="113" y="204"/>
                        <a:pt x="107" y="208"/>
                      </a:cubicBezTo>
                      <a:cubicBezTo>
                        <a:pt x="98" y="213"/>
                        <a:pt x="84" y="208"/>
                        <a:pt x="78" y="201"/>
                      </a:cubicBezTo>
                      <a:cubicBezTo>
                        <a:pt x="74" y="196"/>
                        <a:pt x="72" y="190"/>
                        <a:pt x="64" y="190"/>
                      </a:cubicBezTo>
                      <a:cubicBezTo>
                        <a:pt x="51" y="188"/>
                        <a:pt x="38" y="194"/>
                        <a:pt x="27" y="186"/>
                      </a:cubicBezTo>
                      <a:cubicBezTo>
                        <a:pt x="9" y="174"/>
                        <a:pt x="20" y="155"/>
                        <a:pt x="16" y="138"/>
                      </a:cubicBezTo>
                      <a:cubicBezTo>
                        <a:pt x="14" y="128"/>
                        <a:pt x="5" y="121"/>
                        <a:pt x="9" y="110"/>
                      </a:cubicBezTo>
                      <a:cubicBezTo>
                        <a:pt x="11" y="102"/>
                        <a:pt x="15" y="100"/>
                        <a:pt x="13" y="91"/>
                      </a:cubicBezTo>
                      <a:cubicBezTo>
                        <a:pt x="10" y="83"/>
                        <a:pt x="0" y="72"/>
                        <a:pt x="5" y="62"/>
                      </a:cubicBezTo>
                      <a:cubicBezTo>
                        <a:pt x="11" y="51"/>
                        <a:pt x="28" y="48"/>
                        <a:pt x="31" y="36"/>
                      </a:cubicBezTo>
                      <a:cubicBezTo>
                        <a:pt x="40" y="7"/>
                        <a:pt x="66" y="0"/>
                        <a:pt x="91" y="9"/>
                      </a:cubicBezTo>
                      <a:cubicBezTo>
                        <a:pt x="91" y="9"/>
                        <a:pt x="100" y="13"/>
                        <a:pt x="117" y="11"/>
                      </a:cubicBezTo>
                      <a:cubicBezTo>
                        <a:pt x="133" y="8"/>
                        <a:pt x="149" y="0"/>
                        <a:pt x="161" y="11"/>
                      </a:cubicBezTo>
                      <a:close/>
                    </a:path>
                  </a:pathLst>
                </a:custGeom>
                <a:solidFill>
                  <a:srgbClr val="FFC86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1pPr>
                  <a:lvl2pPr marL="540385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2pPr>
                  <a:lvl3pPr marL="108077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3pPr>
                  <a:lvl4pPr marL="162052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4pPr>
                  <a:lvl5pPr marL="2160905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5pPr>
                  <a:lvl6pPr marL="2701290" algn="l" defTabSz="1080135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6pPr>
                  <a:lvl7pPr marL="3241675" algn="l" defTabSz="1080135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7pPr>
                  <a:lvl8pPr marL="3782060" algn="l" defTabSz="1080135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8pPr>
                  <a:lvl9pPr marL="4322445" algn="l" defTabSz="1080135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</p:grpSp>
        </p:grpSp>
        <p:sp>
          <p:nvSpPr>
            <p:cNvPr id="63" name="Rectangle 10"/>
            <p:cNvSpPr>
              <a:spLocks noChangeArrowheads="1"/>
            </p:cNvSpPr>
            <p:nvPr/>
          </p:nvSpPr>
          <p:spPr bwMode="auto">
            <a:xfrm>
              <a:off x="8468248" y="1391579"/>
              <a:ext cx="2334443" cy="492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zh-CN" altLang="en-US" sz="3200" b="1" dirty="0">
                  <a:solidFill>
                    <a:schemeClr val="accent4">
                      <a:lumMod val="75000"/>
                    </a:schemeClr>
                  </a:solidFill>
                  <a:latin typeface="Bebas" pitchFamily="2" charset="0"/>
                </a:rPr>
                <a:t>法定节假日</a:t>
              </a:r>
              <a:endParaRPr kumimoji="0" lang="zh-CN" altLang="zh-CN" sz="3200" b="1" i="0" u="none" strike="noStrike" cap="none" normalizeH="0" baseline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</a:endParaRPr>
            </a:p>
          </p:txBody>
        </p:sp>
      </p:grpSp>
      <p:grpSp>
        <p:nvGrpSpPr>
          <p:cNvPr id="159" name="组合 158"/>
          <p:cNvGrpSpPr/>
          <p:nvPr/>
        </p:nvGrpSpPr>
        <p:grpSpPr>
          <a:xfrm>
            <a:off x="759460" y="2026285"/>
            <a:ext cx="2525395" cy="1607820"/>
            <a:chOff x="559557" y="3046192"/>
            <a:chExt cx="4030662" cy="2440504"/>
          </a:xfrm>
        </p:grpSpPr>
        <p:grpSp>
          <p:nvGrpSpPr>
            <p:cNvPr id="133" name="组合 132"/>
            <p:cNvGrpSpPr/>
            <p:nvPr/>
          </p:nvGrpSpPr>
          <p:grpSpPr>
            <a:xfrm>
              <a:off x="559557" y="3046192"/>
              <a:ext cx="4030662" cy="2440504"/>
              <a:chOff x="1027869" y="3712190"/>
              <a:chExt cx="4030662" cy="3479800"/>
            </a:xfrm>
          </p:grpSpPr>
          <p:sp>
            <p:nvSpPr>
              <p:cNvPr id="122" name="Freeform 6"/>
              <p:cNvSpPr/>
              <p:nvPr/>
            </p:nvSpPr>
            <p:spPr bwMode="auto">
              <a:xfrm>
                <a:off x="1058031" y="3785215"/>
                <a:ext cx="3883025" cy="3376613"/>
              </a:xfrm>
              <a:custGeom>
                <a:avLst/>
                <a:gdLst>
                  <a:gd name="T0" fmla="*/ 83 w 265"/>
                  <a:gd name="T1" fmla="*/ 220 h 230"/>
                  <a:gd name="T2" fmla="*/ 64 w 265"/>
                  <a:gd name="T3" fmla="*/ 207 h 230"/>
                  <a:gd name="T4" fmla="*/ 44 w 265"/>
                  <a:gd name="T5" fmla="*/ 209 h 230"/>
                  <a:gd name="T6" fmla="*/ 14 w 265"/>
                  <a:gd name="T7" fmla="*/ 178 h 230"/>
                  <a:gd name="T8" fmla="*/ 15 w 265"/>
                  <a:gd name="T9" fmla="*/ 159 h 230"/>
                  <a:gd name="T10" fmla="*/ 5 w 265"/>
                  <a:gd name="T11" fmla="*/ 124 h 230"/>
                  <a:gd name="T12" fmla="*/ 6 w 265"/>
                  <a:gd name="T13" fmla="*/ 117 h 230"/>
                  <a:gd name="T14" fmla="*/ 10 w 265"/>
                  <a:gd name="T15" fmla="*/ 97 h 230"/>
                  <a:gd name="T16" fmla="*/ 0 w 265"/>
                  <a:gd name="T17" fmla="*/ 71 h 230"/>
                  <a:gd name="T18" fmla="*/ 31 w 265"/>
                  <a:gd name="T19" fmla="*/ 35 h 230"/>
                  <a:gd name="T20" fmla="*/ 76 w 265"/>
                  <a:gd name="T21" fmla="*/ 0 h 230"/>
                  <a:gd name="T22" fmla="*/ 116 w 265"/>
                  <a:gd name="T23" fmla="*/ 7 h 230"/>
                  <a:gd name="T24" fmla="*/ 127 w 265"/>
                  <a:gd name="T25" fmla="*/ 6 h 230"/>
                  <a:gd name="T26" fmla="*/ 177 w 265"/>
                  <a:gd name="T27" fmla="*/ 7 h 230"/>
                  <a:gd name="T28" fmla="*/ 175 w 265"/>
                  <a:gd name="T29" fmla="*/ 9 h 230"/>
                  <a:gd name="T30" fmla="*/ 127 w 265"/>
                  <a:gd name="T31" fmla="*/ 9 h 230"/>
                  <a:gd name="T32" fmla="*/ 116 w 265"/>
                  <a:gd name="T33" fmla="*/ 10 h 230"/>
                  <a:gd name="T34" fmla="*/ 76 w 265"/>
                  <a:gd name="T35" fmla="*/ 3 h 230"/>
                  <a:gd name="T36" fmla="*/ 33 w 265"/>
                  <a:gd name="T37" fmla="*/ 36 h 230"/>
                  <a:gd name="T38" fmla="*/ 3 w 265"/>
                  <a:gd name="T39" fmla="*/ 71 h 230"/>
                  <a:gd name="T40" fmla="*/ 13 w 265"/>
                  <a:gd name="T41" fmla="*/ 97 h 230"/>
                  <a:gd name="T42" fmla="*/ 9 w 265"/>
                  <a:gd name="T43" fmla="*/ 118 h 230"/>
                  <a:gd name="T44" fmla="*/ 8 w 265"/>
                  <a:gd name="T45" fmla="*/ 124 h 230"/>
                  <a:gd name="T46" fmla="*/ 18 w 265"/>
                  <a:gd name="T47" fmla="*/ 159 h 230"/>
                  <a:gd name="T48" fmla="*/ 17 w 265"/>
                  <a:gd name="T49" fmla="*/ 178 h 230"/>
                  <a:gd name="T50" fmla="*/ 44 w 265"/>
                  <a:gd name="T51" fmla="*/ 206 h 230"/>
                  <a:gd name="T52" fmla="*/ 64 w 265"/>
                  <a:gd name="T53" fmla="*/ 204 h 230"/>
                  <a:gd name="T54" fmla="*/ 86 w 265"/>
                  <a:gd name="T55" fmla="*/ 218 h 230"/>
                  <a:gd name="T56" fmla="*/ 106 w 265"/>
                  <a:gd name="T57" fmla="*/ 227 h 230"/>
                  <a:gd name="T58" fmla="*/ 138 w 265"/>
                  <a:gd name="T59" fmla="*/ 214 h 230"/>
                  <a:gd name="T60" fmla="*/ 142 w 265"/>
                  <a:gd name="T61" fmla="*/ 214 h 230"/>
                  <a:gd name="T62" fmla="*/ 166 w 265"/>
                  <a:gd name="T63" fmla="*/ 217 h 230"/>
                  <a:gd name="T64" fmla="*/ 212 w 265"/>
                  <a:gd name="T65" fmla="*/ 202 h 230"/>
                  <a:gd name="T66" fmla="*/ 260 w 265"/>
                  <a:gd name="T67" fmla="*/ 132 h 230"/>
                  <a:gd name="T68" fmla="*/ 262 w 265"/>
                  <a:gd name="T69" fmla="*/ 120 h 230"/>
                  <a:gd name="T70" fmla="*/ 226 w 265"/>
                  <a:gd name="T71" fmla="*/ 65 h 230"/>
                  <a:gd name="T72" fmla="*/ 226 w 265"/>
                  <a:gd name="T73" fmla="*/ 58 h 230"/>
                  <a:gd name="T74" fmla="*/ 187 w 265"/>
                  <a:gd name="T75" fmla="*/ 32 h 230"/>
                  <a:gd name="T76" fmla="*/ 180 w 265"/>
                  <a:gd name="T77" fmla="*/ 20 h 230"/>
                  <a:gd name="T78" fmla="*/ 176 w 265"/>
                  <a:gd name="T79" fmla="*/ 8 h 230"/>
                  <a:gd name="T80" fmla="*/ 183 w 265"/>
                  <a:gd name="T81" fmla="*/ 20 h 230"/>
                  <a:gd name="T82" fmla="*/ 223 w 265"/>
                  <a:gd name="T83" fmla="*/ 40 h 230"/>
                  <a:gd name="T84" fmla="*/ 229 w 265"/>
                  <a:gd name="T85" fmla="*/ 58 h 230"/>
                  <a:gd name="T86" fmla="*/ 233 w 265"/>
                  <a:gd name="T87" fmla="*/ 81 h 230"/>
                  <a:gd name="T88" fmla="*/ 265 w 265"/>
                  <a:gd name="T89" fmla="*/ 120 h 230"/>
                  <a:gd name="T90" fmla="*/ 234 w 265"/>
                  <a:gd name="T91" fmla="*/ 161 h 230"/>
                  <a:gd name="T92" fmla="*/ 214 w 265"/>
                  <a:gd name="T93" fmla="*/ 204 h 230"/>
                  <a:gd name="T94" fmla="*/ 162 w 265"/>
                  <a:gd name="T95" fmla="*/ 220 h 230"/>
                  <a:gd name="T96" fmla="*/ 142 w 265"/>
                  <a:gd name="T97" fmla="*/ 217 h 230"/>
                  <a:gd name="T98" fmla="*/ 117 w 265"/>
                  <a:gd name="T99" fmla="*/ 227 h 230"/>
                  <a:gd name="T100" fmla="*/ 106 w 265"/>
                  <a:gd name="T101" fmla="*/ 230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65" h="230">
                    <a:moveTo>
                      <a:pt x="106" y="230"/>
                    </a:moveTo>
                    <a:cubicBezTo>
                      <a:pt x="98" y="230"/>
                      <a:pt x="88" y="225"/>
                      <a:pt x="83" y="220"/>
                    </a:cubicBezTo>
                    <a:cubicBezTo>
                      <a:pt x="83" y="220"/>
                      <a:pt x="83" y="220"/>
                      <a:pt x="83" y="220"/>
                    </a:cubicBezTo>
                    <a:cubicBezTo>
                      <a:pt x="78" y="213"/>
                      <a:pt x="76" y="208"/>
                      <a:pt x="68" y="207"/>
                    </a:cubicBezTo>
                    <a:cubicBezTo>
                      <a:pt x="68" y="207"/>
                      <a:pt x="68" y="207"/>
                      <a:pt x="68" y="207"/>
                    </a:cubicBezTo>
                    <a:cubicBezTo>
                      <a:pt x="67" y="207"/>
                      <a:pt x="66" y="207"/>
                      <a:pt x="64" y="207"/>
                    </a:cubicBezTo>
                    <a:cubicBezTo>
                      <a:pt x="64" y="207"/>
                      <a:pt x="64" y="207"/>
                      <a:pt x="64" y="207"/>
                    </a:cubicBezTo>
                    <a:cubicBezTo>
                      <a:pt x="58" y="207"/>
                      <a:pt x="51" y="209"/>
                      <a:pt x="44" y="209"/>
                    </a:cubicBezTo>
                    <a:cubicBezTo>
                      <a:pt x="44" y="209"/>
                      <a:pt x="44" y="209"/>
                      <a:pt x="44" y="209"/>
                    </a:cubicBezTo>
                    <a:cubicBezTo>
                      <a:pt x="38" y="209"/>
                      <a:pt x="32" y="207"/>
                      <a:pt x="26" y="203"/>
                    </a:cubicBezTo>
                    <a:cubicBezTo>
                      <a:pt x="26" y="203"/>
                      <a:pt x="26" y="203"/>
                      <a:pt x="26" y="203"/>
                    </a:cubicBezTo>
                    <a:cubicBezTo>
                      <a:pt x="16" y="196"/>
                      <a:pt x="14" y="187"/>
                      <a:pt x="14" y="178"/>
                    </a:cubicBezTo>
                    <a:cubicBezTo>
                      <a:pt x="14" y="178"/>
                      <a:pt x="14" y="178"/>
                      <a:pt x="14" y="178"/>
                    </a:cubicBezTo>
                    <a:cubicBezTo>
                      <a:pt x="14" y="171"/>
                      <a:pt x="15" y="165"/>
                      <a:pt x="15" y="159"/>
                    </a:cubicBezTo>
                    <a:cubicBezTo>
                      <a:pt x="15" y="159"/>
                      <a:pt x="15" y="159"/>
                      <a:pt x="15" y="159"/>
                    </a:cubicBezTo>
                    <a:cubicBezTo>
                      <a:pt x="15" y="155"/>
                      <a:pt x="15" y="152"/>
                      <a:pt x="14" y="149"/>
                    </a:cubicBezTo>
                    <a:cubicBezTo>
                      <a:pt x="14" y="149"/>
                      <a:pt x="14" y="149"/>
                      <a:pt x="14" y="149"/>
                    </a:cubicBezTo>
                    <a:cubicBezTo>
                      <a:pt x="12" y="141"/>
                      <a:pt x="5" y="133"/>
                      <a:pt x="5" y="124"/>
                    </a:cubicBezTo>
                    <a:cubicBezTo>
                      <a:pt x="5" y="124"/>
                      <a:pt x="5" y="124"/>
                      <a:pt x="5" y="124"/>
                    </a:cubicBezTo>
                    <a:cubicBezTo>
                      <a:pt x="5" y="122"/>
                      <a:pt x="5" y="119"/>
                      <a:pt x="6" y="117"/>
                    </a:cubicBezTo>
                    <a:cubicBezTo>
                      <a:pt x="6" y="117"/>
                      <a:pt x="6" y="117"/>
                      <a:pt x="6" y="117"/>
                    </a:cubicBezTo>
                    <a:cubicBezTo>
                      <a:pt x="8" y="110"/>
                      <a:pt x="11" y="107"/>
                      <a:pt x="11" y="103"/>
                    </a:cubicBezTo>
                    <a:cubicBezTo>
                      <a:pt x="11" y="103"/>
                      <a:pt x="11" y="103"/>
                      <a:pt x="11" y="103"/>
                    </a:cubicBezTo>
                    <a:cubicBezTo>
                      <a:pt x="11" y="101"/>
                      <a:pt x="11" y="99"/>
                      <a:pt x="10" y="97"/>
                    </a:cubicBezTo>
                    <a:cubicBezTo>
                      <a:pt x="10" y="97"/>
                      <a:pt x="10" y="97"/>
                      <a:pt x="10" y="97"/>
                    </a:cubicBezTo>
                    <a:cubicBezTo>
                      <a:pt x="8" y="91"/>
                      <a:pt x="1" y="81"/>
                      <a:pt x="0" y="71"/>
                    </a:cubicBezTo>
                    <a:cubicBezTo>
                      <a:pt x="0" y="71"/>
                      <a:pt x="0" y="71"/>
                      <a:pt x="0" y="71"/>
                    </a:cubicBezTo>
                    <a:cubicBezTo>
                      <a:pt x="0" y="69"/>
                      <a:pt x="1" y="66"/>
                      <a:pt x="2" y="63"/>
                    </a:cubicBezTo>
                    <a:cubicBezTo>
                      <a:pt x="2" y="63"/>
                      <a:pt x="2" y="63"/>
                      <a:pt x="2" y="63"/>
                    </a:cubicBezTo>
                    <a:cubicBezTo>
                      <a:pt x="9" y="50"/>
                      <a:pt x="27" y="47"/>
                      <a:pt x="31" y="35"/>
                    </a:cubicBezTo>
                    <a:cubicBezTo>
                      <a:pt x="31" y="35"/>
                      <a:pt x="31" y="35"/>
                      <a:pt x="31" y="35"/>
                    </a:cubicBezTo>
                    <a:cubicBezTo>
                      <a:pt x="38" y="11"/>
                      <a:pt x="56" y="0"/>
                      <a:pt x="76" y="0"/>
                    </a:cubicBezTo>
                    <a:cubicBezTo>
                      <a:pt x="76" y="0"/>
                      <a:pt x="76" y="0"/>
                      <a:pt x="76" y="0"/>
                    </a:cubicBezTo>
                    <a:cubicBezTo>
                      <a:pt x="84" y="0"/>
                      <a:pt x="91" y="1"/>
                      <a:pt x="99" y="4"/>
                    </a:cubicBezTo>
                    <a:cubicBezTo>
                      <a:pt x="99" y="4"/>
                      <a:pt x="99" y="4"/>
                      <a:pt x="99" y="4"/>
                    </a:cubicBezTo>
                    <a:cubicBezTo>
                      <a:pt x="99" y="4"/>
                      <a:pt x="105" y="7"/>
                      <a:pt x="116" y="7"/>
                    </a:cubicBezTo>
                    <a:cubicBezTo>
                      <a:pt x="116" y="7"/>
                      <a:pt x="116" y="7"/>
                      <a:pt x="116" y="7"/>
                    </a:cubicBezTo>
                    <a:cubicBezTo>
                      <a:pt x="119" y="7"/>
                      <a:pt x="123" y="7"/>
                      <a:pt x="127" y="6"/>
                    </a:cubicBezTo>
                    <a:cubicBezTo>
                      <a:pt x="127" y="6"/>
                      <a:pt x="127" y="6"/>
                      <a:pt x="127" y="6"/>
                    </a:cubicBezTo>
                    <a:cubicBezTo>
                      <a:pt x="138" y="4"/>
                      <a:pt x="149" y="0"/>
                      <a:pt x="159" y="0"/>
                    </a:cubicBezTo>
                    <a:cubicBezTo>
                      <a:pt x="159" y="0"/>
                      <a:pt x="159" y="0"/>
                      <a:pt x="159" y="0"/>
                    </a:cubicBezTo>
                    <a:cubicBezTo>
                      <a:pt x="165" y="0"/>
                      <a:pt x="172" y="2"/>
                      <a:pt x="177" y="7"/>
                    </a:cubicBezTo>
                    <a:cubicBezTo>
                      <a:pt x="177" y="7"/>
                      <a:pt x="177" y="7"/>
                      <a:pt x="177" y="7"/>
                    </a:cubicBezTo>
                    <a:cubicBezTo>
                      <a:pt x="176" y="8"/>
                      <a:pt x="176" y="8"/>
                      <a:pt x="176" y="8"/>
                    </a:cubicBezTo>
                    <a:cubicBezTo>
                      <a:pt x="175" y="9"/>
                      <a:pt x="175" y="9"/>
                      <a:pt x="175" y="9"/>
                    </a:cubicBezTo>
                    <a:cubicBezTo>
                      <a:pt x="170" y="5"/>
                      <a:pt x="165" y="3"/>
                      <a:pt x="159" y="3"/>
                    </a:cubicBezTo>
                    <a:cubicBezTo>
                      <a:pt x="159" y="3"/>
                      <a:pt x="159" y="3"/>
                      <a:pt x="159" y="3"/>
                    </a:cubicBezTo>
                    <a:cubicBezTo>
                      <a:pt x="150" y="3"/>
                      <a:pt x="139" y="7"/>
                      <a:pt x="127" y="9"/>
                    </a:cubicBezTo>
                    <a:cubicBezTo>
                      <a:pt x="127" y="9"/>
                      <a:pt x="127" y="9"/>
                      <a:pt x="127" y="9"/>
                    </a:cubicBezTo>
                    <a:cubicBezTo>
                      <a:pt x="123" y="10"/>
                      <a:pt x="119" y="10"/>
                      <a:pt x="116" y="10"/>
                    </a:cubicBezTo>
                    <a:cubicBezTo>
                      <a:pt x="116" y="10"/>
                      <a:pt x="116" y="10"/>
                      <a:pt x="116" y="10"/>
                    </a:cubicBezTo>
                    <a:cubicBezTo>
                      <a:pt x="104" y="10"/>
                      <a:pt x="98" y="7"/>
                      <a:pt x="98" y="7"/>
                    </a:cubicBezTo>
                    <a:cubicBezTo>
                      <a:pt x="98" y="7"/>
                      <a:pt x="98" y="7"/>
                      <a:pt x="98" y="7"/>
                    </a:cubicBezTo>
                    <a:cubicBezTo>
                      <a:pt x="90" y="4"/>
                      <a:pt x="83" y="3"/>
                      <a:pt x="76" y="3"/>
                    </a:cubicBezTo>
                    <a:cubicBezTo>
                      <a:pt x="76" y="3"/>
                      <a:pt x="76" y="3"/>
                      <a:pt x="76" y="3"/>
                    </a:cubicBezTo>
                    <a:cubicBezTo>
                      <a:pt x="57" y="3"/>
                      <a:pt x="40" y="13"/>
                      <a:pt x="33" y="36"/>
                    </a:cubicBezTo>
                    <a:cubicBezTo>
                      <a:pt x="33" y="36"/>
                      <a:pt x="33" y="36"/>
                      <a:pt x="33" y="36"/>
                    </a:cubicBezTo>
                    <a:cubicBezTo>
                      <a:pt x="29" y="50"/>
                      <a:pt x="10" y="53"/>
                      <a:pt x="5" y="65"/>
                    </a:cubicBezTo>
                    <a:cubicBezTo>
                      <a:pt x="5" y="65"/>
                      <a:pt x="5" y="65"/>
                      <a:pt x="5" y="65"/>
                    </a:cubicBezTo>
                    <a:cubicBezTo>
                      <a:pt x="4" y="67"/>
                      <a:pt x="3" y="69"/>
                      <a:pt x="3" y="71"/>
                    </a:cubicBezTo>
                    <a:cubicBezTo>
                      <a:pt x="3" y="71"/>
                      <a:pt x="3" y="71"/>
                      <a:pt x="3" y="71"/>
                    </a:cubicBezTo>
                    <a:cubicBezTo>
                      <a:pt x="3" y="80"/>
                      <a:pt x="11" y="89"/>
                      <a:pt x="13" y="97"/>
                    </a:cubicBezTo>
                    <a:cubicBezTo>
                      <a:pt x="13" y="97"/>
                      <a:pt x="13" y="97"/>
                      <a:pt x="13" y="97"/>
                    </a:cubicBezTo>
                    <a:cubicBezTo>
                      <a:pt x="14" y="99"/>
                      <a:pt x="14" y="101"/>
                      <a:pt x="14" y="103"/>
                    </a:cubicBezTo>
                    <a:cubicBezTo>
                      <a:pt x="14" y="103"/>
                      <a:pt x="14" y="103"/>
                      <a:pt x="14" y="103"/>
                    </a:cubicBezTo>
                    <a:cubicBezTo>
                      <a:pt x="14" y="109"/>
                      <a:pt x="11" y="112"/>
                      <a:pt x="9" y="118"/>
                    </a:cubicBezTo>
                    <a:cubicBezTo>
                      <a:pt x="9" y="118"/>
                      <a:pt x="9" y="118"/>
                      <a:pt x="9" y="118"/>
                    </a:cubicBezTo>
                    <a:cubicBezTo>
                      <a:pt x="8" y="120"/>
                      <a:pt x="8" y="122"/>
                      <a:pt x="8" y="124"/>
                    </a:cubicBezTo>
                    <a:cubicBezTo>
                      <a:pt x="8" y="124"/>
                      <a:pt x="8" y="124"/>
                      <a:pt x="8" y="124"/>
                    </a:cubicBezTo>
                    <a:cubicBezTo>
                      <a:pt x="7" y="132"/>
                      <a:pt x="14" y="139"/>
                      <a:pt x="17" y="148"/>
                    </a:cubicBezTo>
                    <a:cubicBezTo>
                      <a:pt x="17" y="148"/>
                      <a:pt x="17" y="148"/>
                      <a:pt x="17" y="148"/>
                    </a:cubicBezTo>
                    <a:cubicBezTo>
                      <a:pt x="18" y="152"/>
                      <a:pt x="18" y="155"/>
                      <a:pt x="18" y="159"/>
                    </a:cubicBezTo>
                    <a:cubicBezTo>
                      <a:pt x="18" y="159"/>
                      <a:pt x="18" y="159"/>
                      <a:pt x="18" y="159"/>
                    </a:cubicBezTo>
                    <a:cubicBezTo>
                      <a:pt x="18" y="165"/>
                      <a:pt x="17" y="172"/>
                      <a:pt x="17" y="178"/>
                    </a:cubicBezTo>
                    <a:cubicBezTo>
                      <a:pt x="17" y="178"/>
                      <a:pt x="17" y="178"/>
                      <a:pt x="17" y="178"/>
                    </a:cubicBezTo>
                    <a:cubicBezTo>
                      <a:pt x="17" y="187"/>
                      <a:pt x="19" y="194"/>
                      <a:pt x="28" y="201"/>
                    </a:cubicBezTo>
                    <a:cubicBezTo>
                      <a:pt x="28" y="201"/>
                      <a:pt x="28" y="201"/>
                      <a:pt x="28" y="201"/>
                    </a:cubicBezTo>
                    <a:cubicBezTo>
                      <a:pt x="33" y="205"/>
                      <a:pt x="38" y="206"/>
                      <a:pt x="44" y="206"/>
                    </a:cubicBezTo>
                    <a:cubicBezTo>
                      <a:pt x="44" y="206"/>
                      <a:pt x="44" y="206"/>
                      <a:pt x="44" y="206"/>
                    </a:cubicBezTo>
                    <a:cubicBezTo>
                      <a:pt x="50" y="206"/>
                      <a:pt x="57" y="204"/>
                      <a:pt x="64" y="204"/>
                    </a:cubicBezTo>
                    <a:cubicBezTo>
                      <a:pt x="64" y="204"/>
                      <a:pt x="64" y="204"/>
                      <a:pt x="64" y="204"/>
                    </a:cubicBezTo>
                    <a:cubicBezTo>
                      <a:pt x="66" y="204"/>
                      <a:pt x="67" y="204"/>
                      <a:pt x="69" y="204"/>
                    </a:cubicBezTo>
                    <a:cubicBezTo>
                      <a:pt x="69" y="204"/>
                      <a:pt x="69" y="204"/>
                      <a:pt x="69" y="204"/>
                    </a:cubicBezTo>
                    <a:cubicBezTo>
                      <a:pt x="78" y="205"/>
                      <a:pt x="81" y="212"/>
                      <a:pt x="86" y="218"/>
                    </a:cubicBezTo>
                    <a:cubicBezTo>
                      <a:pt x="86" y="218"/>
                      <a:pt x="86" y="218"/>
                      <a:pt x="86" y="218"/>
                    </a:cubicBezTo>
                    <a:cubicBezTo>
                      <a:pt x="90" y="223"/>
                      <a:pt x="99" y="227"/>
                      <a:pt x="106" y="227"/>
                    </a:cubicBezTo>
                    <a:cubicBezTo>
                      <a:pt x="106" y="227"/>
                      <a:pt x="106" y="227"/>
                      <a:pt x="106" y="227"/>
                    </a:cubicBezTo>
                    <a:cubicBezTo>
                      <a:pt x="110" y="227"/>
                      <a:pt x="113" y="226"/>
                      <a:pt x="115" y="225"/>
                    </a:cubicBezTo>
                    <a:cubicBezTo>
                      <a:pt x="115" y="225"/>
                      <a:pt x="115" y="225"/>
                      <a:pt x="115" y="225"/>
                    </a:cubicBezTo>
                    <a:cubicBezTo>
                      <a:pt x="122" y="221"/>
                      <a:pt x="128" y="215"/>
                      <a:pt x="138" y="214"/>
                    </a:cubicBezTo>
                    <a:cubicBezTo>
                      <a:pt x="138" y="214"/>
                      <a:pt x="138" y="214"/>
                      <a:pt x="138" y="214"/>
                    </a:cubicBezTo>
                    <a:cubicBezTo>
                      <a:pt x="139" y="214"/>
                      <a:pt x="140" y="214"/>
                      <a:pt x="142" y="214"/>
                    </a:cubicBezTo>
                    <a:cubicBezTo>
                      <a:pt x="142" y="214"/>
                      <a:pt x="142" y="214"/>
                      <a:pt x="142" y="214"/>
                    </a:cubicBezTo>
                    <a:cubicBezTo>
                      <a:pt x="149" y="214"/>
                      <a:pt x="154" y="216"/>
                      <a:pt x="162" y="217"/>
                    </a:cubicBezTo>
                    <a:cubicBezTo>
                      <a:pt x="162" y="217"/>
                      <a:pt x="162" y="217"/>
                      <a:pt x="162" y="217"/>
                    </a:cubicBezTo>
                    <a:cubicBezTo>
                      <a:pt x="164" y="217"/>
                      <a:pt x="165" y="217"/>
                      <a:pt x="166" y="217"/>
                    </a:cubicBezTo>
                    <a:cubicBezTo>
                      <a:pt x="166" y="217"/>
                      <a:pt x="166" y="217"/>
                      <a:pt x="166" y="217"/>
                    </a:cubicBezTo>
                    <a:cubicBezTo>
                      <a:pt x="182" y="217"/>
                      <a:pt x="199" y="213"/>
                      <a:pt x="212" y="202"/>
                    </a:cubicBezTo>
                    <a:cubicBezTo>
                      <a:pt x="212" y="202"/>
                      <a:pt x="212" y="202"/>
                      <a:pt x="212" y="202"/>
                    </a:cubicBezTo>
                    <a:cubicBezTo>
                      <a:pt x="225" y="191"/>
                      <a:pt x="224" y="175"/>
                      <a:pt x="231" y="160"/>
                    </a:cubicBezTo>
                    <a:cubicBezTo>
                      <a:pt x="231" y="160"/>
                      <a:pt x="231" y="160"/>
                      <a:pt x="231" y="160"/>
                    </a:cubicBezTo>
                    <a:cubicBezTo>
                      <a:pt x="237" y="146"/>
                      <a:pt x="255" y="143"/>
                      <a:pt x="260" y="132"/>
                    </a:cubicBezTo>
                    <a:cubicBezTo>
                      <a:pt x="260" y="132"/>
                      <a:pt x="260" y="132"/>
                      <a:pt x="260" y="132"/>
                    </a:cubicBezTo>
                    <a:cubicBezTo>
                      <a:pt x="262" y="127"/>
                      <a:pt x="262" y="123"/>
                      <a:pt x="262" y="120"/>
                    </a:cubicBezTo>
                    <a:cubicBezTo>
                      <a:pt x="262" y="120"/>
                      <a:pt x="262" y="120"/>
                      <a:pt x="262" y="120"/>
                    </a:cubicBezTo>
                    <a:cubicBezTo>
                      <a:pt x="263" y="102"/>
                      <a:pt x="241" y="96"/>
                      <a:pt x="230" y="83"/>
                    </a:cubicBezTo>
                    <a:cubicBezTo>
                      <a:pt x="230" y="83"/>
                      <a:pt x="230" y="83"/>
                      <a:pt x="230" y="83"/>
                    </a:cubicBezTo>
                    <a:cubicBezTo>
                      <a:pt x="226" y="78"/>
                      <a:pt x="226" y="71"/>
                      <a:pt x="226" y="65"/>
                    </a:cubicBezTo>
                    <a:cubicBezTo>
                      <a:pt x="226" y="65"/>
                      <a:pt x="226" y="65"/>
                      <a:pt x="226" y="65"/>
                    </a:cubicBezTo>
                    <a:cubicBezTo>
                      <a:pt x="226" y="63"/>
                      <a:pt x="226" y="60"/>
                      <a:pt x="226" y="58"/>
                    </a:cubicBezTo>
                    <a:cubicBezTo>
                      <a:pt x="226" y="58"/>
                      <a:pt x="226" y="58"/>
                      <a:pt x="226" y="58"/>
                    </a:cubicBezTo>
                    <a:cubicBezTo>
                      <a:pt x="226" y="52"/>
                      <a:pt x="225" y="46"/>
                      <a:pt x="221" y="42"/>
                    </a:cubicBezTo>
                    <a:cubicBezTo>
                      <a:pt x="221" y="42"/>
                      <a:pt x="221" y="42"/>
                      <a:pt x="221" y="42"/>
                    </a:cubicBezTo>
                    <a:cubicBezTo>
                      <a:pt x="214" y="34"/>
                      <a:pt x="198" y="38"/>
                      <a:pt x="187" y="32"/>
                    </a:cubicBezTo>
                    <a:cubicBezTo>
                      <a:pt x="187" y="32"/>
                      <a:pt x="187" y="32"/>
                      <a:pt x="187" y="32"/>
                    </a:cubicBezTo>
                    <a:cubicBezTo>
                      <a:pt x="182" y="28"/>
                      <a:pt x="180" y="24"/>
                      <a:pt x="180" y="20"/>
                    </a:cubicBezTo>
                    <a:cubicBezTo>
                      <a:pt x="180" y="20"/>
                      <a:pt x="180" y="20"/>
                      <a:pt x="180" y="20"/>
                    </a:cubicBezTo>
                    <a:cubicBezTo>
                      <a:pt x="179" y="16"/>
                      <a:pt x="178" y="13"/>
                      <a:pt x="175" y="9"/>
                    </a:cubicBezTo>
                    <a:cubicBezTo>
                      <a:pt x="175" y="9"/>
                      <a:pt x="175" y="9"/>
                      <a:pt x="175" y="9"/>
                    </a:cubicBezTo>
                    <a:cubicBezTo>
                      <a:pt x="176" y="8"/>
                      <a:pt x="176" y="8"/>
                      <a:pt x="176" y="8"/>
                    </a:cubicBezTo>
                    <a:cubicBezTo>
                      <a:pt x="177" y="7"/>
                      <a:pt x="177" y="7"/>
                      <a:pt x="177" y="7"/>
                    </a:cubicBezTo>
                    <a:cubicBezTo>
                      <a:pt x="181" y="11"/>
                      <a:pt x="182" y="16"/>
                      <a:pt x="183" y="20"/>
                    </a:cubicBezTo>
                    <a:cubicBezTo>
                      <a:pt x="183" y="20"/>
                      <a:pt x="183" y="20"/>
                      <a:pt x="183" y="20"/>
                    </a:cubicBezTo>
                    <a:cubicBezTo>
                      <a:pt x="183" y="23"/>
                      <a:pt x="184" y="26"/>
                      <a:pt x="188" y="29"/>
                    </a:cubicBezTo>
                    <a:cubicBezTo>
                      <a:pt x="188" y="29"/>
                      <a:pt x="188" y="29"/>
                      <a:pt x="188" y="29"/>
                    </a:cubicBezTo>
                    <a:cubicBezTo>
                      <a:pt x="197" y="35"/>
                      <a:pt x="214" y="30"/>
                      <a:pt x="223" y="40"/>
                    </a:cubicBezTo>
                    <a:cubicBezTo>
                      <a:pt x="223" y="40"/>
                      <a:pt x="223" y="40"/>
                      <a:pt x="223" y="40"/>
                    </a:cubicBezTo>
                    <a:cubicBezTo>
                      <a:pt x="228" y="45"/>
                      <a:pt x="229" y="51"/>
                      <a:pt x="229" y="58"/>
                    </a:cubicBezTo>
                    <a:cubicBezTo>
                      <a:pt x="229" y="58"/>
                      <a:pt x="229" y="58"/>
                      <a:pt x="229" y="58"/>
                    </a:cubicBezTo>
                    <a:cubicBezTo>
                      <a:pt x="229" y="60"/>
                      <a:pt x="229" y="63"/>
                      <a:pt x="229" y="65"/>
                    </a:cubicBezTo>
                    <a:cubicBezTo>
                      <a:pt x="229" y="65"/>
                      <a:pt x="229" y="65"/>
                      <a:pt x="229" y="65"/>
                    </a:cubicBezTo>
                    <a:cubicBezTo>
                      <a:pt x="229" y="71"/>
                      <a:pt x="229" y="77"/>
                      <a:pt x="233" y="81"/>
                    </a:cubicBezTo>
                    <a:cubicBezTo>
                      <a:pt x="233" y="81"/>
                      <a:pt x="233" y="81"/>
                      <a:pt x="233" y="81"/>
                    </a:cubicBezTo>
                    <a:cubicBezTo>
                      <a:pt x="242" y="93"/>
                      <a:pt x="265" y="99"/>
                      <a:pt x="265" y="120"/>
                    </a:cubicBezTo>
                    <a:cubicBezTo>
                      <a:pt x="265" y="120"/>
                      <a:pt x="265" y="120"/>
                      <a:pt x="265" y="120"/>
                    </a:cubicBezTo>
                    <a:cubicBezTo>
                      <a:pt x="265" y="124"/>
                      <a:pt x="264" y="128"/>
                      <a:pt x="262" y="133"/>
                    </a:cubicBezTo>
                    <a:cubicBezTo>
                      <a:pt x="262" y="133"/>
                      <a:pt x="262" y="133"/>
                      <a:pt x="262" y="133"/>
                    </a:cubicBezTo>
                    <a:cubicBezTo>
                      <a:pt x="257" y="146"/>
                      <a:pt x="239" y="149"/>
                      <a:pt x="234" y="161"/>
                    </a:cubicBezTo>
                    <a:cubicBezTo>
                      <a:pt x="234" y="161"/>
                      <a:pt x="234" y="161"/>
                      <a:pt x="234" y="161"/>
                    </a:cubicBezTo>
                    <a:cubicBezTo>
                      <a:pt x="227" y="175"/>
                      <a:pt x="228" y="192"/>
                      <a:pt x="214" y="204"/>
                    </a:cubicBezTo>
                    <a:cubicBezTo>
                      <a:pt x="214" y="204"/>
                      <a:pt x="214" y="204"/>
                      <a:pt x="214" y="204"/>
                    </a:cubicBezTo>
                    <a:cubicBezTo>
                      <a:pt x="200" y="216"/>
                      <a:pt x="183" y="220"/>
                      <a:pt x="166" y="220"/>
                    </a:cubicBezTo>
                    <a:cubicBezTo>
                      <a:pt x="166" y="220"/>
                      <a:pt x="166" y="220"/>
                      <a:pt x="166" y="220"/>
                    </a:cubicBezTo>
                    <a:cubicBezTo>
                      <a:pt x="165" y="220"/>
                      <a:pt x="164" y="220"/>
                      <a:pt x="162" y="220"/>
                    </a:cubicBezTo>
                    <a:cubicBezTo>
                      <a:pt x="162" y="220"/>
                      <a:pt x="162" y="220"/>
                      <a:pt x="162" y="220"/>
                    </a:cubicBezTo>
                    <a:cubicBezTo>
                      <a:pt x="154" y="219"/>
                      <a:pt x="149" y="217"/>
                      <a:pt x="142" y="217"/>
                    </a:cubicBezTo>
                    <a:cubicBezTo>
                      <a:pt x="142" y="217"/>
                      <a:pt x="142" y="217"/>
                      <a:pt x="142" y="217"/>
                    </a:cubicBezTo>
                    <a:cubicBezTo>
                      <a:pt x="141" y="217"/>
                      <a:pt x="139" y="217"/>
                      <a:pt x="138" y="217"/>
                    </a:cubicBezTo>
                    <a:cubicBezTo>
                      <a:pt x="138" y="217"/>
                      <a:pt x="138" y="217"/>
                      <a:pt x="138" y="217"/>
                    </a:cubicBezTo>
                    <a:cubicBezTo>
                      <a:pt x="130" y="218"/>
                      <a:pt x="124" y="223"/>
                      <a:pt x="117" y="227"/>
                    </a:cubicBezTo>
                    <a:cubicBezTo>
                      <a:pt x="117" y="227"/>
                      <a:pt x="117" y="227"/>
                      <a:pt x="117" y="227"/>
                    </a:cubicBezTo>
                    <a:cubicBezTo>
                      <a:pt x="114" y="229"/>
                      <a:pt x="110" y="230"/>
                      <a:pt x="106" y="230"/>
                    </a:cubicBezTo>
                    <a:cubicBezTo>
                      <a:pt x="106" y="230"/>
                      <a:pt x="106" y="230"/>
                      <a:pt x="106" y="230"/>
                    </a:cubicBezTo>
                    <a:cubicBezTo>
                      <a:pt x="106" y="230"/>
                      <a:pt x="106" y="230"/>
                      <a:pt x="106" y="230"/>
                    </a:cubicBezTo>
                    <a:close/>
                  </a:path>
                </a:pathLst>
              </a:custGeom>
              <a:solidFill>
                <a:srgbClr val="753C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54038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108077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62052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216090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701290" algn="l" defTabSz="1080135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3241675" algn="l" defTabSz="1080135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782060" algn="l" defTabSz="1080135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4322445" algn="l" defTabSz="1080135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grpSp>
            <p:nvGrpSpPr>
              <p:cNvPr id="132" name="组合 131"/>
              <p:cNvGrpSpPr/>
              <p:nvPr/>
            </p:nvGrpSpPr>
            <p:grpSpPr>
              <a:xfrm>
                <a:off x="1027869" y="3712190"/>
                <a:ext cx="4030662" cy="3479800"/>
                <a:chOff x="1063218" y="3065561"/>
                <a:chExt cx="4030662" cy="3479800"/>
              </a:xfrm>
            </p:grpSpPr>
            <p:sp>
              <p:nvSpPr>
                <p:cNvPr id="121" name="Freeform 5"/>
                <p:cNvSpPr/>
                <p:nvPr/>
              </p:nvSpPr>
              <p:spPr bwMode="auto">
                <a:xfrm>
                  <a:off x="1063218" y="3065561"/>
                  <a:ext cx="4030662" cy="3479800"/>
                </a:xfrm>
                <a:custGeom>
                  <a:avLst/>
                  <a:gdLst>
                    <a:gd name="T0" fmla="*/ 178 w 275"/>
                    <a:gd name="T1" fmla="*/ 13 h 237"/>
                    <a:gd name="T2" fmla="*/ 190 w 275"/>
                    <a:gd name="T3" fmla="*/ 35 h 237"/>
                    <a:gd name="T4" fmla="*/ 224 w 275"/>
                    <a:gd name="T5" fmla="*/ 46 h 237"/>
                    <a:gd name="T6" fmla="*/ 234 w 275"/>
                    <a:gd name="T7" fmla="*/ 87 h 237"/>
                    <a:gd name="T8" fmla="*/ 263 w 275"/>
                    <a:gd name="T9" fmla="*/ 137 h 237"/>
                    <a:gd name="T10" fmla="*/ 234 w 275"/>
                    <a:gd name="T11" fmla="*/ 165 h 237"/>
                    <a:gd name="T12" fmla="*/ 215 w 275"/>
                    <a:gd name="T13" fmla="*/ 208 h 237"/>
                    <a:gd name="T14" fmla="*/ 164 w 275"/>
                    <a:gd name="T15" fmla="*/ 223 h 237"/>
                    <a:gd name="T16" fmla="*/ 140 w 275"/>
                    <a:gd name="T17" fmla="*/ 221 h 237"/>
                    <a:gd name="T18" fmla="*/ 118 w 275"/>
                    <a:gd name="T19" fmla="*/ 231 h 237"/>
                    <a:gd name="T20" fmla="*/ 87 w 275"/>
                    <a:gd name="T21" fmla="*/ 224 h 237"/>
                    <a:gd name="T22" fmla="*/ 71 w 275"/>
                    <a:gd name="T23" fmla="*/ 211 h 237"/>
                    <a:gd name="T24" fmla="*/ 29 w 275"/>
                    <a:gd name="T25" fmla="*/ 207 h 237"/>
                    <a:gd name="T26" fmla="*/ 17 w 275"/>
                    <a:gd name="T27" fmla="*/ 154 h 237"/>
                    <a:gd name="T28" fmla="*/ 9 w 275"/>
                    <a:gd name="T29" fmla="*/ 123 h 237"/>
                    <a:gd name="T30" fmla="*/ 14 w 275"/>
                    <a:gd name="T31" fmla="*/ 102 h 237"/>
                    <a:gd name="T32" fmla="*/ 6 w 275"/>
                    <a:gd name="T33" fmla="*/ 69 h 237"/>
                    <a:gd name="T34" fmla="*/ 34 w 275"/>
                    <a:gd name="T35" fmla="*/ 40 h 237"/>
                    <a:gd name="T36" fmla="*/ 100 w 275"/>
                    <a:gd name="T37" fmla="*/ 11 h 237"/>
                    <a:gd name="T38" fmla="*/ 129 w 275"/>
                    <a:gd name="T39" fmla="*/ 12 h 237"/>
                    <a:gd name="T40" fmla="*/ 178 w 275"/>
                    <a:gd name="T41" fmla="*/ 13 h 2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75" h="237">
                      <a:moveTo>
                        <a:pt x="178" y="13"/>
                      </a:moveTo>
                      <a:cubicBezTo>
                        <a:pt x="186" y="21"/>
                        <a:pt x="180" y="29"/>
                        <a:pt x="190" y="35"/>
                      </a:cubicBezTo>
                      <a:cubicBezTo>
                        <a:pt x="200" y="42"/>
                        <a:pt x="216" y="37"/>
                        <a:pt x="224" y="46"/>
                      </a:cubicBezTo>
                      <a:cubicBezTo>
                        <a:pt x="235" y="57"/>
                        <a:pt x="224" y="75"/>
                        <a:pt x="234" y="87"/>
                      </a:cubicBezTo>
                      <a:cubicBezTo>
                        <a:pt x="245" y="102"/>
                        <a:pt x="275" y="108"/>
                        <a:pt x="263" y="137"/>
                      </a:cubicBezTo>
                      <a:cubicBezTo>
                        <a:pt x="258" y="150"/>
                        <a:pt x="240" y="152"/>
                        <a:pt x="234" y="165"/>
                      </a:cubicBezTo>
                      <a:cubicBezTo>
                        <a:pt x="228" y="180"/>
                        <a:pt x="229" y="197"/>
                        <a:pt x="215" y="208"/>
                      </a:cubicBezTo>
                      <a:cubicBezTo>
                        <a:pt x="200" y="220"/>
                        <a:pt x="182" y="224"/>
                        <a:pt x="164" y="223"/>
                      </a:cubicBezTo>
                      <a:cubicBezTo>
                        <a:pt x="155" y="223"/>
                        <a:pt x="150" y="220"/>
                        <a:pt x="140" y="221"/>
                      </a:cubicBezTo>
                      <a:cubicBezTo>
                        <a:pt x="131" y="222"/>
                        <a:pt x="125" y="227"/>
                        <a:pt x="118" y="231"/>
                      </a:cubicBezTo>
                      <a:cubicBezTo>
                        <a:pt x="108" y="237"/>
                        <a:pt x="93" y="231"/>
                        <a:pt x="87" y="224"/>
                      </a:cubicBezTo>
                      <a:cubicBezTo>
                        <a:pt x="82" y="218"/>
                        <a:pt x="79" y="212"/>
                        <a:pt x="71" y="211"/>
                      </a:cubicBezTo>
                      <a:cubicBezTo>
                        <a:pt x="56" y="209"/>
                        <a:pt x="42" y="216"/>
                        <a:pt x="29" y="207"/>
                      </a:cubicBezTo>
                      <a:cubicBezTo>
                        <a:pt x="9" y="193"/>
                        <a:pt x="22" y="172"/>
                        <a:pt x="17" y="154"/>
                      </a:cubicBezTo>
                      <a:cubicBezTo>
                        <a:pt x="15" y="143"/>
                        <a:pt x="5" y="135"/>
                        <a:pt x="9" y="123"/>
                      </a:cubicBezTo>
                      <a:cubicBezTo>
                        <a:pt x="12" y="114"/>
                        <a:pt x="16" y="111"/>
                        <a:pt x="14" y="102"/>
                      </a:cubicBezTo>
                      <a:cubicBezTo>
                        <a:pt x="11" y="93"/>
                        <a:pt x="0" y="81"/>
                        <a:pt x="6" y="69"/>
                      </a:cubicBezTo>
                      <a:cubicBezTo>
                        <a:pt x="12" y="57"/>
                        <a:pt x="30" y="53"/>
                        <a:pt x="34" y="40"/>
                      </a:cubicBezTo>
                      <a:cubicBezTo>
                        <a:pt x="44" y="8"/>
                        <a:pt x="73" y="1"/>
                        <a:pt x="100" y="11"/>
                      </a:cubicBezTo>
                      <a:cubicBezTo>
                        <a:pt x="100" y="11"/>
                        <a:pt x="111" y="15"/>
                        <a:pt x="129" y="12"/>
                      </a:cubicBezTo>
                      <a:cubicBezTo>
                        <a:pt x="147" y="10"/>
                        <a:pt x="165" y="0"/>
                        <a:pt x="178" y="1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1pPr>
                  <a:lvl2pPr marL="540385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2pPr>
                  <a:lvl3pPr marL="108077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3pPr>
                  <a:lvl4pPr marL="162052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4pPr>
                  <a:lvl5pPr marL="2160905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5pPr>
                  <a:lvl6pPr marL="2701290" algn="l" defTabSz="1080135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6pPr>
                  <a:lvl7pPr marL="3241675" algn="l" defTabSz="1080135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7pPr>
                  <a:lvl8pPr marL="3782060" algn="l" defTabSz="1080135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8pPr>
                  <a:lvl9pPr marL="4322445" algn="l" defTabSz="1080135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123" name="Freeform 7"/>
                <p:cNvSpPr/>
                <p:nvPr/>
              </p:nvSpPr>
              <p:spPr bwMode="auto">
                <a:xfrm>
                  <a:off x="1253718" y="3241774"/>
                  <a:ext cx="3633787" cy="3127375"/>
                </a:xfrm>
                <a:custGeom>
                  <a:avLst/>
                  <a:gdLst>
                    <a:gd name="T0" fmla="*/ 161 w 248"/>
                    <a:gd name="T1" fmla="*/ 11 h 213"/>
                    <a:gd name="T2" fmla="*/ 171 w 248"/>
                    <a:gd name="T3" fmla="*/ 31 h 213"/>
                    <a:gd name="T4" fmla="*/ 202 w 248"/>
                    <a:gd name="T5" fmla="*/ 41 h 213"/>
                    <a:gd name="T6" fmla="*/ 211 w 248"/>
                    <a:gd name="T7" fmla="*/ 78 h 213"/>
                    <a:gd name="T8" fmla="*/ 238 w 248"/>
                    <a:gd name="T9" fmla="*/ 123 h 213"/>
                    <a:gd name="T10" fmla="*/ 212 w 248"/>
                    <a:gd name="T11" fmla="*/ 148 h 213"/>
                    <a:gd name="T12" fmla="*/ 194 w 248"/>
                    <a:gd name="T13" fmla="*/ 187 h 213"/>
                    <a:gd name="T14" fmla="*/ 149 w 248"/>
                    <a:gd name="T15" fmla="*/ 201 h 213"/>
                    <a:gd name="T16" fmla="*/ 127 w 248"/>
                    <a:gd name="T17" fmla="*/ 199 h 213"/>
                    <a:gd name="T18" fmla="*/ 107 w 248"/>
                    <a:gd name="T19" fmla="*/ 208 h 213"/>
                    <a:gd name="T20" fmla="*/ 78 w 248"/>
                    <a:gd name="T21" fmla="*/ 201 h 213"/>
                    <a:gd name="T22" fmla="*/ 64 w 248"/>
                    <a:gd name="T23" fmla="*/ 190 h 213"/>
                    <a:gd name="T24" fmla="*/ 27 w 248"/>
                    <a:gd name="T25" fmla="*/ 186 h 213"/>
                    <a:gd name="T26" fmla="*/ 16 w 248"/>
                    <a:gd name="T27" fmla="*/ 138 h 213"/>
                    <a:gd name="T28" fmla="*/ 9 w 248"/>
                    <a:gd name="T29" fmla="*/ 110 h 213"/>
                    <a:gd name="T30" fmla="*/ 13 w 248"/>
                    <a:gd name="T31" fmla="*/ 91 h 213"/>
                    <a:gd name="T32" fmla="*/ 5 w 248"/>
                    <a:gd name="T33" fmla="*/ 62 h 213"/>
                    <a:gd name="T34" fmla="*/ 31 w 248"/>
                    <a:gd name="T35" fmla="*/ 36 h 213"/>
                    <a:gd name="T36" fmla="*/ 91 w 248"/>
                    <a:gd name="T37" fmla="*/ 9 h 213"/>
                    <a:gd name="T38" fmla="*/ 117 w 248"/>
                    <a:gd name="T39" fmla="*/ 11 h 213"/>
                    <a:gd name="T40" fmla="*/ 161 w 248"/>
                    <a:gd name="T41" fmla="*/ 11 h 2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48" h="213">
                      <a:moveTo>
                        <a:pt x="161" y="11"/>
                      </a:moveTo>
                      <a:cubicBezTo>
                        <a:pt x="168" y="18"/>
                        <a:pt x="163" y="26"/>
                        <a:pt x="171" y="31"/>
                      </a:cubicBezTo>
                      <a:cubicBezTo>
                        <a:pt x="180" y="37"/>
                        <a:pt x="195" y="33"/>
                        <a:pt x="202" y="41"/>
                      </a:cubicBezTo>
                      <a:cubicBezTo>
                        <a:pt x="212" y="51"/>
                        <a:pt x="202" y="67"/>
                        <a:pt x="211" y="78"/>
                      </a:cubicBezTo>
                      <a:cubicBezTo>
                        <a:pt x="221" y="92"/>
                        <a:pt x="248" y="96"/>
                        <a:pt x="238" y="123"/>
                      </a:cubicBezTo>
                      <a:cubicBezTo>
                        <a:pt x="233" y="134"/>
                        <a:pt x="217" y="137"/>
                        <a:pt x="212" y="148"/>
                      </a:cubicBezTo>
                      <a:cubicBezTo>
                        <a:pt x="206" y="161"/>
                        <a:pt x="206" y="177"/>
                        <a:pt x="194" y="187"/>
                      </a:cubicBezTo>
                      <a:cubicBezTo>
                        <a:pt x="181" y="198"/>
                        <a:pt x="164" y="201"/>
                        <a:pt x="149" y="201"/>
                      </a:cubicBezTo>
                      <a:cubicBezTo>
                        <a:pt x="140" y="200"/>
                        <a:pt x="135" y="198"/>
                        <a:pt x="127" y="199"/>
                      </a:cubicBezTo>
                      <a:cubicBezTo>
                        <a:pt x="118" y="199"/>
                        <a:pt x="113" y="204"/>
                        <a:pt x="107" y="208"/>
                      </a:cubicBezTo>
                      <a:cubicBezTo>
                        <a:pt x="98" y="213"/>
                        <a:pt x="84" y="208"/>
                        <a:pt x="78" y="201"/>
                      </a:cubicBezTo>
                      <a:cubicBezTo>
                        <a:pt x="74" y="196"/>
                        <a:pt x="72" y="190"/>
                        <a:pt x="64" y="190"/>
                      </a:cubicBezTo>
                      <a:cubicBezTo>
                        <a:pt x="51" y="188"/>
                        <a:pt x="38" y="194"/>
                        <a:pt x="27" y="186"/>
                      </a:cubicBezTo>
                      <a:cubicBezTo>
                        <a:pt x="9" y="174"/>
                        <a:pt x="20" y="155"/>
                        <a:pt x="16" y="138"/>
                      </a:cubicBezTo>
                      <a:cubicBezTo>
                        <a:pt x="14" y="128"/>
                        <a:pt x="5" y="121"/>
                        <a:pt x="9" y="110"/>
                      </a:cubicBezTo>
                      <a:cubicBezTo>
                        <a:pt x="11" y="102"/>
                        <a:pt x="15" y="100"/>
                        <a:pt x="13" y="91"/>
                      </a:cubicBezTo>
                      <a:cubicBezTo>
                        <a:pt x="10" y="83"/>
                        <a:pt x="0" y="72"/>
                        <a:pt x="5" y="62"/>
                      </a:cubicBezTo>
                      <a:cubicBezTo>
                        <a:pt x="11" y="51"/>
                        <a:pt x="28" y="48"/>
                        <a:pt x="31" y="36"/>
                      </a:cubicBezTo>
                      <a:cubicBezTo>
                        <a:pt x="40" y="7"/>
                        <a:pt x="66" y="0"/>
                        <a:pt x="91" y="9"/>
                      </a:cubicBezTo>
                      <a:cubicBezTo>
                        <a:pt x="91" y="9"/>
                        <a:pt x="100" y="13"/>
                        <a:pt x="117" y="11"/>
                      </a:cubicBezTo>
                      <a:cubicBezTo>
                        <a:pt x="133" y="8"/>
                        <a:pt x="149" y="0"/>
                        <a:pt x="161" y="11"/>
                      </a:cubicBezTo>
                      <a:close/>
                    </a:path>
                  </a:pathLst>
                </a:custGeom>
                <a:solidFill>
                  <a:srgbClr val="FFC86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1pPr>
                  <a:lvl2pPr marL="540385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2pPr>
                  <a:lvl3pPr marL="108077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3pPr>
                  <a:lvl4pPr marL="162052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4pPr>
                  <a:lvl5pPr marL="2160905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5pPr>
                  <a:lvl6pPr marL="2701290" algn="l" defTabSz="1080135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6pPr>
                  <a:lvl7pPr marL="3241675" algn="l" defTabSz="1080135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7pPr>
                  <a:lvl8pPr marL="3782060" algn="l" defTabSz="1080135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8pPr>
                  <a:lvl9pPr marL="4322445" algn="l" defTabSz="1080135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</p:grpSp>
        </p:grpSp>
        <p:sp>
          <p:nvSpPr>
            <p:cNvPr id="64" name="Rectangle 10"/>
            <p:cNvSpPr>
              <a:spLocks noChangeArrowheads="1"/>
            </p:cNvSpPr>
            <p:nvPr/>
          </p:nvSpPr>
          <p:spPr bwMode="auto">
            <a:xfrm>
              <a:off x="1163599" y="3962827"/>
              <a:ext cx="2735418" cy="7469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3200" b="1" i="0" u="none" strike="noStrike" cap="none" normalizeH="0" baseline="0" dirty="0">
                  <a:ln>
                    <a:noFill/>
                  </a:ln>
                  <a:solidFill>
                    <a:schemeClr val="accent4">
                      <a:lumMod val="75000"/>
                    </a:schemeClr>
                  </a:solidFill>
                  <a:effectLst/>
                </a:rPr>
                <a:t>带薪深造</a:t>
              </a:r>
              <a:endParaRPr kumimoji="0" lang="zh-CN" altLang="zh-CN" sz="3200" b="1" i="0" u="none" strike="noStrike" cap="none" normalizeH="0" baseline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</a:endParaRPr>
            </a:p>
          </p:txBody>
        </p:sp>
      </p:grpSp>
      <p:grpSp>
        <p:nvGrpSpPr>
          <p:cNvPr id="164" name="组合 163"/>
          <p:cNvGrpSpPr/>
          <p:nvPr/>
        </p:nvGrpSpPr>
        <p:grpSpPr>
          <a:xfrm>
            <a:off x="8214118" y="3950500"/>
            <a:ext cx="2990345" cy="1810608"/>
            <a:chOff x="7448308" y="3343440"/>
            <a:chExt cx="2990345" cy="1810608"/>
          </a:xfrm>
        </p:grpSpPr>
        <p:grpSp>
          <p:nvGrpSpPr>
            <p:cNvPr id="154" name="组合 153"/>
            <p:cNvGrpSpPr/>
            <p:nvPr/>
          </p:nvGrpSpPr>
          <p:grpSpPr>
            <a:xfrm>
              <a:off x="7448308" y="3343440"/>
              <a:ext cx="2990345" cy="1810608"/>
              <a:chOff x="1027869" y="3712190"/>
              <a:chExt cx="4030662" cy="3479800"/>
            </a:xfrm>
          </p:grpSpPr>
          <p:sp>
            <p:nvSpPr>
              <p:cNvPr id="155" name="Freeform 6"/>
              <p:cNvSpPr/>
              <p:nvPr/>
            </p:nvSpPr>
            <p:spPr bwMode="auto">
              <a:xfrm>
                <a:off x="1058031" y="3785215"/>
                <a:ext cx="3883025" cy="3376613"/>
              </a:xfrm>
              <a:custGeom>
                <a:avLst/>
                <a:gdLst>
                  <a:gd name="T0" fmla="*/ 83 w 265"/>
                  <a:gd name="T1" fmla="*/ 220 h 230"/>
                  <a:gd name="T2" fmla="*/ 64 w 265"/>
                  <a:gd name="T3" fmla="*/ 207 h 230"/>
                  <a:gd name="T4" fmla="*/ 44 w 265"/>
                  <a:gd name="T5" fmla="*/ 209 h 230"/>
                  <a:gd name="T6" fmla="*/ 14 w 265"/>
                  <a:gd name="T7" fmla="*/ 178 h 230"/>
                  <a:gd name="T8" fmla="*/ 15 w 265"/>
                  <a:gd name="T9" fmla="*/ 159 h 230"/>
                  <a:gd name="T10" fmla="*/ 5 w 265"/>
                  <a:gd name="T11" fmla="*/ 124 h 230"/>
                  <a:gd name="T12" fmla="*/ 6 w 265"/>
                  <a:gd name="T13" fmla="*/ 117 h 230"/>
                  <a:gd name="T14" fmla="*/ 10 w 265"/>
                  <a:gd name="T15" fmla="*/ 97 h 230"/>
                  <a:gd name="T16" fmla="*/ 0 w 265"/>
                  <a:gd name="T17" fmla="*/ 71 h 230"/>
                  <a:gd name="T18" fmla="*/ 31 w 265"/>
                  <a:gd name="T19" fmla="*/ 35 h 230"/>
                  <a:gd name="T20" fmla="*/ 76 w 265"/>
                  <a:gd name="T21" fmla="*/ 0 h 230"/>
                  <a:gd name="T22" fmla="*/ 116 w 265"/>
                  <a:gd name="T23" fmla="*/ 7 h 230"/>
                  <a:gd name="T24" fmla="*/ 127 w 265"/>
                  <a:gd name="T25" fmla="*/ 6 h 230"/>
                  <a:gd name="T26" fmla="*/ 177 w 265"/>
                  <a:gd name="T27" fmla="*/ 7 h 230"/>
                  <a:gd name="T28" fmla="*/ 175 w 265"/>
                  <a:gd name="T29" fmla="*/ 9 h 230"/>
                  <a:gd name="T30" fmla="*/ 127 w 265"/>
                  <a:gd name="T31" fmla="*/ 9 h 230"/>
                  <a:gd name="T32" fmla="*/ 116 w 265"/>
                  <a:gd name="T33" fmla="*/ 10 h 230"/>
                  <a:gd name="T34" fmla="*/ 76 w 265"/>
                  <a:gd name="T35" fmla="*/ 3 h 230"/>
                  <a:gd name="T36" fmla="*/ 33 w 265"/>
                  <a:gd name="T37" fmla="*/ 36 h 230"/>
                  <a:gd name="T38" fmla="*/ 3 w 265"/>
                  <a:gd name="T39" fmla="*/ 71 h 230"/>
                  <a:gd name="T40" fmla="*/ 13 w 265"/>
                  <a:gd name="T41" fmla="*/ 97 h 230"/>
                  <a:gd name="T42" fmla="*/ 9 w 265"/>
                  <a:gd name="T43" fmla="*/ 118 h 230"/>
                  <a:gd name="T44" fmla="*/ 8 w 265"/>
                  <a:gd name="T45" fmla="*/ 124 h 230"/>
                  <a:gd name="T46" fmla="*/ 18 w 265"/>
                  <a:gd name="T47" fmla="*/ 159 h 230"/>
                  <a:gd name="T48" fmla="*/ 17 w 265"/>
                  <a:gd name="T49" fmla="*/ 178 h 230"/>
                  <a:gd name="T50" fmla="*/ 44 w 265"/>
                  <a:gd name="T51" fmla="*/ 206 h 230"/>
                  <a:gd name="T52" fmla="*/ 64 w 265"/>
                  <a:gd name="T53" fmla="*/ 204 h 230"/>
                  <a:gd name="T54" fmla="*/ 86 w 265"/>
                  <a:gd name="T55" fmla="*/ 218 h 230"/>
                  <a:gd name="T56" fmla="*/ 106 w 265"/>
                  <a:gd name="T57" fmla="*/ 227 h 230"/>
                  <a:gd name="T58" fmla="*/ 138 w 265"/>
                  <a:gd name="T59" fmla="*/ 214 h 230"/>
                  <a:gd name="T60" fmla="*/ 142 w 265"/>
                  <a:gd name="T61" fmla="*/ 214 h 230"/>
                  <a:gd name="T62" fmla="*/ 166 w 265"/>
                  <a:gd name="T63" fmla="*/ 217 h 230"/>
                  <a:gd name="T64" fmla="*/ 212 w 265"/>
                  <a:gd name="T65" fmla="*/ 202 h 230"/>
                  <a:gd name="T66" fmla="*/ 260 w 265"/>
                  <a:gd name="T67" fmla="*/ 132 h 230"/>
                  <a:gd name="T68" fmla="*/ 262 w 265"/>
                  <a:gd name="T69" fmla="*/ 120 h 230"/>
                  <a:gd name="T70" fmla="*/ 226 w 265"/>
                  <a:gd name="T71" fmla="*/ 65 h 230"/>
                  <a:gd name="T72" fmla="*/ 226 w 265"/>
                  <a:gd name="T73" fmla="*/ 58 h 230"/>
                  <a:gd name="T74" fmla="*/ 187 w 265"/>
                  <a:gd name="T75" fmla="*/ 32 h 230"/>
                  <a:gd name="T76" fmla="*/ 180 w 265"/>
                  <a:gd name="T77" fmla="*/ 20 h 230"/>
                  <a:gd name="T78" fmla="*/ 176 w 265"/>
                  <a:gd name="T79" fmla="*/ 8 h 230"/>
                  <a:gd name="T80" fmla="*/ 183 w 265"/>
                  <a:gd name="T81" fmla="*/ 20 h 230"/>
                  <a:gd name="T82" fmla="*/ 223 w 265"/>
                  <a:gd name="T83" fmla="*/ 40 h 230"/>
                  <a:gd name="T84" fmla="*/ 229 w 265"/>
                  <a:gd name="T85" fmla="*/ 58 h 230"/>
                  <a:gd name="T86" fmla="*/ 233 w 265"/>
                  <a:gd name="T87" fmla="*/ 81 h 230"/>
                  <a:gd name="T88" fmla="*/ 265 w 265"/>
                  <a:gd name="T89" fmla="*/ 120 h 230"/>
                  <a:gd name="T90" fmla="*/ 234 w 265"/>
                  <a:gd name="T91" fmla="*/ 161 h 230"/>
                  <a:gd name="T92" fmla="*/ 214 w 265"/>
                  <a:gd name="T93" fmla="*/ 204 h 230"/>
                  <a:gd name="T94" fmla="*/ 162 w 265"/>
                  <a:gd name="T95" fmla="*/ 220 h 230"/>
                  <a:gd name="T96" fmla="*/ 142 w 265"/>
                  <a:gd name="T97" fmla="*/ 217 h 230"/>
                  <a:gd name="T98" fmla="*/ 117 w 265"/>
                  <a:gd name="T99" fmla="*/ 227 h 230"/>
                  <a:gd name="T100" fmla="*/ 106 w 265"/>
                  <a:gd name="T101" fmla="*/ 230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65" h="230">
                    <a:moveTo>
                      <a:pt x="106" y="230"/>
                    </a:moveTo>
                    <a:cubicBezTo>
                      <a:pt x="98" y="230"/>
                      <a:pt x="88" y="225"/>
                      <a:pt x="83" y="220"/>
                    </a:cubicBezTo>
                    <a:cubicBezTo>
                      <a:pt x="83" y="220"/>
                      <a:pt x="83" y="220"/>
                      <a:pt x="83" y="220"/>
                    </a:cubicBezTo>
                    <a:cubicBezTo>
                      <a:pt x="78" y="213"/>
                      <a:pt x="76" y="208"/>
                      <a:pt x="68" y="207"/>
                    </a:cubicBezTo>
                    <a:cubicBezTo>
                      <a:pt x="68" y="207"/>
                      <a:pt x="68" y="207"/>
                      <a:pt x="68" y="207"/>
                    </a:cubicBezTo>
                    <a:cubicBezTo>
                      <a:pt x="67" y="207"/>
                      <a:pt x="66" y="207"/>
                      <a:pt x="64" y="207"/>
                    </a:cubicBezTo>
                    <a:cubicBezTo>
                      <a:pt x="64" y="207"/>
                      <a:pt x="64" y="207"/>
                      <a:pt x="64" y="207"/>
                    </a:cubicBezTo>
                    <a:cubicBezTo>
                      <a:pt x="58" y="207"/>
                      <a:pt x="51" y="209"/>
                      <a:pt x="44" y="209"/>
                    </a:cubicBezTo>
                    <a:cubicBezTo>
                      <a:pt x="44" y="209"/>
                      <a:pt x="44" y="209"/>
                      <a:pt x="44" y="209"/>
                    </a:cubicBezTo>
                    <a:cubicBezTo>
                      <a:pt x="38" y="209"/>
                      <a:pt x="32" y="207"/>
                      <a:pt x="26" y="203"/>
                    </a:cubicBezTo>
                    <a:cubicBezTo>
                      <a:pt x="26" y="203"/>
                      <a:pt x="26" y="203"/>
                      <a:pt x="26" y="203"/>
                    </a:cubicBezTo>
                    <a:cubicBezTo>
                      <a:pt x="16" y="196"/>
                      <a:pt x="14" y="187"/>
                      <a:pt x="14" y="178"/>
                    </a:cubicBezTo>
                    <a:cubicBezTo>
                      <a:pt x="14" y="178"/>
                      <a:pt x="14" y="178"/>
                      <a:pt x="14" y="178"/>
                    </a:cubicBezTo>
                    <a:cubicBezTo>
                      <a:pt x="14" y="171"/>
                      <a:pt x="15" y="165"/>
                      <a:pt x="15" y="159"/>
                    </a:cubicBezTo>
                    <a:cubicBezTo>
                      <a:pt x="15" y="159"/>
                      <a:pt x="15" y="159"/>
                      <a:pt x="15" y="159"/>
                    </a:cubicBezTo>
                    <a:cubicBezTo>
                      <a:pt x="15" y="155"/>
                      <a:pt x="15" y="152"/>
                      <a:pt x="14" y="149"/>
                    </a:cubicBezTo>
                    <a:cubicBezTo>
                      <a:pt x="14" y="149"/>
                      <a:pt x="14" y="149"/>
                      <a:pt x="14" y="149"/>
                    </a:cubicBezTo>
                    <a:cubicBezTo>
                      <a:pt x="12" y="141"/>
                      <a:pt x="5" y="133"/>
                      <a:pt x="5" y="124"/>
                    </a:cubicBezTo>
                    <a:cubicBezTo>
                      <a:pt x="5" y="124"/>
                      <a:pt x="5" y="124"/>
                      <a:pt x="5" y="124"/>
                    </a:cubicBezTo>
                    <a:cubicBezTo>
                      <a:pt x="5" y="122"/>
                      <a:pt x="5" y="119"/>
                      <a:pt x="6" y="117"/>
                    </a:cubicBezTo>
                    <a:cubicBezTo>
                      <a:pt x="6" y="117"/>
                      <a:pt x="6" y="117"/>
                      <a:pt x="6" y="117"/>
                    </a:cubicBezTo>
                    <a:cubicBezTo>
                      <a:pt x="8" y="110"/>
                      <a:pt x="11" y="107"/>
                      <a:pt x="11" y="103"/>
                    </a:cubicBezTo>
                    <a:cubicBezTo>
                      <a:pt x="11" y="103"/>
                      <a:pt x="11" y="103"/>
                      <a:pt x="11" y="103"/>
                    </a:cubicBezTo>
                    <a:cubicBezTo>
                      <a:pt x="11" y="101"/>
                      <a:pt x="11" y="99"/>
                      <a:pt x="10" y="97"/>
                    </a:cubicBezTo>
                    <a:cubicBezTo>
                      <a:pt x="10" y="97"/>
                      <a:pt x="10" y="97"/>
                      <a:pt x="10" y="97"/>
                    </a:cubicBezTo>
                    <a:cubicBezTo>
                      <a:pt x="8" y="91"/>
                      <a:pt x="1" y="81"/>
                      <a:pt x="0" y="71"/>
                    </a:cubicBezTo>
                    <a:cubicBezTo>
                      <a:pt x="0" y="71"/>
                      <a:pt x="0" y="71"/>
                      <a:pt x="0" y="71"/>
                    </a:cubicBezTo>
                    <a:cubicBezTo>
                      <a:pt x="0" y="69"/>
                      <a:pt x="1" y="66"/>
                      <a:pt x="2" y="63"/>
                    </a:cubicBezTo>
                    <a:cubicBezTo>
                      <a:pt x="2" y="63"/>
                      <a:pt x="2" y="63"/>
                      <a:pt x="2" y="63"/>
                    </a:cubicBezTo>
                    <a:cubicBezTo>
                      <a:pt x="9" y="50"/>
                      <a:pt x="27" y="47"/>
                      <a:pt x="31" y="35"/>
                    </a:cubicBezTo>
                    <a:cubicBezTo>
                      <a:pt x="31" y="35"/>
                      <a:pt x="31" y="35"/>
                      <a:pt x="31" y="35"/>
                    </a:cubicBezTo>
                    <a:cubicBezTo>
                      <a:pt x="38" y="11"/>
                      <a:pt x="56" y="0"/>
                      <a:pt x="76" y="0"/>
                    </a:cubicBezTo>
                    <a:cubicBezTo>
                      <a:pt x="76" y="0"/>
                      <a:pt x="76" y="0"/>
                      <a:pt x="76" y="0"/>
                    </a:cubicBezTo>
                    <a:cubicBezTo>
                      <a:pt x="84" y="0"/>
                      <a:pt x="91" y="1"/>
                      <a:pt x="99" y="4"/>
                    </a:cubicBezTo>
                    <a:cubicBezTo>
                      <a:pt x="99" y="4"/>
                      <a:pt x="99" y="4"/>
                      <a:pt x="99" y="4"/>
                    </a:cubicBezTo>
                    <a:cubicBezTo>
                      <a:pt x="99" y="4"/>
                      <a:pt x="105" y="7"/>
                      <a:pt x="116" y="7"/>
                    </a:cubicBezTo>
                    <a:cubicBezTo>
                      <a:pt x="116" y="7"/>
                      <a:pt x="116" y="7"/>
                      <a:pt x="116" y="7"/>
                    </a:cubicBezTo>
                    <a:cubicBezTo>
                      <a:pt x="119" y="7"/>
                      <a:pt x="123" y="7"/>
                      <a:pt x="127" y="6"/>
                    </a:cubicBezTo>
                    <a:cubicBezTo>
                      <a:pt x="127" y="6"/>
                      <a:pt x="127" y="6"/>
                      <a:pt x="127" y="6"/>
                    </a:cubicBezTo>
                    <a:cubicBezTo>
                      <a:pt x="138" y="4"/>
                      <a:pt x="149" y="0"/>
                      <a:pt x="159" y="0"/>
                    </a:cubicBezTo>
                    <a:cubicBezTo>
                      <a:pt x="159" y="0"/>
                      <a:pt x="159" y="0"/>
                      <a:pt x="159" y="0"/>
                    </a:cubicBezTo>
                    <a:cubicBezTo>
                      <a:pt x="165" y="0"/>
                      <a:pt x="172" y="2"/>
                      <a:pt x="177" y="7"/>
                    </a:cubicBezTo>
                    <a:cubicBezTo>
                      <a:pt x="177" y="7"/>
                      <a:pt x="177" y="7"/>
                      <a:pt x="177" y="7"/>
                    </a:cubicBezTo>
                    <a:cubicBezTo>
                      <a:pt x="176" y="8"/>
                      <a:pt x="176" y="8"/>
                      <a:pt x="176" y="8"/>
                    </a:cubicBezTo>
                    <a:cubicBezTo>
                      <a:pt x="175" y="9"/>
                      <a:pt x="175" y="9"/>
                      <a:pt x="175" y="9"/>
                    </a:cubicBezTo>
                    <a:cubicBezTo>
                      <a:pt x="170" y="5"/>
                      <a:pt x="165" y="3"/>
                      <a:pt x="159" y="3"/>
                    </a:cubicBezTo>
                    <a:cubicBezTo>
                      <a:pt x="159" y="3"/>
                      <a:pt x="159" y="3"/>
                      <a:pt x="159" y="3"/>
                    </a:cubicBezTo>
                    <a:cubicBezTo>
                      <a:pt x="150" y="3"/>
                      <a:pt x="139" y="7"/>
                      <a:pt x="127" y="9"/>
                    </a:cubicBezTo>
                    <a:cubicBezTo>
                      <a:pt x="127" y="9"/>
                      <a:pt x="127" y="9"/>
                      <a:pt x="127" y="9"/>
                    </a:cubicBezTo>
                    <a:cubicBezTo>
                      <a:pt x="123" y="10"/>
                      <a:pt x="119" y="10"/>
                      <a:pt x="116" y="10"/>
                    </a:cubicBezTo>
                    <a:cubicBezTo>
                      <a:pt x="116" y="10"/>
                      <a:pt x="116" y="10"/>
                      <a:pt x="116" y="10"/>
                    </a:cubicBezTo>
                    <a:cubicBezTo>
                      <a:pt x="104" y="10"/>
                      <a:pt x="98" y="7"/>
                      <a:pt x="98" y="7"/>
                    </a:cubicBezTo>
                    <a:cubicBezTo>
                      <a:pt x="98" y="7"/>
                      <a:pt x="98" y="7"/>
                      <a:pt x="98" y="7"/>
                    </a:cubicBezTo>
                    <a:cubicBezTo>
                      <a:pt x="90" y="4"/>
                      <a:pt x="83" y="3"/>
                      <a:pt x="76" y="3"/>
                    </a:cubicBezTo>
                    <a:cubicBezTo>
                      <a:pt x="76" y="3"/>
                      <a:pt x="76" y="3"/>
                      <a:pt x="76" y="3"/>
                    </a:cubicBezTo>
                    <a:cubicBezTo>
                      <a:pt x="57" y="3"/>
                      <a:pt x="40" y="13"/>
                      <a:pt x="33" y="36"/>
                    </a:cubicBezTo>
                    <a:cubicBezTo>
                      <a:pt x="33" y="36"/>
                      <a:pt x="33" y="36"/>
                      <a:pt x="33" y="36"/>
                    </a:cubicBezTo>
                    <a:cubicBezTo>
                      <a:pt x="29" y="50"/>
                      <a:pt x="10" y="53"/>
                      <a:pt x="5" y="65"/>
                    </a:cubicBezTo>
                    <a:cubicBezTo>
                      <a:pt x="5" y="65"/>
                      <a:pt x="5" y="65"/>
                      <a:pt x="5" y="65"/>
                    </a:cubicBezTo>
                    <a:cubicBezTo>
                      <a:pt x="4" y="67"/>
                      <a:pt x="3" y="69"/>
                      <a:pt x="3" y="71"/>
                    </a:cubicBezTo>
                    <a:cubicBezTo>
                      <a:pt x="3" y="71"/>
                      <a:pt x="3" y="71"/>
                      <a:pt x="3" y="71"/>
                    </a:cubicBezTo>
                    <a:cubicBezTo>
                      <a:pt x="3" y="80"/>
                      <a:pt x="11" y="89"/>
                      <a:pt x="13" y="97"/>
                    </a:cubicBezTo>
                    <a:cubicBezTo>
                      <a:pt x="13" y="97"/>
                      <a:pt x="13" y="97"/>
                      <a:pt x="13" y="97"/>
                    </a:cubicBezTo>
                    <a:cubicBezTo>
                      <a:pt x="14" y="99"/>
                      <a:pt x="14" y="101"/>
                      <a:pt x="14" y="103"/>
                    </a:cubicBezTo>
                    <a:cubicBezTo>
                      <a:pt x="14" y="103"/>
                      <a:pt x="14" y="103"/>
                      <a:pt x="14" y="103"/>
                    </a:cubicBezTo>
                    <a:cubicBezTo>
                      <a:pt x="14" y="109"/>
                      <a:pt x="11" y="112"/>
                      <a:pt x="9" y="118"/>
                    </a:cubicBezTo>
                    <a:cubicBezTo>
                      <a:pt x="9" y="118"/>
                      <a:pt x="9" y="118"/>
                      <a:pt x="9" y="118"/>
                    </a:cubicBezTo>
                    <a:cubicBezTo>
                      <a:pt x="8" y="120"/>
                      <a:pt x="8" y="122"/>
                      <a:pt x="8" y="124"/>
                    </a:cubicBezTo>
                    <a:cubicBezTo>
                      <a:pt x="8" y="124"/>
                      <a:pt x="8" y="124"/>
                      <a:pt x="8" y="124"/>
                    </a:cubicBezTo>
                    <a:cubicBezTo>
                      <a:pt x="7" y="132"/>
                      <a:pt x="14" y="139"/>
                      <a:pt x="17" y="148"/>
                    </a:cubicBezTo>
                    <a:cubicBezTo>
                      <a:pt x="17" y="148"/>
                      <a:pt x="17" y="148"/>
                      <a:pt x="17" y="148"/>
                    </a:cubicBezTo>
                    <a:cubicBezTo>
                      <a:pt x="18" y="152"/>
                      <a:pt x="18" y="155"/>
                      <a:pt x="18" y="159"/>
                    </a:cubicBezTo>
                    <a:cubicBezTo>
                      <a:pt x="18" y="159"/>
                      <a:pt x="18" y="159"/>
                      <a:pt x="18" y="159"/>
                    </a:cubicBezTo>
                    <a:cubicBezTo>
                      <a:pt x="18" y="165"/>
                      <a:pt x="17" y="172"/>
                      <a:pt x="17" y="178"/>
                    </a:cubicBezTo>
                    <a:cubicBezTo>
                      <a:pt x="17" y="178"/>
                      <a:pt x="17" y="178"/>
                      <a:pt x="17" y="178"/>
                    </a:cubicBezTo>
                    <a:cubicBezTo>
                      <a:pt x="17" y="187"/>
                      <a:pt x="19" y="194"/>
                      <a:pt x="28" y="201"/>
                    </a:cubicBezTo>
                    <a:cubicBezTo>
                      <a:pt x="28" y="201"/>
                      <a:pt x="28" y="201"/>
                      <a:pt x="28" y="201"/>
                    </a:cubicBezTo>
                    <a:cubicBezTo>
                      <a:pt x="33" y="205"/>
                      <a:pt x="38" y="206"/>
                      <a:pt x="44" y="206"/>
                    </a:cubicBezTo>
                    <a:cubicBezTo>
                      <a:pt x="44" y="206"/>
                      <a:pt x="44" y="206"/>
                      <a:pt x="44" y="206"/>
                    </a:cubicBezTo>
                    <a:cubicBezTo>
                      <a:pt x="50" y="206"/>
                      <a:pt x="57" y="204"/>
                      <a:pt x="64" y="204"/>
                    </a:cubicBezTo>
                    <a:cubicBezTo>
                      <a:pt x="64" y="204"/>
                      <a:pt x="64" y="204"/>
                      <a:pt x="64" y="204"/>
                    </a:cubicBezTo>
                    <a:cubicBezTo>
                      <a:pt x="66" y="204"/>
                      <a:pt x="67" y="204"/>
                      <a:pt x="69" y="204"/>
                    </a:cubicBezTo>
                    <a:cubicBezTo>
                      <a:pt x="69" y="204"/>
                      <a:pt x="69" y="204"/>
                      <a:pt x="69" y="204"/>
                    </a:cubicBezTo>
                    <a:cubicBezTo>
                      <a:pt x="78" y="205"/>
                      <a:pt x="81" y="212"/>
                      <a:pt x="86" y="218"/>
                    </a:cubicBezTo>
                    <a:cubicBezTo>
                      <a:pt x="86" y="218"/>
                      <a:pt x="86" y="218"/>
                      <a:pt x="86" y="218"/>
                    </a:cubicBezTo>
                    <a:cubicBezTo>
                      <a:pt x="90" y="223"/>
                      <a:pt x="99" y="227"/>
                      <a:pt x="106" y="227"/>
                    </a:cubicBezTo>
                    <a:cubicBezTo>
                      <a:pt x="106" y="227"/>
                      <a:pt x="106" y="227"/>
                      <a:pt x="106" y="227"/>
                    </a:cubicBezTo>
                    <a:cubicBezTo>
                      <a:pt x="110" y="227"/>
                      <a:pt x="113" y="226"/>
                      <a:pt x="115" y="225"/>
                    </a:cubicBezTo>
                    <a:cubicBezTo>
                      <a:pt x="115" y="225"/>
                      <a:pt x="115" y="225"/>
                      <a:pt x="115" y="225"/>
                    </a:cubicBezTo>
                    <a:cubicBezTo>
                      <a:pt x="122" y="221"/>
                      <a:pt x="128" y="215"/>
                      <a:pt x="138" y="214"/>
                    </a:cubicBezTo>
                    <a:cubicBezTo>
                      <a:pt x="138" y="214"/>
                      <a:pt x="138" y="214"/>
                      <a:pt x="138" y="214"/>
                    </a:cubicBezTo>
                    <a:cubicBezTo>
                      <a:pt x="139" y="214"/>
                      <a:pt x="140" y="214"/>
                      <a:pt x="142" y="214"/>
                    </a:cubicBezTo>
                    <a:cubicBezTo>
                      <a:pt x="142" y="214"/>
                      <a:pt x="142" y="214"/>
                      <a:pt x="142" y="214"/>
                    </a:cubicBezTo>
                    <a:cubicBezTo>
                      <a:pt x="149" y="214"/>
                      <a:pt x="154" y="216"/>
                      <a:pt x="162" y="217"/>
                    </a:cubicBezTo>
                    <a:cubicBezTo>
                      <a:pt x="162" y="217"/>
                      <a:pt x="162" y="217"/>
                      <a:pt x="162" y="217"/>
                    </a:cubicBezTo>
                    <a:cubicBezTo>
                      <a:pt x="164" y="217"/>
                      <a:pt x="165" y="217"/>
                      <a:pt x="166" y="217"/>
                    </a:cubicBezTo>
                    <a:cubicBezTo>
                      <a:pt x="166" y="217"/>
                      <a:pt x="166" y="217"/>
                      <a:pt x="166" y="217"/>
                    </a:cubicBezTo>
                    <a:cubicBezTo>
                      <a:pt x="182" y="217"/>
                      <a:pt x="199" y="213"/>
                      <a:pt x="212" y="202"/>
                    </a:cubicBezTo>
                    <a:cubicBezTo>
                      <a:pt x="212" y="202"/>
                      <a:pt x="212" y="202"/>
                      <a:pt x="212" y="202"/>
                    </a:cubicBezTo>
                    <a:cubicBezTo>
                      <a:pt x="225" y="191"/>
                      <a:pt x="224" y="175"/>
                      <a:pt x="231" y="160"/>
                    </a:cubicBezTo>
                    <a:cubicBezTo>
                      <a:pt x="231" y="160"/>
                      <a:pt x="231" y="160"/>
                      <a:pt x="231" y="160"/>
                    </a:cubicBezTo>
                    <a:cubicBezTo>
                      <a:pt x="237" y="146"/>
                      <a:pt x="255" y="143"/>
                      <a:pt x="260" y="132"/>
                    </a:cubicBezTo>
                    <a:cubicBezTo>
                      <a:pt x="260" y="132"/>
                      <a:pt x="260" y="132"/>
                      <a:pt x="260" y="132"/>
                    </a:cubicBezTo>
                    <a:cubicBezTo>
                      <a:pt x="262" y="127"/>
                      <a:pt x="262" y="123"/>
                      <a:pt x="262" y="120"/>
                    </a:cubicBezTo>
                    <a:cubicBezTo>
                      <a:pt x="262" y="120"/>
                      <a:pt x="262" y="120"/>
                      <a:pt x="262" y="120"/>
                    </a:cubicBezTo>
                    <a:cubicBezTo>
                      <a:pt x="263" y="102"/>
                      <a:pt x="241" y="96"/>
                      <a:pt x="230" y="83"/>
                    </a:cubicBezTo>
                    <a:cubicBezTo>
                      <a:pt x="230" y="83"/>
                      <a:pt x="230" y="83"/>
                      <a:pt x="230" y="83"/>
                    </a:cubicBezTo>
                    <a:cubicBezTo>
                      <a:pt x="226" y="78"/>
                      <a:pt x="226" y="71"/>
                      <a:pt x="226" y="65"/>
                    </a:cubicBezTo>
                    <a:cubicBezTo>
                      <a:pt x="226" y="65"/>
                      <a:pt x="226" y="65"/>
                      <a:pt x="226" y="65"/>
                    </a:cubicBezTo>
                    <a:cubicBezTo>
                      <a:pt x="226" y="63"/>
                      <a:pt x="226" y="60"/>
                      <a:pt x="226" y="58"/>
                    </a:cubicBezTo>
                    <a:cubicBezTo>
                      <a:pt x="226" y="58"/>
                      <a:pt x="226" y="58"/>
                      <a:pt x="226" y="58"/>
                    </a:cubicBezTo>
                    <a:cubicBezTo>
                      <a:pt x="226" y="52"/>
                      <a:pt x="225" y="46"/>
                      <a:pt x="221" y="42"/>
                    </a:cubicBezTo>
                    <a:cubicBezTo>
                      <a:pt x="221" y="42"/>
                      <a:pt x="221" y="42"/>
                      <a:pt x="221" y="42"/>
                    </a:cubicBezTo>
                    <a:cubicBezTo>
                      <a:pt x="214" y="34"/>
                      <a:pt x="198" y="38"/>
                      <a:pt x="187" y="32"/>
                    </a:cubicBezTo>
                    <a:cubicBezTo>
                      <a:pt x="187" y="32"/>
                      <a:pt x="187" y="32"/>
                      <a:pt x="187" y="32"/>
                    </a:cubicBezTo>
                    <a:cubicBezTo>
                      <a:pt x="182" y="28"/>
                      <a:pt x="180" y="24"/>
                      <a:pt x="180" y="20"/>
                    </a:cubicBezTo>
                    <a:cubicBezTo>
                      <a:pt x="180" y="20"/>
                      <a:pt x="180" y="20"/>
                      <a:pt x="180" y="20"/>
                    </a:cubicBezTo>
                    <a:cubicBezTo>
                      <a:pt x="179" y="16"/>
                      <a:pt x="178" y="13"/>
                      <a:pt x="175" y="9"/>
                    </a:cubicBezTo>
                    <a:cubicBezTo>
                      <a:pt x="175" y="9"/>
                      <a:pt x="175" y="9"/>
                      <a:pt x="175" y="9"/>
                    </a:cubicBezTo>
                    <a:cubicBezTo>
                      <a:pt x="176" y="8"/>
                      <a:pt x="176" y="8"/>
                      <a:pt x="176" y="8"/>
                    </a:cubicBezTo>
                    <a:cubicBezTo>
                      <a:pt x="177" y="7"/>
                      <a:pt x="177" y="7"/>
                      <a:pt x="177" y="7"/>
                    </a:cubicBezTo>
                    <a:cubicBezTo>
                      <a:pt x="181" y="11"/>
                      <a:pt x="182" y="16"/>
                      <a:pt x="183" y="20"/>
                    </a:cubicBezTo>
                    <a:cubicBezTo>
                      <a:pt x="183" y="20"/>
                      <a:pt x="183" y="20"/>
                      <a:pt x="183" y="20"/>
                    </a:cubicBezTo>
                    <a:cubicBezTo>
                      <a:pt x="183" y="23"/>
                      <a:pt x="184" y="26"/>
                      <a:pt x="188" y="29"/>
                    </a:cubicBezTo>
                    <a:cubicBezTo>
                      <a:pt x="188" y="29"/>
                      <a:pt x="188" y="29"/>
                      <a:pt x="188" y="29"/>
                    </a:cubicBezTo>
                    <a:cubicBezTo>
                      <a:pt x="197" y="35"/>
                      <a:pt x="214" y="30"/>
                      <a:pt x="223" y="40"/>
                    </a:cubicBezTo>
                    <a:cubicBezTo>
                      <a:pt x="223" y="40"/>
                      <a:pt x="223" y="40"/>
                      <a:pt x="223" y="40"/>
                    </a:cubicBezTo>
                    <a:cubicBezTo>
                      <a:pt x="228" y="45"/>
                      <a:pt x="229" y="51"/>
                      <a:pt x="229" y="58"/>
                    </a:cubicBezTo>
                    <a:cubicBezTo>
                      <a:pt x="229" y="58"/>
                      <a:pt x="229" y="58"/>
                      <a:pt x="229" y="58"/>
                    </a:cubicBezTo>
                    <a:cubicBezTo>
                      <a:pt x="229" y="60"/>
                      <a:pt x="229" y="63"/>
                      <a:pt x="229" y="65"/>
                    </a:cubicBezTo>
                    <a:cubicBezTo>
                      <a:pt x="229" y="65"/>
                      <a:pt x="229" y="65"/>
                      <a:pt x="229" y="65"/>
                    </a:cubicBezTo>
                    <a:cubicBezTo>
                      <a:pt x="229" y="71"/>
                      <a:pt x="229" y="77"/>
                      <a:pt x="233" y="81"/>
                    </a:cubicBezTo>
                    <a:cubicBezTo>
                      <a:pt x="233" y="81"/>
                      <a:pt x="233" y="81"/>
                      <a:pt x="233" y="81"/>
                    </a:cubicBezTo>
                    <a:cubicBezTo>
                      <a:pt x="242" y="93"/>
                      <a:pt x="265" y="99"/>
                      <a:pt x="265" y="120"/>
                    </a:cubicBezTo>
                    <a:cubicBezTo>
                      <a:pt x="265" y="120"/>
                      <a:pt x="265" y="120"/>
                      <a:pt x="265" y="120"/>
                    </a:cubicBezTo>
                    <a:cubicBezTo>
                      <a:pt x="265" y="124"/>
                      <a:pt x="264" y="128"/>
                      <a:pt x="262" y="133"/>
                    </a:cubicBezTo>
                    <a:cubicBezTo>
                      <a:pt x="262" y="133"/>
                      <a:pt x="262" y="133"/>
                      <a:pt x="262" y="133"/>
                    </a:cubicBezTo>
                    <a:cubicBezTo>
                      <a:pt x="257" y="146"/>
                      <a:pt x="239" y="149"/>
                      <a:pt x="234" y="161"/>
                    </a:cubicBezTo>
                    <a:cubicBezTo>
                      <a:pt x="234" y="161"/>
                      <a:pt x="234" y="161"/>
                      <a:pt x="234" y="161"/>
                    </a:cubicBezTo>
                    <a:cubicBezTo>
                      <a:pt x="227" y="175"/>
                      <a:pt x="228" y="192"/>
                      <a:pt x="214" y="204"/>
                    </a:cubicBezTo>
                    <a:cubicBezTo>
                      <a:pt x="214" y="204"/>
                      <a:pt x="214" y="204"/>
                      <a:pt x="214" y="204"/>
                    </a:cubicBezTo>
                    <a:cubicBezTo>
                      <a:pt x="200" y="216"/>
                      <a:pt x="183" y="220"/>
                      <a:pt x="166" y="220"/>
                    </a:cubicBezTo>
                    <a:cubicBezTo>
                      <a:pt x="166" y="220"/>
                      <a:pt x="166" y="220"/>
                      <a:pt x="166" y="220"/>
                    </a:cubicBezTo>
                    <a:cubicBezTo>
                      <a:pt x="165" y="220"/>
                      <a:pt x="164" y="220"/>
                      <a:pt x="162" y="220"/>
                    </a:cubicBezTo>
                    <a:cubicBezTo>
                      <a:pt x="162" y="220"/>
                      <a:pt x="162" y="220"/>
                      <a:pt x="162" y="220"/>
                    </a:cubicBezTo>
                    <a:cubicBezTo>
                      <a:pt x="154" y="219"/>
                      <a:pt x="149" y="217"/>
                      <a:pt x="142" y="217"/>
                    </a:cubicBezTo>
                    <a:cubicBezTo>
                      <a:pt x="142" y="217"/>
                      <a:pt x="142" y="217"/>
                      <a:pt x="142" y="217"/>
                    </a:cubicBezTo>
                    <a:cubicBezTo>
                      <a:pt x="141" y="217"/>
                      <a:pt x="139" y="217"/>
                      <a:pt x="138" y="217"/>
                    </a:cubicBezTo>
                    <a:cubicBezTo>
                      <a:pt x="138" y="217"/>
                      <a:pt x="138" y="217"/>
                      <a:pt x="138" y="217"/>
                    </a:cubicBezTo>
                    <a:cubicBezTo>
                      <a:pt x="130" y="218"/>
                      <a:pt x="124" y="223"/>
                      <a:pt x="117" y="227"/>
                    </a:cubicBezTo>
                    <a:cubicBezTo>
                      <a:pt x="117" y="227"/>
                      <a:pt x="117" y="227"/>
                      <a:pt x="117" y="227"/>
                    </a:cubicBezTo>
                    <a:cubicBezTo>
                      <a:pt x="114" y="229"/>
                      <a:pt x="110" y="230"/>
                      <a:pt x="106" y="230"/>
                    </a:cubicBezTo>
                    <a:cubicBezTo>
                      <a:pt x="106" y="230"/>
                      <a:pt x="106" y="230"/>
                      <a:pt x="106" y="230"/>
                    </a:cubicBezTo>
                    <a:cubicBezTo>
                      <a:pt x="106" y="230"/>
                      <a:pt x="106" y="230"/>
                      <a:pt x="106" y="230"/>
                    </a:cubicBezTo>
                    <a:close/>
                  </a:path>
                </a:pathLst>
              </a:custGeom>
              <a:solidFill>
                <a:srgbClr val="753C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54038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108077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62052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216090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701290" algn="l" defTabSz="1080135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3241675" algn="l" defTabSz="1080135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782060" algn="l" defTabSz="1080135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4322445" algn="l" defTabSz="1080135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grpSp>
            <p:nvGrpSpPr>
              <p:cNvPr id="156" name="组合 155"/>
              <p:cNvGrpSpPr/>
              <p:nvPr/>
            </p:nvGrpSpPr>
            <p:grpSpPr>
              <a:xfrm>
                <a:off x="1027869" y="3712190"/>
                <a:ext cx="4030662" cy="3479800"/>
                <a:chOff x="1063218" y="3065561"/>
                <a:chExt cx="4030662" cy="3479800"/>
              </a:xfrm>
            </p:grpSpPr>
            <p:sp>
              <p:nvSpPr>
                <p:cNvPr id="157" name="Freeform 5"/>
                <p:cNvSpPr/>
                <p:nvPr/>
              </p:nvSpPr>
              <p:spPr bwMode="auto">
                <a:xfrm>
                  <a:off x="1063218" y="3065561"/>
                  <a:ext cx="4030662" cy="3479800"/>
                </a:xfrm>
                <a:custGeom>
                  <a:avLst/>
                  <a:gdLst>
                    <a:gd name="T0" fmla="*/ 178 w 275"/>
                    <a:gd name="T1" fmla="*/ 13 h 237"/>
                    <a:gd name="T2" fmla="*/ 190 w 275"/>
                    <a:gd name="T3" fmla="*/ 35 h 237"/>
                    <a:gd name="T4" fmla="*/ 224 w 275"/>
                    <a:gd name="T5" fmla="*/ 46 h 237"/>
                    <a:gd name="T6" fmla="*/ 234 w 275"/>
                    <a:gd name="T7" fmla="*/ 87 h 237"/>
                    <a:gd name="T8" fmla="*/ 263 w 275"/>
                    <a:gd name="T9" fmla="*/ 137 h 237"/>
                    <a:gd name="T10" fmla="*/ 234 w 275"/>
                    <a:gd name="T11" fmla="*/ 165 h 237"/>
                    <a:gd name="T12" fmla="*/ 215 w 275"/>
                    <a:gd name="T13" fmla="*/ 208 h 237"/>
                    <a:gd name="T14" fmla="*/ 164 w 275"/>
                    <a:gd name="T15" fmla="*/ 223 h 237"/>
                    <a:gd name="T16" fmla="*/ 140 w 275"/>
                    <a:gd name="T17" fmla="*/ 221 h 237"/>
                    <a:gd name="T18" fmla="*/ 118 w 275"/>
                    <a:gd name="T19" fmla="*/ 231 h 237"/>
                    <a:gd name="T20" fmla="*/ 87 w 275"/>
                    <a:gd name="T21" fmla="*/ 224 h 237"/>
                    <a:gd name="T22" fmla="*/ 71 w 275"/>
                    <a:gd name="T23" fmla="*/ 211 h 237"/>
                    <a:gd name="T24" fmla="*/ 29 w 275"/>
                    <a:gd name="T25" fmla="*/ 207 h 237"/>
                    <a:gd name="T26" fmla="*/ 17 w 275"/>
                    <a:gd name="T27" fmla="*/ 154 h 237"/>
                    <a:gd name="T28" fmla="*/ 9 w 275"/>
                    <a:gd name="T29" fmla="*/ 123 h 237"/>
                    <a:gd name="T30" fmla="*/ 14 w 275"/>
                    <a:gd name="T31" fmla="*/ 102 h 237"/>
                    <a:gd name="T32" fmla="*/ 6 w 275"/>
                    <a:gd name="T33" fmla="*/ 69 h 237"/>
                    <a:gd name="T34" fmla="*/ 34 w 275"/>
                    <a:gd name="T35" fmla="*/ 40 h 237"/>
                    <a:gd name="T36" fmla="*/ 100 w 275"/>
                    <a:gd name="T37" fmla="*/ 11 h 237"/>
                    <a:gd name="T38" fmla="*/ 129 w 275"/>
                    <a:gd name="T39" fmla="*/ 12 h 237"/>
                    <a:gd name="T40" fmla="*/ 178 w 275"/>
                    <a:gd name="T41" fmla="*/ 13 h 2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75" h="237">
                      <a:moveTo>
                        <a:pt x="178" y="13"/>
                      </a:moveTo>
                      <a:cubicBezTo>
                        <a:pt x="186" y="21"/>
                        <a:pt x="180" y="29"/>
                        <a:pt x="190" y="35"/>
                      </a:cubicBezTo>
                      <a:cubicBezTo>
                        <a:pt x="200" y="42"/>
                        <a:pt x="216" y="37"/>
                        <a:pt x="224" y="46"/>
                      </a:cubicBezTo>
                      <a:cubicBezTo>
                        <a:pt x="235" y="57"/>
                        <a:pt x="224" y="75"/>
                        <a:pt x="234" y="87"/>
                      </a:cubicBezTo>
                      <a:cubicBezTo>
                        <a:pt x="245" y="102"/>
                        <a:pt x="275" y="108"/>
                        <a:pt x="263" y="137"/>
                      </a:cubicBezTo>
                      <a:cubicBezTo>
                        <a:pt x="258" y="150"/>
                        <a:pt x="240" y="152"/>
                        <a:pt x="234" y="165"/>
                      </a:cubicBezTo>
                      <a:cubicBezTo>
                        <a:pt x="228" y="180"/>
                        <a:pt x="229" y="197"/>
                        <a:pt x="215" y="208"/>
                      </a:cubicBezTo>
                      <a:cubicBezTo>
                        <a:pt x="200" y="220"/>
                        <a:pt x="182" y="224"/>
                        <a:pt x="164" y="223"/>
                      </a:cubicBezTo>
                      <a:cubicBezTo>
                        <a:pt x="155" y="223"/>
                        <a:pt x="150" y="220"/>
                        <a:pt x="140" y="221"/>
                      </a:cubicBezTo>
                      <a:cubicBezTo>
                        <a:pt x="131" y="222"/>
                        <a:pt x="125" y="227"/>
                        <a:pt x="118" y="231"/>
                      </a:cubicBezTo>
                      <a:cubicBezTo>
                        <a:pt x="108" y="237"/>
                        <a:pt x="93" y="231"/>
                        <a:pt x="87" y="224"/>
                      </a:cubicBezTo>
                      <a:cubicBezTo>
                        <a:pt x="82" y="218"/>
                        <a:pt x="79" y="212"/>
                        <a:pt x="71" y="211"/>
                      </a:cubicBezTo>
                      <a:cubicBezTo>
                        <a:pt x="56" y="209"/>
                        <a:pt x="42" y="216"/>
                        <a:pt x="29" y="207"/>
                      </a:cubicBezTo>
                      <a:cubicBezTo>
                        <a:pt x="9" y="193"/>
                        <a:pt x="22" y="172"/>
                        <a:pt x="17" y="154"/>
                      </a:cubicBezTo>
                      <a:cubicBezTo>
                        <a:pt x="15" y="143"/>
                        <a:pt x="5" y="135"/>
                        <a:pt x="9" y="123"/>
                      </a:cubicBezTo>
                      <a:cubicBezTo>
                        <a:pt x="12" y="114"/>
                        <a:pt x="16" y="111"/>
                        <a:pt x="14" y="102"/>
                      </a:cubicBezTo>
                      <a:cubicBezTo>
                        <a:pt x="11" y="93"/>
                        <a:pt x="0" y="81"/>
                        <a:pt x="6" y="69"/>
                      </a:cubicBezTo>
                      <a:cubicBezTo>
                        <a:pt x="12" y="57"/>
                        <a:pt x="30" y="53"/>
                        <a:pt x="34" y="40"/>
                      </a:cubicBezTo>
                      <a:cubicBezTo>
                        <a:pt x="44" y="8"/>
                        <a:pt x="73" y="1"/>
                        <a:pt x="100" y="11"/>
                      </a:cubicBezTo>
                      <a:cubicBezTo>
                        <a:pt x="100" y="11"/>
                        <a:pt x="111" y="15"/>
                        <a:pt x="129" y="12"/>
                      </a:cubicBezTo>
                      <a:cubicBezTo>
                        <a:pt x="147" y="10"/>
                        <a:pt x="165" y="0"/>
                        <a:pt x="178" y="1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1pPr>
                  <a:lvl2pPr marL="540385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2pPr>
                  <a:lvl3pPr marL="108077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3pPr>
                  <a:lvl4pPr marL="162052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4pPr>
                  <a:lvl5pPr marL="2160905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5pPr>
                  <a:lvl6pPr marL="2701290" algn="l" defTabSz="1080135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6pPr>
                  <a:lvl7pPr marL="3241675" algn="l" defTabSz="1080135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7pPr>
                  <a:lvl8pPr marL="3782060" algn="l" defTabSz="1080135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8pPr>
                  <a:lvl9pPr marL="4322445" algn="l" defTabSz="1080135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158" name="Freeform 7"/>
                <p:cNvSpPr/>
                <p:nvPr/>
              </p:nvSpPr>
              <p:spPr bwMode="auto">
                <a:xfrm>
                  <a:off x="1253718" y="3241774"/>
                  <a:ext cx="3633787" cy="3127375"/>
                </a:xfrm>
                <a:custGeom>
                  <a:avLst/>
                  <a:gdLst>
                    <a:gd name="T0" fmla="*/ 161 w 248"/>
                    <a:gd name="T1" fmla="*/ 11 h 213"/>
                    <a:gd name="T2" fmla="*/ 171 w 248"/>
                    <a:gd name="T3" fmla="*/ 31 h 213"/>
                    <a:gd name="T4" fmla="*/ 202 w 248"/>
                    <a:gd name="T5" fmla="*/ 41 h 213"/>
                    <a:gd name="T6" fmla="*/ 211 w 248"/>
                    <a:gd name="T7" fmla="*/ 78 h 213"/>
                    <a:gd name="T8" fmla="*/ 238 w 248"/>
                    <a:gd name="T9" fmla="*/ 123 h 213"/>
                    <a:gd name="T10" fmla="*/ 212 w 248"/>
                    <a:gd name="T11" fmla="*/ 148 h 213"/>
                    <a:gd name="T12" fmla="*/ 194 w 248"/>
                    <a:gd name="T13" fmla="*/ 187 h 213"/>
                    <a:gd name="T14" fmla="*/ 149 w 248"/>
                    <a:gd name="T15" fmla="*/ 201 h 213"/>
                    <a:gd name="T16" fmla="*/ 127 w 248"/>
                    <a:gd name="T17" fmla="*/ 199 h 213"/>
                    <a:gd name="T18" fmla="*/ 107 w 248"/>
                    <a:gd name="T19" fmla="*/ 208 h 213"/>
                    <a:gd name="T20" fmla="*/ 78 w 248"/>
                    <a:gd name="T21" fmla="*/ 201 h 213"/>
                    <a:gd name="T22" fmla="*/ 64 w 248"/>
                    <a:gd name="T23" fmla="*/ 190 h 213"/>
                    <a:gd name="T24" fmla="*/ 27 w 248"/>
                    <a:gd name="T25" fmla="*/ 186 h 213"/>
                    <a:gd name="T26" fmla="*/ 16 w 248"/>
                    <a:gd name="T27" fmla="*/ 138 h 213"/>
                    <a:gd name="T28" fmla="*/ 9 w 248"/>
                    <a:gd name="T29" fmla="*/ 110 h 213"/>
                    <a:gd name="T30" fmla="*/ 13 w 248"/>
                    <a:gd name="T31" fmla="*/ 91 h 213"/>
                    <a:gd name="T32" fmla="*/ 5 w 248"/>
                    <a:gd name="T33" fmla="*/ 62 h 213"/>
                    <a:gd name="T34" fmla="*/ 31 w 248"/>
                    <a:gd name="T35" fmla="*/ 36 h 213"/>
                    <a:gd name="T36" fmla="*/ 91 w 248"/>
                    <a:gd name="T37" fmla="*/ 9 h 213"/>
                    <a:gd name="T38" fmla="*/ 117 w 248"/>
                    <a:gd name="T39" fmla="*/ 11 h 213"/>
                    <a:gd name="T40" fmla="*/ 161 w 248"/>
                    <a:gd name="T41" fmla="*/ 11 h 2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48" h="213">
                      <a:moveTo>
                        <a:pt x="161" y="11"/>
                      </a:moveTo>
                      <a:cubicBezTo>
                        <a:pt x="168" y="18"/>
                        <a:pt x="163" y="26"/>
                        <a:pt x="171" y="31"/>
                      </a:cubicBezTo>
                      <a:cubicBezTo>
                        <a:pt x="180" y="37"/>
                        <a:pt x="195" y="33"/>
                        <a:pt x="202" y="41"/>
                      </a:cubicBezTo>
                      <a:cubicBezTo>
                        <a:pt x="212" y="51"/>
                        <a:pt x="202" y="67"/>
                        <a:pt x="211" y="78"/>
                      </a:cubicBezTo>
                      <a:cubicBezTo>
                        <a:pt x="221" y="92"/>
                        <a:pt x="248" y="96"/>
                        <a:pt x="238" y="123"/>
                      </a:cubicBezTo>
                      <a:cubicBezTo>
                        <a:pt x="233" y="134"/>
                        <a:pt x="217" y="137"/>
                        <a:pt x="212" y="148"/>
                      </a:cubicBezTo>
                      <a:cubicBezTo>
                        <a:pt x="206" y="161"/>
                        <a:pt x="206" y="177"/>
                        <a:pt x="194" y="187"/>
                      </a:cubicBezTo>
                      <a:cubicBezTo>
                        <a:pt x="181" y="198"/>
                        <a:pt x="164" y="201"/>
                        <a:pt x="149" y="201"/>
                      </a:cubicBezTo>
                      <a:cubicBezTo>
                        <a:pt x="140" y="200"/>
                        <a:pt x="135" y="198"/>
                        <a:pt x="127" y="199"/>
                      </a:cubicBezTo>
                      <a:cubicBezTo>
                        <a:pt x="118" y="199"/>
                        <a:pt x="113" y="204"/>
                        <a:pt x="107" y="208"/>
                      </a:cubicBezTo>
                      <a:cubicBezTo>
                        <a:pt x="98" y="213"/>
                        <a:pt x="84" y="208"/>
                        <a:pt x="78" y="201"/>
                      </a:cubicBezTo>
                      <a:cubicBezTo>
                        <a:pt x="74" y="196"/>
                        <a:pt x="72" y="190"/>
                        <a:pt x="64" y="190"/>
                      </a:cubicBezTo>
                      <a:cubicBezTo>
                        <a:pt x="51" y="188"/>
                        <a:pt x="38" y="194"/>
                        <a:pt x="27" y="186"/>
                      </a:cubicBezTo>
                      <a:cubicBezTo>
                        <a:pt x="9" y="174"/>
                        <a:pt x="20" y="155"/>
                        <a:pt x="16" y="138"/>
                      </a:cubicBezTo>
                      <a:cubicBezTo>
                        <a:pt x="14" y="128"/>
                        <a:pt x="5" y="121"/>
                        <a:pt x="9" y="110"/>
                      </a:cubicBezTo>
                      <a:cubicBezTo>
                        <a:pt x="11" y="102"/>
                        <a:pt x="15" y="100"/>
                        <a:pt x="13" y="91"/>
                      </a:cubicBezTo>
                      <a:cubicBezTo>
                        <a:pt x="10" y="83"/>
                        <a:pt x="0" y="72"/>
                        <a:pt x="5" y="62"/>
                      </a:cubicBezTo>
                      <a:cubicBezTo>
                        <a:pt x="11" y="51"/>
                        <a:pt x="28" y="48"/>
                        <a:pt x="31" y="36"/>
                      </a:cubicBezTo>
                      <a:cubicBezTo>
                        <a:pt x="40" y="7"/>
                        <a:pt x="66" y="0"/>
                        <a:pt x="91" y="9"/>
                      </a:cubicBezTo>
                      <a:cubicBezTo>
                        <a:pt x="91" y="9"/>
                        <a:pt x="100" y="13"/>
                        <a:pt x="117" y="11"/>
                      </a:cubicBezTo>
                      <a:cubicBezTo>
                        <a:pt x="133" y="8"/>
                        <a:pt x="149" y="0"/>
                        <a:pt x="161" y="11"/>
                      </a:cubicBezTo>
                      <a:close/>
                    </a:path>
                  </a:pathLst>
                </a:custGeom>
                <a:solidFill>
                  <a:srgbClr val="FFC86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1pPr>
                  <a:lvl2pPr marL="540385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2pPr>
                  <a:lvl3pPr marL="108077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3pPr>
                  <a:lvl4pPr marL="162052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4pPr>
                  <a:lvl5pPr marL="2160905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5pPr>
                  <a:lvl6pPr marL="2701290" algn="l" defTabSz="1080135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6pPr>
                  <a:lvl7pPr marL="3241675" algn="l" defTabSz="1080135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7pPr>
                  <a:lvl8pPr marL="3782060" algn="l" defTabSz="1080135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8pPr>
                  <a:lvl9pPr marL="4322445" algn="l" defTabSz="1080135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</p:grpSp>
        </p:grpSp>
        <p:sp>
          <p:nvSpPr>
            <p:cNvPr id="65" name="Rectangle 10"/>
            <p:cNvSpPr>
              <a:spLocks noChangeArrowheads="1"/>
            </p:cNvSpPr>
            <p:nvPr/>
          </p:nvSpPr>
          <p:spPr bwMode="auto">
            <a:xfrm>
              <a:off x="7737007" y="3987238"/>
              <a:ext cx="2334443" cy="615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zh-CN" altLang="en-US" sz="4000" b="1" dirty="0">
                  <a:solidFill>
                    <a:schemeClr val="accent4">
                      <a:lumMod val="75000"/>
                    </a:schemeClr>
                  </a:solidFill>
                  <a:latin typeface="Bebas" pitchFamily="2" charset="0"/>
                </a:rPr>
                <a:t>健康体检</a:t>
              </a:r>
              <a:endParaRPr kumimoji="0" lang="zh-CN" altLang="zh-CN" sz="1600" b="1" i="0" u="none" strike="noStrike" cap="none" normalizeH="0" baseline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</a:endParaRPr>
            </a:p>
          </p:txBody>
        </p:sp>
      </p:grpSp>
      <p:grpSp>
        <p:nvGrpSpPr>
          <p:cNvPr id="163" name="组合 162"/>
          <p:cNvGrpSpPr/>
          <p:nvPr/>
        </p:nvGrpSpPr>
        <p:grpSpPr>
          <a:xfrm>
            <a:off x="9449554" y="2412476"/>
            <a:ext cx="2460789" cy="1339816"/>
            <a:chOff x="9449554" y="2412476"/>
            <a:chExt cx="2460789" cy="1339816"/>
          </a:xfrm>
        </p:grpSpPr>
        <p:grpSp>
          <p:nvGrpSpPr>
            <p:cNvPr id="149" name="组合 148"/>
            <p:cNvGrpSpPr/>
            <p:nvPr/>
          </p:nvGrpSpPr>
          <p:grpSpPr>
            <a:xfrm>
              <a:off x="9697544" y="2412476"/>
              <a:ext cx="2212799" cy="1339816"/>
              <a:chOff x="1027869" y="3712190"/>
              <a:chExt cx="4030662" cy="3479800"/>
            </a:xfrm>
          </p:grpSpPr>
          <p:sp>
            <p:nvSpPr>
              <p:cNvPr id="150" name="Freeform 6"/>
              <p:cNvSpPr/>
              <p:nvPr/>
            </p:nvSpPr>
            <p:spPr bwMode="auto">
              <a:xfrm>
                <a:off x="1058031" y="3785215"/>
                <a:ext cx="3883025" cy="3376613"/>
              </a:xfrm>
              <a:custGeom>
                <a:avLst/>
                <a:gdLst>
                  <a:gd name="T0" fmla="*/ 83 w 265"/>
                  <a:gd name="T1" fmla="*/ 220 h 230"/>
                  <a:gd name="T2" fmla="*/ 64 w 265"/>
                  <a:gd name="T3" fmla="*/ 207 h 230"/>
                  <a:gd name="T4" fmla="*/ 44 w 265"/>
                  <a:gd name="T5" fmla="*/ 209 h 230"/>
                  <a:gd name="T6" fmla="*/ 14 w 265"/>
                  <a:gd name="T7" fmla="*/ 178 h 230"/>
                  <a:gd name="T8" fmla="*/ 15 w 265"/>
                  <a:gd name="T9" fmla="*/ 159 h 230"/>
                  <a:gd name="T10" fmla="*/ 5 w 265"/>
                  <a:gd name="T11" fmla="*/ 124 h 230"/>
                  <a:gd name="T12" fmla="*/ 6 w 265"/>
                  <a:gd name="T13" fmla="*/ 117 h 230"/>
                  <a:gd name="T14" fmla="*/ 10 w 265"/>
                  <a:gd name="T15" fmla="*/ 97 h 230"/>
                  <a:gd name="T16" fmla="*/ 0 w 265"/>
                  <a:gd name="T17" fmla="*/ 71 h 230"/>
                  <a:gd name="T18" fmla="*/ 31 w 265"/>
                  <a:gd name="T19" fmla="*/ 35 h 230"/>
                  <a:gd name="T20" fmla="*/ 76 w 265"/>
                  <a:gd name="T21" fmla="*/ 0 h 230"/>
                  <a:gd name="T22" fmla="*/ 116 w 265"/>
                  <a:gd name="T23" fmla="*/ 7 h 230"/>
                  <a:gd name="T24" fmla="*/ 127 w 265"/>
                  <a:gd name="T25" fmla="*/ 6 h 230"/>
                  <a:gd name="T26" fmla="*/ 177 w 265"/>
                  <a:gd name="T27" fmla="*/ 7 h 230"/>
                  <a:gd name="T28" fmla="*/ 175 w 265"/>
                  <a:gd name="T29" fmla="*/ 9 h 230"/>
                  <a:gd name="T30" fmla="*/ 127 w 265"/>
                  <a:gd name="T31" fmla="*/ 9 h 230"/>
                  <a:gd name="T32" fmla="*/ 116 w 265"/>
                  <a:gd name="T33" fmla="*/ 10 h 230"/>
                  <a:gd name="T34" fmla="*/ 76 w 265"/>
                  <a:gd name="T35" fmla="*/ 3 h 230"/>
                  <a:gd name="T36" fmla="*/ 33 w 265"/>
                  <a:gd name="T37" fmla="*/ 36 h 230"/>
                  <a:gd name="T38" fmla="*/ 3 w 265"/>
                  <a:gd name="T39" fmla="*/ 71 h 230"/>
                  <a:gd name="T40" fmla="*/ 13 w 265"/>
                  <a:gd name="T41" fmla="*/ 97 h 230"/>
                  <a:gd name="T42" fmla="*/ 9 w 265"/>
                  <a:gd name="T43" fmla="*/ 118 h 230"/>
                  <a:gd name="T44" fmla="*/ 8 w 265"/>
                  <a:gd name="T45" fmla="*/ 124 h 230"/>
                  <a:gd name="T46" fmla="*/ 18 w 265"/>
                  <a:gd name="T47" fmla="*/ 159 h 230"/>
                  <a:gd name="T48" fmla="*/ 17 w 265"/>
                  <a:gd name="T49" fmla="*/ 178 h 230"/>
                  <a:gd name="T50" fmla="*/ 44 w 265"/>
                  <a:gd name="T51" fmla="*/ 206 h 230"/>
                  <a:gd name="T52" fmla="*/ 64 w 265"/>
                  <a:gd name="T53" fmla="*/ 204 h 230"/>
                  <a:gd name="T54" fmla="*/ 86 w 265"/>
                  <a:gd name="T55" fmla="*/ 218 h 230"/>
                  <a:gd name="T56" fmla="*/ 106 w 265"/>
                  <a:gd name="T57" fmla="*/ 227 h 230"/>
                  <a:gd name="T58" fmla="*/ 138 w 265"/>
                  <a:gd name="T59" fmla="*/ 214 h 230"/>
                  <a:gd name="T60" fmla="*/ 142 w 265"/>
                  <a:gd name="T61" fmla="*/ 214 h 230"/>
                  <a:gd name="T62" fmla="*/ 166 w 265"/>
                  <a:gd name="T63" fmla="*/ 217 h 230"/>
                  <a:gd name="T64" fmla="*/ 212 w 265"/>
                  <a:gd name="T65" fmla="*/ 202 h 230"/>
                  <a:gd name="T66" fmla="*/ 260 w 265"/>
                  <a:gd name="T67" fmla="*/ 132 h 230"/>
                  <a:gd name="T68" fmla="*/ 262 w 265"/>
                  <a:gd name="T69" fmla="*/ 120 h 230"/>
                  <a:gd name="T70" fmla="*/ 226 w 265"/>
                  <a:gd name="T71" fmla="*/ 65 h 230"/>
                  <a:gd name="T72" fmla="*/ 226 w 265"/>
                  <a:gd name="T73" fmla="*/ 58 h 230"/>
                  <a:gd name="T74" fmla="*/ 187 w 265"/>
                  <a:gd name="T75" fmla="*/ 32 h 230"/>
                  <a:gd name="T76" fmla="*/ 180 w 265"/>
                  <a:gd name="T77" fmla="*/ 20 h 230"/>
                  <a:gd name="T78" fmla="*/ 176 w 265"/>
                  <a:gd name="T79" fmla="*/ 8 h 230"/>
                  <a:gd name="T80" fmla="*/ 183 w 265"/>
                  <a:gd name="T81" fmla="*/ 20 h 230"/>
                  <a:gd name="T82" fmla="*/ 223 w 265"/>
                  <a:gd name="T83" fmla="*/ 40 h 230"/>
                  <a:gd name="T84" fmla="*/ 229 w 265"/>
                  <a:gd name="T85" fmla="*/ 58 h 230"/>
                  <a:gd name="T86" fmla="*/ 233 w 265"/>
                  <a:gd name="T87" fmla="*/ 81 h 230"/>
                  <a:gd name="T88" fmla="*/ 265 w 265"/>
                  <a:gd name="T89" fmla="*/ 120 h 230"/>
                  <a:gd name="T90" fmla="*/ 234 w 265"/>
                  <a:gd name="T91" fmla="*/ 161 h 230"/>
                  <a:gd name="T92" fmla="*/ 214 w 265"/>
                  <a:gd name="T93" fmla="*/ 204 h 230"/>
                  <a:gd name="T94" fmla="*/ 162 w 265"/>
                  <a:gd name="T95" fmla="*/ 220 h 230"/>
                  <a:gd name="T96" fmla="*/ 142 w 265"/>
                  <a:gd name="T97" fmla="*/ 217 h 230"/>
                  <a:gd name="T98" fmla="*/ 117 w 265"/>
                  <a:gd name="T99" fmla="*/ 227 h 230"/>
                  <a:gd name="T100" fmla="*/ 106 w 265"/>
                  <a:gd name="T101" fmla="*/ 230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65" h="230">
                    <a:moveTo>
                      <a:pt x="106" y="230"/>
                    </a:moveTo>
                    <a:cubicBezTo>
                      <a:pt x="98" y="230"/>
                      <a:pt x="88" y="225"/>
                      <a:pt x="83" y="220"/>
                    </a:cubicBezTo>
                    <a:cubicBezTo>
                      <a:pt x="83" y="220"/>
                      <a:pt x="83" y="220"/>
                      <a:pt x="83" y="220"/>
                    </a:cubicBezTo>
                    <a:cubicBezTo>
                      <a:pt x="78" y="213"/>
                      <a:pt x="76" y="208"/>
                      <a:pt x="68" y="207"/>
                    </a:cubicBezTo>
                    <a:cubicBezTo>
                      <a:pt x="68" y="207"/>
                      <a:pt x="68" y="207"/>
                      <a:pt x="68" y="207"/>
                    </a:cubicBezTo>
                    <a:cubicBezTo>
                      <a:pt x="67" y="207"/>
                      <a:pt x="66" y="207"/>
                      <a:pt x="64" y="207"/>
                    </a:cubicBezTo>
                    <a:cubicBezTo>
                      <a:pt x="64" y="207"/>
                      <a:pt x="64" y="207"/>
                      <a:pt x="64" y="207"/>
                    </a:cubicBezTo>
                    <a:cubicBezTo>
                      <a:pt x="58" y="207"/>
                      <a:pt x="51" y="209"/>
                      <a:pt x="44" y="209"/>
                    </a:cubicBezTo>
                    <a:cubicBezTo>
                      <a:pt x="44" y="209"/>
                      <a:pt x="44" y="209"/>
                      <a:pt x="44" y="209"/>
                    </a:cubicBezTo>
                    <a:cubicBezTo>
                      <a:pt x="38" y="209"/>
                      <a:pt x="32" y="207"/>
                      <a:pt x="26" y="203"/>
                    </a:cubicBezTo>
                    <a:cubicBezTo>
                      <a:pt x="26" y="203"/>
                      <a:pt x="26" y="203"/>
                      <a:pt x="26" y="203"/>
                    </a:cubicBezTo>
                    <a:cubicBezTo>
                      <a:pt x="16" y="196"/>
                      <a:pt x="14" y="187"/>
                      <a:pt x="14" y="178"/>
                    </a:cubicBezTo>
                    <a:cubicBezTo>
                      <a:pt x="14" y="178"/>
                      <a:pt x="14" y="178"/>
                      <a:pt x="14" y="178"/>
                    </a:cubicBezTo>
                    <a:cubicBezTo>
                      <a:pt x="14" y="171"/>
                      <a:pt x="15" y="165"/>
                      <a:pt x="15" y="159"/>
                    </a:cubicBezTo>
                    <a:cubicBezTo>
                      <a:pt x="15" y="159"/>
                      <a:pt x="15" y="159"/>
                      <a:pt x="15" y="159"/>
                    </a:cubicBezTo>
                    <a:cubicBezTo>
                      <a:pt x="15" y="155"/>
                      <a:pt x="15" y="152"/>
                      <a:pt x="14" y="149"/>
                    </a:cubicBezTo>
                    <a:cubicBezTo>
                      <a:pt x="14" y="149"/>
                      <a:pt x="14" y="149"/>
                      <a:pt x="14" y="149"/>
                    </a:cubicBezTo>
                    <a:cubicBezTo>
                      <a:pt x="12" y="141"/>
                      <a:pt x="5" y="133"/>
                      <a:pt x="5" y="124"/>
                    </a:cubicBezTo>
                    <a:cubicBezTo>
                      <a:pt x="5" y="124"/>
                      <a:pt x="5" y="124"/>
                      <a:pt x="5" y="124"/>
                    </a:cubicBezTo>
                    <a:cubicBezTo>
                      <a:pt x="5" y="122"/>
                      <a:pt x="5" y="119"/>
                      <a:pt x="6" y="117"/>
                    </a:cubicBezTo>
                    <a:cubicBezTo>
                      <a:pt x="6" y="117"/>
                      <a:pt x="6" y="117"/>
                      <a:pt x="6" y="117"/>
                    </a:cubicBezTo>
                    <a:cubicBezTo>
                      <a:pt x="8" y="110"/>
                      <a:pt x="11" y="107"/>
                      <a:pt x="11" y="103"/>
                    </a:cubicBezTo>
                    <a:cubicBezTo>
                      <a:pt x="11" y="103"/>
                      <a:pt x="11" y="103"/>
                      <a:pt x="11" y="103"/>
                    </a:cubicBezTo>
                    <a:cubicBezTo>
                      <a:pt x="11" y="101"/>
                      <a:pt x="11" y="99"/>
                      <a:pt x="10" y="97"/>
                    </a:cubicBezTo>
                    <a:cubicBezTo>
                      <a:pt x="10" y="97"/>
                      <a:pt x="10" y="97"/>
                      <a:pt x="10" y="97"/>
                    </a:cubicBezTo>
                    <a:cubicBezTo>
                      <a:pt x="8" y="91"/>
                      <a:pt x="1" y="81"/>
                      <a:pt x="0" y="71"/>
                    </a:cubicBezTo>
                    <a:cubicBezTo>
                      <a:pt x="0" y="71"/>
                      <a:pt x="0" y="71"/>
                      <a:pt x="0" y="71"/>
                    </a:cubicBezTo>
                    <a:cubicBezTo>
                      <a:pt x="0" y="69"/>
                      <a:pt x="1" y="66"/>
                      <a:pt x="2" y="63"/>
                    </a:cubicBezTo>
                    <a:cubicBezTo>
                      <a:pt x="2" y="63"/>
                      <a:pt x="2" y="63"/>
                      <a:pt x="2" y="63"/>
                    </a:cubicBezTo>
                    <a:cubicBezTo>
                      <a:pt x="9" y="50"/>
                      <a:pt x="27" y="47"/>
                      <a:pt x="31" y="35"/>
                    </a:cubicBezTo>
                    <a:cubicBezTo>
                      <a:pt x="31" y="35"/>
                      <a:pt x="31" y="35"/>
                      <a:pt x="31" y="35"/>
                    </a:cubicBezTo>
                    <a:cubicBezTo>
                      <a:pt x="38" y="11"/>
                      <a:pt x="56" y="0"/>
                      <a:pt x="76" y="0"/>
                    </a:cubicBezTo>
                    <a:cubicBezTo>
                      <a:pt x="76" y="0"/>
                      <a:pt x="76" y="0"/>
                      <a:pt x="76" y="0"/>
                    </a:cubicBezTo>
                    <a:cubicBezTo>
                      <a:pt x="84" y="0"/>
                      <a:pt x="91" y="1"/>
                      <a:pt x="99" y="4"/>
                    </a:cubicBezTo>
                    <a:cubicBezTo>
                      <a:pt x="99" y="4"/>
                      <a:pt x="99" y="4"/>
                      <a:pt x="99" y="4"/>
                    </a:cubicBezTo>
                    <a:cubicBezTo>
                      <a:pt x="99" y="4"/>
                      <a:pt x="105" y="7"/>
                      <a:pt x="116" y="7"/>
                    </a:cubicBezTo>
                    <a:cubicBezTo>
                      <a:pt x="116" y="7"/>
                      <a:pt x="116" y="7"/>
                      <a:pt x="116" y="7"/>
                    </a:cubicBezTo>
                    <a:cubicBezTo>
                      <a:pt x="119" y="7"/>
                      <a:pt x="123" y="7"/>
                      <a:pt x="127" y="6"/>
                    </a:cubicBezTo>
                    <a:cubicBezTo>
                      <a:pt x="127" y="6"/>
                      <a:pt x="127" y="6"/>
                      <a:pt x="127" y="6"/>
                    </a:cubicBezTo>
                    <a:cubicBezTo>
                      <a:pt x="138" y="4"/>
                      <a:pt x="149" y="0"/>
                      <a:pt x="159" y="0"/>
                    </a:cubicBezTo>
                    <a:cubicBezTo>
                      <a:pt x="159" y="0"/>
                      <a:pt x="159" y="0"/>
                      <a:pt x="159" y="0"/>
                    </a:cubicBezTo>
                    <a:cubicBezTo>
                      <a:pt x="165" y="0"/>
                      <a:pt x="172" y="2"/>
                      <a:pt x="177" y="7"/>
                    </a:cubicBezTo>
                    <a:cubicBezTo>
                      <a:pt x="177" y="7"/>
                      <a:pt x="177" y="7"/>
                      <a:pt x="177" y="7"/>
                    </a:cubicBezTo>
                    <a:cubicBezTo>
                      <a:pt x="176" y="8"/>
                      <a:pt x="176" y="8"/>
                      <a:pt x="176" y="8"/>
                    </a:cubicBezTo>
                    <a:cubicBezTo>
                      <a:pt x="175" y="9"/>
                      <a:pt x="175" y="9"/>
                      <a:pt x="175" y="9"/>
                    </a:cubicBezTo>
                    <a:cubicBezTo>
                      <a:pt x="170" y="5"/>
                      <a:pt x="165" y="3"/>
                      <a:pt x="159" y="3"/>
                    </a:cubicBezTo>
                    <a:cubicBezTo>
                      <a:pt x="159" y="3"/>
                      <a:pt x="159" y="3"/>
                      <a:pt x="159" y="3"/>
                    </a:cubicBezTo>
                    <a:cubicBezTo>
                      <a:pt x="150" y="3"/>
                      <a:pt x="139" y="7"/>
                      <a:pt x="127" y="9"/>
                    </a:cubicBezTo>
                    <a:cubicBezTo>
                      <a:pt x="127" y="9"/>
                      <a:pt x="127" y="9"/>
                      <a:pt x="127" y="9"/>
                    </a:cubicBezTo>
                    <a:cubicBezTo>
                      <a:pt x="123" y="10"/>
                      <a:pt x="119" y="10"/>
                      <a:pt x="116" y="10"/>
                    </a:cubicBezTo>
                    <a:cubicBezTo>
                      <a:pt x="116" y="10"/>
                      <a:pt x="116" y="10"/>
                      <a:pt x="116" y="10"/>
                    </a:cubicBezTo>
                    <a:cubicBezTo>
                      <a:pt x="104" y="10"/>
                      <a:pt x="98" y="7"/>
                      <a:pt x="98" y="7"/>
                    </a:cubicBezTo>
                    <a:cubicBezTo>
                      <a:pt x="98" y="7"/>
                      <a:pt x="98" y="7"/>
                      <a:pt x="98" y="7"/>
                    </a:cubicBezTo>
                    <a:cubicBezTo>
                      <a:pt x="90" y="4"/>
                      <a:pt x="83" y="3"/>
                      <a:pt x="76" y="3"/>
                    </a:cubicBezTo>
                    <a:cubicBezTo>
                      <a:pt x="76" y="3"/>
                      <a:pt x="76" y="3"/>
                      <a:pt x="76" y="3"/>
                    </a:cubicBezTo>
                    <a:cubicBezTo>
                      <a:pt x="57" y="3"/>
                      <a:pt x="40" y="13"/>
                      <a:pt x="33" y="36"/>
                    </a:cubicBezTo>
                    <a:cubicBezTo>
                      <a:pt x="33" y="36"/>
                      <a:pt x="33" y="36"/>
                      <a:pt x="33" y="36"/>
                    </a:cubicBezTo>
                    <a:cubicBezTo>
                      <a:pt x="29" y="50"/>
                      <a:pt x="10" y="53"/>
                      <a:pt x="5" y="65"/>
                    </a:cubicBezTo>
                    <a:cubicBezTo>
                      <a:pt x="5" y="65"/>
                      <a:pt x="5" y="65"/>
                      <a:pt x="5" y="65"/>
                    </a:cubicBezTo>
                    <a:cubicBezTo>
                      <a:pt x="4" y="67"/>
                      <a:pt x="3" y="69"/>
                      <a:pt x="3" y="71"/>
                    </a:cubicBezTo>
                    <a:cubicBezTo>
                      <a:pt x="3" y="71"/>
                      <a:pt x="3" y="71"/>
                      <a:pt x="3" y="71"/>
                    </a:cubicBezTo>
                    <a:cubicBezTo>
                      <a:pt x="3" y="80"/>
                      <a:pt x="11" y="89"/>
                      <a:pt x="13" y="97"/>
                    </a:cubicBezTo>
                    <a:cubicBezTo>
                      <a:pt x="13" y="97"/>
                      <a:pt x="13" y="97"/>
                      <a:pt x="13" y="97"/>
                    </a:cubicBezTo>
                    <a:cubicBezTo>
                      <a:pt x="14" y="99"/>
                      <a:pt x="14" y="101"/>
                      <a:pt x="14" y="103"/>
                    </a:cubicBezTo>
                    <a:cubicBezTo>
                      <a:pt x="14" y="103"/>
                      <a:pt x="14" y="103"/>
                      <a:pt x="14" y="103"/>
                    </a:cubicBezTo>
                    <a:cubicBezTo>
                      <a:pt x="14" y="109"/>
                      <a:pt x="11" y="112"/>
                      <a:pt x="9" y="118"/>
                    </a:cubicBezTo>
                    <a:cubicBezTo>
                      <a:pt x="9" y="118"/>
                      <a:pt x="9" y="118"/>
                      <a:pt x="9" y="118"/>
                    </a:cubicBezTo>
                    <a:cubicBezTo>
                      <a:pt x="8" y="120"/>
                      <a:pt x="8" y="122"/>
                      <a:pt x="8" y="124"/>
                    </a:cubicBezTo>
                    <a:cubicBezTo>
                      <a:pt x="8" y="124"/>
                      <a:pt x="8" y="124"/>
                      <a:pt x="8" y="124"/>
                    </a:cubicBezTo>
                    <a:cubicBezTo>
                      <a:pt x="7" y="132"/>
                      <a:pt x="14" y="139"/>
                      <a:pt x="17" y="148"/>
                    </a:cubicBezTo>
                    <a:cubicBezTo>
                      <a:pt x="17" y="148"/>
                      <a:pt x="17" y="148"/>
                      <a:pt x="17" y="148"/>
                    </a:cubicBezTo>
                    <a:cubicBezTo>
                      <a:pt x="18" y="152"/>
                      <a:pt x="18" y="155"/>
                      <a:pt x="18" y="159"/>
                    </a:cubicBezTo>
                    <a:cubicBezTo>
                      <a:pt x="18" y="159"/>
                      <a:pt x="18" y="159"/>
                      <a:pt x="18" y="159"/>
                    </a:cubicBezTo>
                    <a:cubicBezTo>
                      <a:pt x="18" y="165"/>
                      <a:pt x="17" y="172"/>
                      <a:pt x="17" y="178"/>
                    </a:cubicBezTo>
                    <a:cubicBezTo>
                      <a:pt x="17" y="178"/>
                      <a:pt x="17" y="178"/>
                      <a:pt x="17" y="178"/>
                    </a:cubicBezTo>
                    <a:cubicBezTo>
                      <a:pt x="17" y="187"/>
                      <a:pt x="19" y="194"/>
                      <a:pt x="28" y="201"/>
                    </a:cubicBezTo>
                    <a:cubicBezTo>
                      <a:pt x="28" y="201"/>
                      <a:pt x="28" y="201"/>
                      <a:pt x="28" y="201"/>
                    </a:cubicBezTo>
                    <a:cubicBezTo>
                      <a:pt x="33" y="205"/>
                      <a:pt x="38" y="206"/>
                      <a:pt x="44" y="206"/>
                    </a:cubicBezTo>
                    <a:cubicBezTo>
                      <a:pt x="44" y="206"/>
                      <a:pt x="44" y="206"/>
                      <a:pt x="44" y="206"/>
                    </a:cubicBezTo>
                    <a:cubicBezTo>
                      <a:pt x="50" y="206"/>
                      <a:pt x="57" y="204"/>
                      <a:pt x="64" y="204"/>
                    </a:cubicBezTo>
                    <a:cubicBezTo>
                      <a:pt x="64" y="204"/>
                      <a:pt x="64" y="204"/>
                      <a:pt x="64" y="204"/>
                    </a:cubicBezTo>
                    <a:cubicBezTo>
                      <a:pt x="66" y="204"/>
                      <a:pt x="67" y="204"/>
                      <a:pt x="69" y="204"/>
                    </a:cubicBezTo>
                    <a:cubicBezTo>
                      <a:pt x="69" y="204"/>
                      <a:pt x="69" y="204"/>
                      <a:pt x="69" y="204"/>
                    </a:cubicBezTo>
                    <a:cubicBezTo>
                      <a:pt x="78" y="205"/>
                      <a:pt x="81" y="212"/>
                      <a:pt x="86" y="218"/>
                    </a:cubicBezTo>
                    <a:cubicBezTo>
                      <a:pt x="86" y="218"/>
                      <a:pt x="86" y="218"/>
                      <a:pt x="86" y="218"/>
                    </a:cubicBezTo>
                    <a:cubicBezTo>
                      <a:pt x="90" y="223"/>
                      <a:pt x="99" y="227"/>
                      <a:pt x="106" y="227"/>
                    </a:cubicBezTo>
                    <a:cubicBezTo>
                      <a:pt x="106" y="227"/>
                      <a:pt x="106" y="227"/>
                      <a:pt x="106" y="227"/>
                    </a:cubicBezTo>
                    <a:cubicBezTo>
                      <a:pt x="110" y="227"/>
                      <a:pt x="113" y="226"/>
                      <a:pt x="115" y="225"/>
                    </a:cubicBezTo>
                    <a:cubicBezTo>
                      <a:pt x="115" y="225"/>
                      <a:pt x="115" y="225"/>
                      <a:pt x="115" y="225"/>
                    </a:cubicBezTo>
                    <a:cubicBezTo>
                      <a:pt x="122" y="221"/>
                      <a:pt x="128" y="215"/>
                      <a:pt x="138" y="214"/>
                    </a:cubicBezTo>
                    <a:cubicBezTo>
                      <a:pt x="138" y="214"/>
                      <a:pt x="138" y="214"/>
                      <a:pt x="138" y="214"/>
                    </a:cubicBezTo>
                    <a:cubicBezTo>
                      <a:pt x="139" y="214"/>
                      <a:pt x="140" y="214"/>
                      <a:pt x="142" y="214"/>
                    </a:cubicBezTo>
                    <a:cubicBezTo>
                      <a:pt x="142" y="214"/>
                      <a:pt x="142" y="214"/>
                      <a:pt x="142" y="214"/>
                    </a:cubicBezTo>
                    <a:cubicBezTo>
                      <a:pt x="149" y="214"/>
                      <a:pt x="154" y="216"/>
                      <a:pt x="162" y="217"/>
                    </a:cubicBezTo>
                    <a:cubicBezTo>
                      <a:pt x="162" y="217"/>
                      <a:pt x="162" y="217"/>
                      <a:pt x="162" y="217"/>
                    </a:cubicBezTo>
                    <a:cubicBezTo>
                      <a:pt x="164" y="217"/>
                      <a:pt x="165" y="217"/>
                      <a:pt x="166" y="217"/>
                    </a:cubicBezTo>
                    <a:cubicBezTo>
                      <a:pt x="166" y="217"/>
                      <a:pt x="166" y="217"/>
                      <a:pt x="166" y="217"/>
                    </a:cubicBezTo>
                    <a:cubicBezTo>
                      <a:pt x="182" y="217"/>
                      <a:pt x="199" y="213"/>
                      <a:pt x="212" y="202"/>
                    </a:cubicBezTo>
                    <a:cubicBezTo>
                      <a:pt x="212" y="202"/>
                      <a:pt x="212" y="202"/>
                      <a:pt x="212" y="202"/>
                    </a:cubicBezTo>
                    <a:cubicBezTo>
                      <a:pt x="225" y="191"/>
                      <a:pt x="224" y="175"/>
                      <a:pt x="231" y="160"/>
                    </a:cubicBezTo>
                    <a:cubicBezTo>
                      <a:pt x="231" y="160"/>
                      <a:pt x="231" y="160"/>
                      <a:pt x="231" y="160"/>
                    </a:cubicBezTo>
                    <a:cubicBezTo>
                      <a:pt x="237" y="146"/>
                      <a:pt x="255" y="143"/>
                      <a:pt x="260" y="132"/>
                    </a:cubicBezTo>
                    <a:cubicBezTo>
                      <a:pt x="260" y="132"/>
                      <a:pt x="260" y="132"/>
                      <a:pt x="260" y="132"/>
                    </a:cubicBezTo>
                    <a:cubicBezTo>
                      <a:pt x="262" y="127"/>
                      <a:pt x="262" y="123"/>
                      <a:pt x="262" y="120"/>
                    </a:cubicBezTo>
                    <a:cubicBezTo>
                      <a:pt x="262" y="120"/>
                      <a:pt x="262" y="120"/>
                      <a:pt x="262" y="120"/>
                    </a:cubicBezTo>
                    <a:cubicBezTo>
                      <a:pt x="263" y="102"/>
                      <a:pt x="241" y="96"/>
                      <a:pt x="230" y="83"/>
                    </a:cubicBezTo>
                    <a:cubicBezTo>
                      <a:pt x="230" y="83"/>
                      <a:pt x="230" y="83"/>
                      <a:pt x="230" y="83"/>
                    </a:cubicBezTo>
                    <a:cubicBezTo>
                      <a:pt x="226" y="78"/>
                      <a:pt x="226" y="71"/>
                      <a:pt x="226" y="65"/>
                    </a:cubicBezTo>
                    <a:cubicBezTo>
                      <a:pt x="226" y="65"/>
                      <a:pt x="226" y="65"/>
                      <a:pt x="226" y="65"/>
                    </a:cubicBezTo>
                    <a:cubicBezTo>
                      <a:pt x="226" y="63"/>
                      <a:pt x="226" y="60"/>
                      <a:pt x="226" y="58"/>
                    </a:cubicBezTo>
                    <a:cubicBezTo>
                      <a:pt x="226" y="58"/>
                      <a:pt x="226" y="58"/>
                      <a:pt x="226" y="58"/>
                    </a:cubicBezTo>
                    <a:cubicBezTo>
                      <a:pt x="226" y="52"/>
                      <a:pt x="225" y="46"/>
                      <a:pt x="221" y="42"/>
                    </a:cubicBezTo>
                    <a:cubicBezTo>
                      <a:pt x="221" y="42"/>
                      <a:pt x="221" y="42"/>
                      <a:pt x="221" y="42"/>
                    </a:cubicBezTo>
                    <a:cubicBezTo>
                      <a:pt x="214" y="34"/>
                      <a:pt x="198" y="38"/>
                      <a:pt x="187" y="32"/>
                    </a:cubicBezTo>
                    <a:cubicBezTo>
                      <a:pt x="187" y="32"/>
                      <a:pt x="187" y="32"/>
                      <a:pt x="187" y="32"/>
                    </a:cubicBezTo>
                    <a:cubicBezTo>
                      <a:pt x="182" y="28"/>
                      <a:pt x="180" y="24"/>
                      <a:pt x="180" y="20"/>
                    </a:cubicBezTo>
                    <a:cubicBezTo>
                      <a:pt x="180" y="20"/>
                      <a:pt x="180" y="20"/>
                      <a:pt x="180" y="20"/>
                    </a:cubicBezTo>
                    <a:cubicBezTo>
                      <a:pt x="179" y="16"/>
                      <a:pt x="178" y="13"/>
                      <a:pt x="175" y="9"/>
                    </a:cubicBezTo>
                    <a:cubicBezTo>
                      <a:pt x="175" y="9"/>
                      <a:pt x="175" y="9"/>
                      <a:pt x="175" y="9"/>
                    </a:cubicBezTo>
                    <a:cubicBezTo>
                      <a:pt x="176" y="8"/>
                      <a:pt x="176" y="8"/>
                      <a:pt x="176" y="8"/>
                    </a:cubicBezTo>
                    <a:cubicBezTo>
                      <a:pt x="177" y="7"/>
                      <a:pt x="177" y="7"/>
                      <a:pt x="177" y="7"/>
                    </a:cubicBezTo>
                    <a:cubicBezTo>
                      <a:pt x="181" y="11"/>
                      <a:pt x="182" y="16"/>
                      <a:pt x="183" y="20"/>
                    </a:cubicBezTo>
                    <a:cubicBezTo>
                      <a:pt x="183" y="20"/>
                      <a:pt x="183" y="20"/>
                      <a:pt x="183" y="20"/>
                    </a:cubicBezTo>
                    <a:cubicBezTo>
                      <a:pt x="183" y="23"/>
                      <a:pt x="184" y="26"/>
                      <a:pt x="188" y="29"/>
                    </a:cubicBezTo>
                    <a:cubicBezTo>
                      <a:pt x="188" y="29"/>
                      <a:pt x="188" y="29"/>
                      <a:pt x="188" y="29"/>
                    </a:cubicBezTo>
                    <a:cubicBezTo>
                      <a:pt x="197" y="35"/>
                      <a:pt x="214" y="30"/>
                      <a:pt x="223" y="40"/>
                    </a:cubicBezTo>
                    <a:cubicBezTo>
                      <a:pt x="223" y="40"/>
                      <a:pt x="223" y="40"/>
                      <a:pt x="223" y="40"/>
                    </a:cubicBezTo>
                    <a:cubicBezTo>
                      <a:pt x="228" y="45"/>
                      <a:pt x="229" y="51"/>
                      <a:pt x="229" y="58"/>
                    </a:cubicBezTo>
                    <a:cubicBezTo>
                      <a:pt x="229" y="58"/>
                      <a:pt x="229" y="58"/>
                      <a:pt x="229" y="58"/>
                    </a:cubicBezTo>
                    <a:cubicBezTo>
                      <a:pt x="229" y="60"/>
                      <a:pt x="229" y="63"/>
                      <a:pt x="229" y="65"/>
                    </a:cubicBezTo>
                    <a:cubicBezTo>
                      <a:pt x="229" y="65"/>
                      <a:pt x="229" y="65"/>
                      <a:pt x="229" y="65"/>
                    </a:cubicBezTo>
                    <a:cubicBezTo>
                      <a:pt x="229" y="71"/>
                      <a:pt x="229" y="77"/>
                      <a:pt x="233" y="81"/>
                    </a:cubicBezTo>
                    <a:cubicBezTo>
                      <a:pt x="233" y="81"/>
                      <a:pt x="233" y="81"/>
                      <a:pt x="233" y="81"/>
                    </a:cubicBezTo>
                    <a:cubicBezTo>
                      <a:pt x="242" y="93"/>
                      <a:pt x="265" y="99"/>
                      <a:pt x="265" y="120"/>
                    </a:cubicBezTo>
                    <a:cubicBezTo>
                      <a:pt x="265" y="120"/>
                      <a:pt x="265" y="120"/>
                      <a:pt x="265" y="120"/>
                    </a:cubicBezTo>
                    <a:cubicBezTo>
                      <a:pt x="265" y="124"/>
                      <a:pt x="264" y="128"/>
                      <a:pt x="262" y="133"/>
                    </a:cubicBezTo>
                    <a:cubicBezTo>
                      <a:pt x="262" y="133"/>
                      <a:pt x="262" y="133"/>
                      <a:pt x="262" y="133"/>
                    </a:cubicBezTo>
                    <a:cubicBezTo>
                      <a:pt x="257" y="146"/>
                      <a:pt x="239" y="149"/>
                      <a:pt x="234" y="161"/>
                    </a:cubicBezTo>
                    <a:cubicBezTo>
                      <a:pt x="234" y="161"/>
                      <a:pt x="234" y="161"/>
                      <a:pt x="234" y="161"/>
                    </a:cubicBezTo>
                    <a:cubicBezTo>
                      <a:pt x="227" y="175"/>
                      <a:pt x="228" y="192"/>
                      <a:pt x="214" y="204"/>
                    </a:cubicBezTo>
                    <a:cubicBezTo>
                      <a:pt x="214" y="204"/>
                      <a:pt x="214" y="204"/>
                      <a:pt x="214" y="204"/>
                    </a:cubicBezTo>
                    <a:cubicBezTo>
                      <a:pt x="200" y="216"/>
                      <a:pt x="183" y="220"/>
                      <a:pt x="166" y="220"/>
                    </a:cubicBezTo>
                    <a:cubicBezTo>
                      <a:pt x="166" y="220"/>
                      <a:pt x="166" y="220"/>
                      <a:pt x="166" y="220"/>
                    </a:cubicBezTo>
                    <a:cubicBezTo>
                      <a:pt x="165" y="220"/>
                      <a:pt x="164" y="220"/>
                      <a:pt x="162" y="220"/>
                    </a:cubicBezTo>
                    <a:cubicBezTo>
                      <a:pt x="162" y="220"/>
                      <a:pt x="162" y="220"/>
                      <a:pt x="162" y="220"/>
                    </a:cubicBezTo>
                    <a:cubicBezTo>
                      <a:pt x="154" y="219"/>
                      <a:pt x="149" y="217"/>
                      <a:pt x="142" y="217"/>
                    </a:cubicBezTo>
                    <a:cubicBezTo>
                      <a:pt x="142" y="217"/>
                      <a:pt x="142" y="217"/>
                      <a:pt x="142" y="217"/>
                    </a:cubicBezTo>
                    <a:cubicBezTo>
                      <a:pt x="141" y="217"/>
                      <a:pt x="139" y="217"/>
                      <a:pt x="138" y="217"/>
                    </a:cubicBezTo>
                    <a:cubicBezTo>
                      <a:pt x="138" y="217"/>
                      <a:pt x="138" y="217"/>
                      <a:pt x="138" y="217"/>
                    </a:cubicBezTo>
                    <a:cubicBezTo>
                      <a:pt x="130" y="218"/>
                      <a:pt x="124" y="223"/>
                      <a:pt x="117" y="227"/>
                    </a:cubicBezTo>
                    <a:cubicBezTo>
                      <a:pt x="117" y="227"/>
                      <a:pt x="117" y="227"/>
                      <a:pt x="117" y="227"/>
                    </a:cubicBezTo>
                    <a:cubicBezTo>
                      <a:pt x="114" y="229"/>
                      <a:pt x="110" y="230"/>
                      <a:pt x="106" y="230"/>
                    </a:cubicBezTo>
                    <a:cubicBezTo>
                      <a:pt x="106" y="230"/>
                      <a:pt x="106" y="230"/>
                      <a:pt x="106" y="230"/>
                    </a:cubicBezTo>
                    <a:cubicBezTo>
                      <a:pt x="106" y="230"/>
                      <a:pt x="106" y="230"/>
                      <a:pt x="106" y="230"/>
                    </a:cubicBezTo>
                    <a:close/>
                  </a:path>
                </a:pathLst>
              </a:custGeom>
              <a:solidFill>
                <a:srgbClr val="753C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54038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108077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62052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216090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701290" algn="l" defTabSz="1080135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3241675" algn="l" defTabSz="1080135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782060" algn="l" defTabSz="1080135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4322445" algn="l" defTabSz="1080135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grpSp>
            <p:nvGrpSpPr>
              <p:cNvPr id="151" name="组合 150"/>
              <p:cNvGrpSpPr/>
              <p:nvPr/>
            </p:nvGrpSpPr>
            <p:grpSpPr>
              <a:xfrm>
                <a:off x="1027869" y="3712190"/>
                <a:ext cx="4030662" cy="3479800"/>
                <a:chOff x="1063218" y="3065561"/>
                <a:chExt cx="4030662" cy="3479800"/>
              </a:xfrm>
            </p:grpSpPr>
            <p:sp>
              <p:nvSpPr>
                <p:cNvPr id="152" name="Freeform 5"/>
                <p:cNvSpPr/>
                <p:nvPr/>
              </p:nvSpPr>
              <p:spPr bwMode="auto">
                <a:xfrm>
                  <a:off x="1063218" y="3065561"/>
                  <a:ext cx="4030662" cy="3479800"/>
                </a:xfrm>
                <a:custGeom>
                  <a:avLst/>
                  <a:gdLst>
                    <a:gd name="T0" fmla="*/ 178 w 275"/>
                    <a:gd name="T1" fmla="*/ 13 h 237"/>
                    <a:gd name="T2" fmla="*/ 190 w 275"/>
                    <a:gd name="T3" fmla="*/ 35 h 237"/>
                    <a:gd name="T4" fmla="*/ 224 w 275"/>
                    <a:gd name="T5" fmla="*/ 46 h 237"/>
                    <a:gd name="T6" fmla="*/ 234 w 275"/>
                    <a:gd name="T7" fmla="*/ 87 h 237"/>
                    <a:gd name="T8" fmla="*/ 263 w 275"/>
                    <a:gd name="T9" fmla="*/ 137 h 237"/>
                    <a:gd name="T10" fmla="*/ 234 w 275"/>
                    <a:gd name="T11" fmla="*/ 165 h 237"/>
                    <a:gd name="T12" fmla="*/ 215 w 275"/>
                    <a:gd name="T13" fmla="*/ 208 h 237"/>
                    <a:gd name="T14" fmla="*/ 164 w 275"/>
                    <a:gd name="T15" fmla="*/ 223 h 237"/>
                    <a:gd name="T16" fmla="*/ 140 w 275"/>
                    <a:gd name="T17" fmla="*/ 221 h 237"/>
                    <a:gd name="T18" fmla="*/ 118 w 275"/>
                    <a:gd name="T19" fmla="*/ 231 h 237"/>
                    <a:gd name="T20" fmla="*/ 87 w 275"/>
                    <a:gd name="T21" fmla="*/ 224 h 237"/>
                    <a:gd name="T22" fmla="*/ 71 w 275"/>
                    <a:gd name="T23" fmla="*/ 211 h 237"/>
                    <a:gd name="T24" fmla="*/ 29 w 275"/>
                    <a:gd name="T25" fmla="*/ 207 h 237"/>
                    <a:gd name="T26" fmla="*/ 17 w 275"/>
                    <a:gd name="T27" fmla="*/ 154 h 237"/>
                    <a:gd name="T28" fmla="*/ 9 w 275"/>
                    <a:gd name="T29" fmla="*/ 123 h 237"/>
                    <a:gd name="T30" fmla="*/ 14 w 275"/>
                    <a:gd name="T31" fmla="*/ 102 h 237"/>
                    <a:gd name="T32" fmla="*/ 6 w 275"/>
                    <a:gd name="T33" fmla="*/ 69 h 237"/>
                    <a:gd name="T34" fmla="*/ 34 w 275"/>
                    <a:gd name="T35" fmla="*/ 40 h 237"/>
                    <a:gd name="T36" fmla="*/ 100 w 275"/>
                    <a:gd name="T37" fmla="*/ 11 h 237"/>
                    <a:gd name="T38" fmla="*/ 129 w 275"/>
                    <a:gd name="T39" fmla="*/ 12 h 237"/>
                    <a:gd name="T40" fmla="*/ 178 w 275"/>
                    <a:gd name="T41" fmla="*/ 13 h 2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75" h="237">
                      <a:moveTo>
                        <a:pt x="178" y="13"/>
                      </a:moveTo>
                      <a:cubicBezTo>
                        <a:pt x="186" y="21"/>
                        <a:pt x="180" y="29"/>
                        <a:pt x="190" y="35"/>
                      </a:cubicBezTo>
                      <a:cubicBezTo>
                        <a:pt x="200" y="42"/>
                        <a:pt x="216" y="37"/>
                        <a:pt x="224" y="46"/>
                      </a:cubicBezTo>
                      <a:cubicBezTo>
                        <a:pt x="235" y="57"/>
                        <a:pt x="224" y="75"/>
                        <a:pt x="234" y="87"/>
                      </a:cubicBezTo>
                      <a:cubicBezTo>
                        <a:pt x="245" y="102"/>
                        <a:pt x="275" y="108"/>
                        <a:pt x="263" y="137"/>
                      </a:cubicBezTo>
                      <a:cubicBezTo>
                        <a:pt x="258" y="150"/>
                        <a:pt x="240" y="152"/>
                        <a:pt x="234" y="165"/>
                      </a:cubicBezTo>
                      <a:cubicBezTo>
                        <a:pt x="228" y="180"/>
                        <a:pt x="229" y="197"/>
                        <a:pt x="215" y="208"/>
                      </a:cubicBezTo>
                      <a:cubicBezTo>
                        <a:pt x="200" y="220"/>
                        <a:pt x="182" y="224"/>
                        <a:pt x="164" y="223"/>
                      </a:cubicBezTo>
                      <a:cubicBezTo>
                        <a:pt x="155" y="223"/>
                        <a:pt x="150" y="220"/>
                        <a:pt x="140" y="221"/>
                      </a:cubicBezTo>
                      <a:cubicBezTo>
                        <a:pt x="131" y="222"/>
                        <a:pt x="125" y="227"/>
                        <a:pt x="118" y="231"/>
                      </a:cubicBezTo>
                      <a:cubicBezTo>
                        <a:pt x="108" y="237"/>
                        <a:pt x="93" y="231"/>
                        <a:pt x="87" y="224"/>
                      </a:cubicBezTo>
                      <a:cubicBezTo>
                        <a:pt x="82" y="218"/>
                        <a:pt x="79" y="212"/>
                        <a:pt x="71" y="211"/>
                      </a:cubicBezTo>
                      <a:cubicBezTo>
                        <a:pt x="56" y="209"/>
                        <a:pt x="42" y="216"/>
                        <a:pt x="29" y="207"/>
                      </a:cubicBezTo>
                      <a:cubicBezTo>
                        <a:pt x="9" y="193"/>
                        <a:pt x="22" y="172"/>
                        <a:pt x="17" y="154"/>
                      </a:cubicBezTo>
                      <a:cubicBezTo>
                        <a:pt x="15" y="143"/>
                        <a:pt x="5" y="135"/>
                        <a:pt x="9" y="123"/>
                      </a:cubicBezTo>
                      <a:cubicBezTo>
                        <a:pt x="12" y="114"/>
                        <a:pt x="16" y="111"/>
                        <a:pt x="14" y="102"/>
                      </a:cubicBezTo>
                      <a:cubicBezTo>
                        <a:pt x="11" y="93"/>
                        <a:pt x="0" y="81"/>
                        <a:pt x="6" y="69"/>
                      </a:cubicBezTo>
                      <a:cubicBezTo>
                        <a:pt x="12" y="57"/>
                        <a:pt x="30" y="53"/>
                        <a:pt x="34" y="40"/>
                      </a:cubicBezTo>
                      <a:cubicBezTo>
                        <a:pt x="44" y="8"/>
                        <a:pt x="73" y="1"/>
                        <a:pt x="100" y="11"/>
                      </a:cubicBezTo>
                      <a:cubicBezTo>
                        <a:pt x="100" y="11"/>
                        <a:pt x="111" y="15"/>
                        <a:pt x="129" y="12"/>
                      </a:cubicBezTo>
                      <a:cubicBezTo>
                        <a:pt x="147" y="10"/>
                        <a:pt x="165" y="0"/>
                        <a:pt x="178" y="1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1pPr>
                  <a:lvl2pPr marL="540385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2pPr>
                  <a:lvl3pPr marL="108077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3pPr>
                  <a:lvl4pPr marL="162052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4pPr>
                  <a:lvl5pPr marL="2160905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5pPr>
                  <a:lvl6pPr marL="2701290" algn="l" defTabSz="1080135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6pPr>
                  <a:lvl7pPr marL="3241675" algn="l" defTabSz="1080135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7pPr>
                  <a:lvl8pPr marL="3782060" algn="l" defTabSz="1080135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8pPr>
                  <a:lvl9pPr marL="4322445" algn="l" defTabSz="1080135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153" name="Freeform 7"/>
                <p:cNvSpPr/>
                <p:nvPr/>
              </p:nvSpPr>
              <p:spPr bwMode="auto">
                <a:xfrm>
                  <a:off x="1253718" y="3241774"/>
                  <a:ext cx="3633787" cy="3127375"/>
                </a:xfrm>
                <a:custGeom>
                  <a:avLst/>
                  <a:gdLst>
                    <a:gd name="T0" fmla="*/ 161 w 248"/>
                    <a:gd name="T1" fmla="*/ 11 h 213"/>
                    <a:gd name="T2" fmla="*/ 171 w 248"/>
                    <a:gd name="T3" fmla="*/ 31 h 213"/>
                    <a:gd name="T4" fmla="*/ 202 w 248"/>
                    <a:gd name="T5" fmla="*/ 41 h 213"/>
                    <a:gd name="T6" fmla="*/ 211 w 248"/>
                    <a:gd name="T7" fmla="*/ 78 h 213"/>
                    <a:gd name="T8" fmla="*/ 238 w 248"/>
                    <a:gd name="T9" fmla="*/ 123 h 213"/>
                    <a:gd name="T10" fmla="*/ 212 w 248"/>
                    <a:gd name="T11" fmla="*/ 148 h 213"/>
                    <a:gd name="T12" fmla="*/ 194 w 248"/>
                    <a:gd name="T13" fmla="*/ 187 h 213"/>
                    <a:gd name="T14" fmla="*/ 149 w 248"/>
                    <a:gd name="T15" fmla="*/ 201 h 213"/>
                    <a:gd name="T16" fmla="*/ 127 w 248"/>
                    <a:gd name="T17" fmla="*/ 199 h 213"/>
                    <a:gd name="T18" fmla="*/ 107 w 248"/>
                    <a:gd name="T19" fmla="*/ 208 h 213"/>
                    <a:gd name="T20" fmla="*/ 78 w 248"/>
                    <a:gd name="T21" fmla="*/ 201 h 213"/>
                    <a:gd name="T22" fmla="*/ 64 w 248"/>
                    <a:gd name="T23" fmla="*/ 190 h 213"/>
                    <a:gd name="T24" fmla="*/ 27 w 248"/>
                    <a:gd name="T25" fmla="*/ 186 h 213"/>
                    <a:gd name="T26" fmla="*/ 16 w 248"/>
                    <a:gd name="T27" fmla="*/ 138 h 213"/>
                    <a:gd name="T28" fmla="*/ 9 w 248"/>
                    <a:gd name="T29" fmla="*/ 110 h 213"/>
                    <a:gd name="T30" fmla="*/ 13 w 248"/>
                    <a:gd name="T31" fmla="*/ 91 h 213"/>
                    <a:gd name="T32" fmla="*/ 5 w 248"/>
                    <a:gd name="T33" fmla="*/ 62 h 213"/>
                    <a:gd name="T34" fmla="*/ 31 w 248"/>
                    <a:gd name="T35" fmla="*/ 36 h 213"/>
                    <a:gd name="T36" fmla="*/ 91 w 248"/>
                    <a:gd name="T37" fmla="*/ 9 h 213"/>
                    <a:gd name="T38" fmla="*/ 117 w 248"/>
                    <a:gd name="T39" fmla="*/ 11 h 213"/>
                    <a:gd name="T40" fmla="*/ 161 w 248"/>
                    <a:gd name="T41" fmla="*/ 11 h 2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48" h="213">
                      <a:moveTo>
                        <a:pt x="161" y="11"/>
                      </a:moveTo>
                      <a:cubicBezTo>
                        <a:pt x="168" y="18"/>
                        <a:pt x="163" y="26"/>
                        <a:pt x="171" y="31"/>
                      </a:cubicBezTo>
                      <a:cubicBezTo>
                        <a:pt x="180" y="37"/>
                        <a:pt x="195" y="33"/>
                        <a:pt x="202" y="41"/>
                      </a:cubicBezTo>
                      <a:cubicBezTo>
                        <a:pt x="212" y="51"/>
                        <a:pt x="202" y="67"/>
                        <a:pt x="211" y="78"/>
                      </a:cubicBezTo>
                      <a:cubicBezTo>
                        <a:pt x="221" y="92"/>
                        <a:pt x="248" y="96"/>
                        <a:pt x="238" y="123"/>
                      </a:cubicBezTo>
                      <a:cubicBezTo>
                        <a:pt x="233" y="134"/>
                        <a:pt x="217" y="137"/>
                        <a:pt x="212" y="148"/>
                      </a:cubicBezTo>
                      <a:cubicBezTo>
                        <a:pt x="206" y="161"/>
                        <a:pt x="206" y="177"/>
                        <a:pt x="194" y="187"/>
                      </a:cubicBezTo>
                      <a:cubicBezTo>
                        <a:pt x="181" y="198"/>
                        <a:pt x="164" y="201"/>
                        <a:pt x="149" y="201"/>
                      </a:cubicBezTo>
                      <a:cubicBezTo>
                        <a:pt x="140" y="200"/>
                        <a:pt x="135" y="198"/>
                        <a:pt x="127" y="199"/>
                      </a:cubicBezTo>
                      <a:cubicBezTo>
                        <a:pt x="118" y="199"/>
                        <a:pt x="113" y="204"/>
                        <a:pt x="107" y="208"/>
                      </a:cubicBezTo>
                      <a:cubicBezTo>
                        <a:pt x="98" y="213"/>
                        <a:pt x="84" y="208"/>
                        <a:pt x="78" y="201"/>
                      </a:cubicBezTo>
                      <a:cubicBezTo>
                        <a:pt x="74" y="196"/>
                        <a:pt x="72" y="190"/>
                        <a:pt x="64" y="190"/>
                      </a:cubicBezTo>
                      <a:cubicBezTo>
                        <a:pt x="51" y="188"/>
                        <a:pt x="38" y="194"/>
                        <a:pt x="27" y="186"/>
                      </a:cubicBezTo>
                      <a:cubicBezTo>
                        <a:pt x="9" y="174"/>
                        <a:pt x="20" y="155"/>
                        <a:pt x="16" y="138"/>
                      </a:cubicBezTo>
                      <a:cubicBezTo>
                        <a:pt x="14" y="128"/>
                        <a:pt x="5" y="121"/>
                        <a:pt x="9" y="110"/>
                      </a:cubicBezTo>
                      <a:cubicBezTo>
                        <a:pt x="11" y="102"/>
                        <a:pt x="15" y="100"/>
                        <a:pt x="13" y="91"/>
                      </a:cubicBezTo>
                      <a:cubicBezTo>
                        <a:pt x="10" y="83"/>
                        <a:pt x="0" y="72"/>
                        <a:pt x="5" y="62"/>
                      </a:cubicBezTo>
                      <a:cubicBezTo>
                        <a:pt x="11" y="51"/>
                        <a:pt x="28" y="48"/>
                        <a:pt x="31" y="36"/>
                      </a:cubicBezTo>
                      <a:cubicBezTo>
                        <a:pt x="40" y="7"/>
                        <a:pt x="66" y="0"/>
                        <a:pt x="91" y="9"/>
                      </a:cubicBezTo>
                      <a:cubicBezTo>
                        <a:pt x="91" y="9"/>
                        <a:pt x="100" y="13"/>
                        <a:pt x="117" y="11"/>
                      </a:cubicBezTo>
                      <a:cubicBezTo>
                        <a:pt x="133" y="8"/>
                        <a:pt x="149" y="0"/>
                        <a:pt x="161" y="11"/>
                      </a:cubicBezTo>
                      <a:close/>
                    </a:path>
                  </a:pathLst>
                </a:custGeom>
                <a:solidFill>
                  <a:srgbClr val="FFC86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1pPr>
                  <a:lvl2pPr marL="540385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2pPr>
                  <a:lvl3pPr marL="108077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3pPr>
                  <a:lvl4pPr marL="162052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4pPr>
                  <a:lvl5pPr marL="2160905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5pPr>
                  <a:lvl6pPr marL="2701290" algn="l" defTabSz="1080135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6pPr>
                  <a:lvl7pPr marL="3241675" algn="l" defTabSz="1080135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7pPr>
                  <a:lvl8pPr marL="3782060" algn="l" defTabSz="1080135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8pPr>
                  <a:lvl9pPr marL="4322445" algn="l" defTabSz="1080135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</p:grpSp>
        </p:grpSp>
        <p:sp>
          <p:nvSpPr>
            <p:cNvPr id="66" name="Rectangle 10"/>
            <p:cNvSpPr>
              <a:spLocks noChangeArrowheads="1"/>
            </p:cNvSpPr>
            <p:nvPr/>
          </p:nvSpPr>
          <p:spPr bwMode="auto">
            <a:xfrm>
              <a:off x="9449554" y="2753906"/>
              <a:ext cx="2334443" cy="615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zh-CN" altLang="en-US" sz="4000" b="1" dirty="0">
                  <a:solidFill>
                    <a:schemeClr val="accent4">
                      <a:lumMod val="75000"/>
                    </a:schemeClr>
                  </a:solidFill>
                  <a:latin typeface="Bebas" pitchFamily="2" charset="0"/>
                </a:rPr>
                <a:t>年假</a:t>
              </a:r>
              <a:endParaRPr kumimoji="0" lang="zh-CN" altLang="zh-CN" sz="1600" b="1" i="0" u="none" strike="noStrike" cap="none" normalizeH="0" baseline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</a:endParaRPr>
            </a:p>
          </p:txBody>
        </p:sp>
      </p:grpSp>
      <p:grpSp>
        <p:nvGrpSpPr>
          <p:cNvPr id="67" name="Group 66"/>
          <p:cNvGrpSpPr>
            <a:grpSpLocks noChangeAspect="1"/>
          </p:cNvGrpSpPr>
          <p:nvPr/>
        </p:nvGrpSpPr>
        <p:grpSpPr bwMode="auto">
          <a:xfrm>
            <a:off x="5398891" y="2713453"/>
            <a:ext cx="2193926" cy="3705225"/>
            <a:chOff x="4099" y="993"/>
            <a:chExt cx="1382" cy="2334"/>
          </a:xfrm>
        </p:grpSpPr>
        <p:sp>
          <p:nvSpPr>
            <p:cNvPr id="68" name="Rectangle 67"/>
            <p:cNvSpPr>
              <a:spLocks noChangeArrowheads="1"/>
            </p:cNvSpPr>
            <p:nvPr/>
          </p:nvSpPr>
          <p:spPr bwMode="auto">
            <a:xfrm>
              <a:off x="4866" y="2438"/>
              <a:ext cx="121" cy="829"/>
            </a:xfrm>
            <a:prstGeom prst="rect">
              <a:avLst/>
            </a:prstGeom>
            <a:solidFill>
              <a:srgbClr val="2D2E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Rectangle 68"/>
            <p:cNvSpPr>
              <a:spLocks noChangeArrowheads="1"/>
            </p:cNvSpPr>
            <p:nvPr/>
          </p:nvSpPr>
          <p:spPr bwMode="auto">
            <a:xfrm>
              <a:off x="4593" y="2438"/>
              <a:ext cx="121" cy="829"/>
            </a:xfrm>
            <a:prstGeom prst="rect">
              <a:avLst/>
            </a:prstGeom>
            <a:solidFill>
              <a:srgbClr val="373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Rectangle 69"/>
            <p:cNvSpPr>
              <a:spLocks noChangeArrowheads="1"/>
            </p:cNvSpPr>
            <p:nvPr/>
          </p:nvSpPr>
          <p:spPr bwMode="auto">
            <a:xfrm>
              <a:off x="4586" y="1780"/>
              <a:ext cx="409" cy="400"/>
            </a:xfrm>
            <a:prstGeom prst="rect">
              <a:avLst/>
            </a:prstGeom>
            <a:solidFill>
              <a:srgbClr val="E8E1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Rectangle 70"/>
            <p:cNvSpPr>
              <a:spLocks noChangeArrowheads="1"/>
            </p:cNvSpPr>
            <p:nvPr/>
          </p:nvSpPr>
          <p:spPr bwMode="auto">
            <a:xfrm>
              <a:off x="4738" y="1732"/>
              <a:ext cx="105" cy="60"/>
            </a:xfrm>
            <a:prstGeom prst="rect">
              <a:avLst/>
            </a:prstGeom>
            <a:solidFill>
              <a:srgbClr val="0077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71"/>
            <p:cNvSpPr/>
            <p:nvPr/>
          </p:nvSpPr>
          <p:spPr bwMode="auto">
            <a:xfrm>
              <a:off x="4726" y="1780"/>
              <a:ext cx="128" cy="658"/>
            </a:xfrm>
            <a:custGeom>
              <a:avLst/>
              <a:gdLst>
                <a:gd name="T0" fmla="*/ 0 w 128"/>
                <a:gd name="T1" fmla="*/ 604 h 658"/>
                <a:gd name="T2" fmla="*/ 64 w 128"/>
                <a:gd name="T3" fmla="*/ 658 h 658"/>
                <a:gd name="T4" fmla="*/ 128 w 128"/>
                <a:gd name="T5" fmla="*/ 604 h 658"/>
                <a:gd name="T6" fmla="*/ 83 w 128"/>
                <a:gd name="T7" fmla="*/ 0 h 658"/>
                <a:gd name="T8" fmla="*/ 45 w 128"/>
                <a:gd name="T9" fmla="*/ 0 h 658"/>
                <a:gd name="T10" fmla="*/ 0 w 128"/>
                <a:gd name="T11" fmla="*/ 604 h 6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" h="658">
                  <a:moveTo>
                    <a:pt x="0" y="604"/>
                  </a:moveTo>
                  <a:lnTo>
                    <a:pt x="64" y="658"/>
                  </a:lnTo>
                  <a:lnTo>
                    <a:pt x="128" y="604"/>
                  </a:lnTo>
                  <a:lnTo>
                    <a:pt x="83" y="0"/>
                  </a:lnTo>
                  <a:lnTo>
                    <a:pt x="45" y="0"/>
                  </a:lnTo>
                  <a:lnTo>
                    <a:pt x="0" y="604"/>
                  </a:lnTo>
                  <a:close/>
                </a:path>
              </a:pathLst>
            </a:custGeom>
            <a:solidFill>
              <a:srgbClr val="0077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72"/>
            <p:cNvSpPr/>
            <p:nvPr/>
          </p:nvSpPr>
          <p:spPr bwMode="auto">
            <a:xfrm>
              <a:off x="4824" y="1732"/>
              <a:ext cx="118" cy="83"/>
            </a:xfrm>
            <a:custGeom>
              <a:avLst/>
              <a:gdLst>
                <a:gd name="T0" fmla="*/ 26 w 118"/>
                <a:gd name="T1" fmla="*/ 83 h 83"/>
                <a:gd name="T2" fmla="*/ 118 w 118"/>
                <a:gd name="T3" fmla="*/ 48 h 83"/>
                <a:gd name="T4" fmla="*/ 118 w 118"/>
                <a:gd name="T5" fmla="*/ 0 h 83"/>
                <a:gd name="T6" fmla="*/ 0 w 118"/>
                <a:gd name="T7" fmla="*/ 0 h 83"/>
                <a:gd name="T8" fmla="*/ 26 w 118"/>
                <a:gd name="T9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83">
                  <a:moveTo>
                    <a:pt x="26" y="83"/>
                  </a:moveTo>
                  <a:lnTo>
                    <a:pt x="118" y="48"/>
                  </a:lnTo>
                  <a:lnTo>
                    <a:pt x="118" y="0"/>
                  </a:lnTo>
                  <a:lnTo>
                    <a:pt x="0" y="0"/>
                  </a:lnTo>
                  <a:lnTo>
                    <a:pt x="26" y="83"/>
                  </a:lnTo>
                  <a:close/>
                </a:path>
              </a:pathLst>
            </a:custGeom>
            <a:solidFill>
              <a:srgbClr val="FEF6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73"/>
            <p:cNvSpPr/>
            <p:nvPr/>
          </p:nvSpPr>
          <p:spPr bwMode="auto">
            <a:xfrm>
              <a:off x="4638" y="1732"/>
              <a:ext cx="119" cy="83"/>
            </a:xfrm>
            <a:custGeom>
              <a:avLst/>
              <a:gdLst>
                <a:gd name="T0" fmla="*/ 93 w 119"/>
                <a:gd name="T1" fmla="*/ 83 h 83"/>
                <a:gd name="T2" fmla="*/ 0 w 119"/>
                <a:gd name="T3" fmla="*/ 48 h 83"/>
                <a:gd name="T4" fmla="*/ 0 w 119"/>
                <a:gd name="T5" fmla="*/ 0 h 83"/>
                <a:gd name="T6" fmla="*/ 119 w 119"/>
                <a:gd name="T7" fmla="*/ 0 h 83"/>
                <a:gd name="T8" fmla="*/ 93 w 119"/>
                <a:gd name="T9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" h="83">
                  <a:moveTo>
                    <a:pt x="93" y="83"/>
                  </a:moveTo>
                  <a:lnTo>
                    <a:pt x="0" y="48"/>
                  </a:lnTo>
                  <a:lnTo>
                    <a:pt x="0" y="0"/>
                  </a:lnTo>
                  <a:lnTo>
                    <a:pt x="119" y="0"/>
                  </a:lnTo>
                  <a:lnTo>
                    <a:pt x="93" y="83"/>
                  </a:lnTo>
                  <a:close/>
                </a:path>
              </a:pathLst>
            </a:custGeom>
            <a:solidFill>
              <a:srgbClr val="FEF6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74"/>
            <p:cNvSpPr/>
            <p:nvPr/>
          </p:nvSpPr>
          <p:spPr bwMode="auto">
            <a:xfrm>
              <a:off x="4771" y="1780"/>
              <a:ext cx="378" cy="770"/>
            </a:xfrm>
            <a:custGeom>
              <a:avLst/>
              <a:gdLst>
                <a:gd name="T0" fmla="*/ 28 w 159"/>
                <a:gd name="T1" fmla="*/ 325 h 325"/>
                <a:gd name="T2" fmla="*/ 28 w 159"/>
                <a:gd name="T3" fmla="*/ 325 h 325"/>
                <a:gd name="T4" fmla="*/ 27 w 159"/>
                <a:gd name="T5" fmla="*/ 325 h 325"/>
                <a:gd name="T6" fmla="*/ 0 w 159"/>
                <a:gd name="T7" fmla="*/ 306 h 325"/>
                <a:gd name="T8" fmla="*/ 0 w 159"/>
                <a:gd name="T9" fmla="*/ 305 h 325"/>
                <a:gd name="T10" fmla="*/ 0 w 159"/>
                <a:gd name="T11" fmla="*/ 160 h 325"/>
                <a:gd name="T12" fmla="*/ 70 w 159"/>
                <a:gd name="T13" fmla="*/ 0 h 325"/>
                <a:gd name="T14" fmla="*/ 159 w 159"/>
                <a:gd name="T15" fmla="*/ 0 h 325"/>
                <a:gd name="T16" fmla="*/ 124 w 159"/>
                <a:gd name="T17" fmla="*/ 160 h 325"/>
                <a:gd name="T18" fmla="*/ 124 w 159"/>
                <a:gd name="T19" fmla="*/ 325 h 325"/>
                <a:gd name="T20" fmla="*/ 28 w 159"/>
                <a:gd name="T21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9" h="325">
                  <a:moveTo>
                    <a:pt x="28" y="325"/>
                  </a:moveTo>
                  <a:cubicBezTo>
                    <a:pt x="28" y="325"/>
                    <a:pt x="28" y="325"/>
                    <a:pt x="28" y="325"/>
                  </a:cubicBezTo>
                  <a:cubicBezTo>
                    <a:pt x="28" y="325"/>
                    <a:pt x="28" y="325"/>
                    <a:pt x="27" y="325"/>
                  </a:cubicBezTo>
                  <a:cubicBezTo>
                    <a:pt x="13" y="325"/>
                    <a:pt x="2" y="317"/>
                    <a:pt x="0" y="306"/>
                  </a:cubicBezTo>
                  <a:cubicBezTo>
                    <a:pt x="0" y="305"/>
                    <a:pt x="0" y="305"/>
                    <a:pt x="0" y="305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59" y="0"/>
                    <a:pt x="159" y="0"/>
                    <a:pt x="159" y="0"/>
                  </a:cubicBezTo>
                  <a:cubicBezTo>
                    <a:pt x="124" y="160"/>
                    <a:pt x="124" y="160"/>
                    <a:pt x="124" y="160"/>
                  </a:cubicBezTo>
                  <a:cubicBezTo>
                    <a:pt x="124" y="325"/>
                    <a:pt x="124" y="325"/>
                    <a:pt x="124" y="325"/>
                  </a:cubicBezTo>
                  <a:lnTo>
                    <a:pt x="28" y="325"/>
                  </a:lnTo>
                  <a:close/>
                </a:path>
              </a:pathLst>
            </a:custGeom>
            <a:solidFill>
              <a:srgbClr val="2D2E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75"/>
            <p:cNvSpPr/>
            <p:nvPr/>
          </p:nvSpPr>
          <p:spPr bwMode="auto">
            <a:xfrm>
              <a:off x="4771" y="1756"/>
              <a:ext cx="262" cy="403"/>
            </a:xfrm>
            <a:custGeom>
              <a:avLst/>
              <a:gdLst>
                <a:gd name="T0" fmla="*/ 138 w 262"/>
                <a:gd name="T1" fmla="*/ 201 h 403"/>
                <a:gd name="T2" fmla="*/ 0 w 262"/>
                <a:gd name="T3" fmla="*/ 403 h 403"/>
                <a:gd name="T4" fmla="*/ 176 w 262"/>
                <a:gd name="T5" fmla="*/ 0 h 403"/>
                <a:gd name="T6" fmla="*/ 262 w 262"/>
                <a:gd name="T7" fmla="*/ 24 h 403"/>
                <a:gd name="T8" fmla="*/ 205 w 262"/>
                <a:gd name="T9" fmla="*/ 107 h 403"/>
                <a:gd name="T10" fmla="*/ 205 w 262"/>
                <a:gd name="T11" fmla="*/ 107 h 403"/>
                <a:gd name="T12" fmla="*/ 143 w 262"/>
                <a:gd name="T13" fmla="*/ 194 h 403"/>
                <a:gd name="T14" fmla="*/ 138 w 262"/>
                <a:gd name="T15" fmla="*/ 201 h 403"/>
                <a:gd name="T16" fmla="*/ 138 w 262"/>
                <a:gd name="T17" fmla="*/ 201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2" h="403">
                  <a:moveTo>
                    <a:pt x="138" y="201"/>
                  </a:moveTo>
                  <a:lnTo>
                    <a:pt x="0" y="403"/>
                  </a:lnTo>
                  <a:lnTo>
                    <a:pt x="176" y="0"/>
                  </a:lnTo>
                  <a:lnTo>
                    <a:pt x="262" y="24"/>
                  </a:lnTo>
                  <a:lnTo>
                    <a:pt x="205" y="107"/>
                  </a:lnTo>
                  <a:lnTo>
                    <a:pt x="205" y="107"/>
                  </a:lnTo>
                  <a:lnTo>
                    <a:pt x="143" y="194"/>
                  </a:lnTo>
                  <a:lnTo>
                    <a:pt x="138" y="201"/>
                  </a:lnTo>
                  <a:lnTo>
                    <a:pt x="138" y="201"/>
                  </a:lnTo>
                  <a:close/>
                </a:path>
              </a:pathLst>
            </a:custGeom>
            <a:solidFill>
              <a:srgbClr val="494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76"/>
            <p:cNvSpPr/>
            <p:nvPr/>
          </p:nvSpPr>
          <p:spPr bwMode="auto">
            <a:xfrm>
              <a:off x="4432" y="1780"/>
              <a:ext cx="377" cy="770"/>
            </a:xfrm>
            <a:custGeom>
              <a:avLst/>
              <a:gdLst>
                <a:gd name="T0" fmla="*/ 131 w 159"/>
                <a:gd name="T1" fmla="*/ 325 h 325"/>
                <a:gd name="T2" fmla="*/ 131 w 159"/>
                <a:gd name="T3" fmla="*/ 325 h 325"/>
                <a:gd name="T4" fmla="*/ 132 w 159"/>
                <a:gd name="T5" fmla="*/ 325 h 325"/>
                <a:gd name="T6" fmla="*/ 159 w 159"/>
                <a:gd name="T7" fmla="*/ 306 h 325"/>
                <a:gd name="T8" fmla="*/ 159 w 159"/>
                <a:gd name="T9" fmla="*/ 305 h 325"/>
                <a:gd name="T10" fmla="*/ 159 w 159"/>
                <a:gd name="T11" fmla="*/ 160 h 325"/>
                <a:gd name="T12" fmla="*/ 89 w 159"/>
                <a:gd name="T13" fmla="*/ 0 h 325"/>
                <a:gd name="T14" fmla="*/ 0 w 159"/>
                <a:gd name="T15" fmla="*/ 0 h 325"/>
                <a:gd name="T16" fmla="*/ 35 w 159"/>
                <a:gd name="T17" fmla="*/ 160 h 325"/>
                <a:gd name="T18" fmla="*/ 35 w 159"/>
                <a:gd name="T19" fmla="*/ 325 h 325"/>
                <a:gd name="T20" fmla="*/ 131 w 159"/>
                <a:gd name="T21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9" h="325">
                  <a:moveTo>
                    <a:pt x="131" y="325"/>
                  </a:moveTo>
                  <a:cubicBezTo>
                    <a:pt x="131" y="325"/>
                    <a:pt x="131" y="325"/>
                    <a:pt x="131" y="325"/>
                  </a:cubicBezTo>
                  <a:cubicBezTo>
                    <a:pt x="131" y="325"/>
                    <a:pt x="131" y="325"/>
                    <a:pt x="132" y="325"/>
                  </a:cubicBezTo>
                  <a:cubicBezTo>
                    <a:pt x="146" y="325"/>
                    <a:pt x="157" y="317"/>
                    <a:pt x="159" y="306"/>
                  </a:cubicBezTo>
                  <a:cubicBezTo>
                    <a:pt x="159" y="305"/>
                    <a:pt x="159" y="305"/>
                    <a:pt x="159" y="305"/>
                  </a:cubicBezTo>
                  <a:cubicBezTo>
                    <a:pt x="159" y="160"/>
                    <a:pt x="159" y="160"/>
                    <a:pt x="159" y="16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5" y="160"/>
                    <a:pt x="35" y="160"/>
                    <a:pt x="35" y="160"/>
                  </a:cubicBezTo>
                  <a:cubicBezTo>
                    <a:pt x="35" y="325"/>
                    <a:pt x="35" y="325"/>
                    <a:pt x="35" y="325"/>
                  </a:cubicBezTo>
                  <a:lnTo>
                    <a:pt x="131" y="325"/>
                  </a:lnTo>
                  <a:close/>
                </a:path>
              </a:pathLst>
            </a:custGeom>
            <a:solidFill>
              <a:srgbClr val="373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77"/>
            <p:cNvSpPr/>
            <p:nvPr/>
          </p:nvSpPr>
          <p:spPr bwMode="auto">
            <a:xfrm>
              <a:off x="4548" y="1756"/>
              <a:ext cx="261" cy="403"/>
            </a:xfrm>
            <a:custGeom>
              <a:avLst/>
              <a:gdLst>
                <a:gd name="T0" fmla="*/ 0 w 261"/>
                <a:gd name="T1" fmla="*/ 24 h 403"/>
                <a:gd name="T2" fmla="*/ 86 w 261"/>
                <a:gd name="T3" fmla="*/ 0 h 403"/>
                <a:gd name="T4" fmla="*/ 261 w 261"/>
                <a:gd name="T5" fmla="*/ 403 h 403"/>
                <a:gd name="T6" fmla="*/ 57 w 261"/>
                <a:gd name="T7" fmla="*/ 107 h 403"/>
                <a:gd name="T8" fmla="*/ 57 w 261"/>
                <a:gd name="T9" fmla="*/ 107 h 403"/>
                <a:gd name="T10" fmla="*/ 0 w 261"/>
                <a:gd name="T11" fmla="*/ 24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1" h="403">
                  <a:moveTo>
                    <a:pt x="0" y="24"/>
                  </a:moveTo>
                  <a:lnTo>
                    <a:pt x="86" y="0"/>
                  </a:lnTo>
                  <a:lnTo>
                    <a:pt x="261" y="403"/>
                  </a:lnTo>
                  <a:lnTo>
                    <a:pt x="57" y="107"/>
                  </a:lnTo>
                  <a:lnTo>
                    <a:pt x="57" y="107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494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Rectangle 78"/>
            <p:cNvSpPr>
              <a:spLocks noChangeArrowheads="1"/>
            </p:cNvSpPr>
            <p:nvPr/>
          </p:nvSpPr>
          <p:spPr bwMode="auto">
            <a:xfrm>
              <a:off x="4681" y="1676"/>
              <a:ext cx="226" cy="56"/>
            </a:xfrm>
            <a:prstGeom prst="rect">
              <a:avLst/>
            </a:prstGeom>
            <a:solidFill>
              <a:srgbClr val="F4C8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79"/>
            <p:cNvSpPr/>
            <p:nvPr/>
          </p:nvSpPr>
          <p:spPr bwMode="auto">
            <a:xfrm>
              <a:off x="4463" y="1164"/>
              <a:ext cx="653" cy="552"/>
            </a:xfrm>
            <a:custGeom>
              <a:avLst/>
              <a:gdLst>
                <a:gd name="T0" fmla="*/ 246 w 275"/>
                <a:gd name="T1" fmla="*/ 88 h 233"/>
                <a:gd name="T2" fmla="*/ 245 w 275"/>
                <a:gd name="T3" fmla="*/ 88 h 233"/>
                <a:gd name="T4" fmla="*/ 241 w 275"/>
                <a:gd name="T5" fmla="*/ 0 h 233"/>
                <a:gd name="T6" fmla="*/ 138 w 275"/>
                <a:gd name="T7" fmla="*/ 0 h 233"/>
                <a:gd name="T8" fmla="*/ 34 w 275"/>
                <a:gd name="T9" fmla="*/ 0 h 233"/>
                <a:gd name="T10" fmla="*/ 30 w 275"/>
                <a:gd name="T11" fmla="*/ 88 h 233"/>
                <a:gd name="T12" fmla="*/ 29 w 275"/>
                <a:gd name="T13" fmla="*/ 88 h 233"/>
                <a:gd name="T14" fmla="*/ 0 w 275"/>
                <a:gd name="T15" fmla="*/ 115 h 233"/>
                <a:gd name="T16" fmla="*/ 29 w 275"/>
                <a:gd name="T17" fmla="*/ 142 h 233"/>
                <a:gd name="T18" fmla="*/ 31 w 275"/>
                <a:gd name="T19" fmla="*/ 142 h 233"/>
                <a:gd name="T20" fmla="*/ 31 w 275"/>
                <a:gd name="T21" fmla="*/ 142 h 233"/>
                <a:gd name="T22" fmla="*/ 31 w 275"/>
                <a:gd name="T23" fmla="*/ 142 h 233"/>
                <a:gd name="T24" fmla="*/ 112 w 275"/>
                <a:gd name="T25" fmla="*/ 232 h 233"/>
                <a:gd name="T26" fmla="*/ 112 w 275"/>
                <a:gd name="T27" fmla="*/ 232 h 233"/>
                <a:gd name="T28" fmla="*/ 138 w 275"/>
                <a:gd name="T29" fmla="*/ 232 h 233"/>
                <a:gd name="T30" fmla="*/ 164 w 275"/>
                <a:gd name="T31" fmla="*/ 232 h 233"/>
                <a:gd name="T32" fmla="*/ 244 w 275"/>
                <a:gd name="T33" fmla="*/ 142 h 233"/>
                <a:gd name="T34" fmla="*/ 246 w 275"/>
                <a:gd name="T35" fmla="*/ 142 h 233"/>
                <a:gd name="T36" fmla="*/ 275 w 275"/>
                <a:gd name="T37" fmla="*/ 115 h 233"/>
                <a:gd name="T38" fmla="*/ 246 w 275"/>
                <a:gd name="T39" fmla="*/ 88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75" h="233">
                  <a:moveTo>
                    <a:pt x="246" y="88"/>
                  </a:moveTo>
                  <a:cubicBezTo>
                    <a:pt x="246" y="88"/>
                    <a:pt x="245" y="88"/>
                    <a:pt x="245" y="88"/>
                  </a:cubicBezTo>
                  <a:cubicBezTo>
                    <a:pt x="244" y="45"/>
                    <a:pt x="241" y="0"/>
                    <a:pt x="241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4" y="0"/>
                    <a:pt x="31" y="45"/>
                    <a:pt x="30" y="88"/>
                  </a:cubicBezTo>
                  <a:cubicBezTo>
                    <a:pt x="30" y="88"/>
                    <a:pt x="30" y="88"/>
                    <a:pt x="29" y="88"/>
                  </a:cubicBezTo>
                  <a:cubicBezTo>
                    <a:pt x="13" y="88"/>
                    <a:pt x="0" y="100"/>
                    <a:pt x="0" y="115"/>
                  </a:cubicBezTo>
                  <a:cubicBezTo>
                    <a:pt x="0" y="130"/>
                    <a:pt x="13" y="142"/>
                    <a:pt x="29" y="142"/>
                  </a:cubicBezTo>
                  <a:cubicBezTo>
                    <a:pt x="30" y="142"/>
                    <a:pt x="30" y="142"/>
                    <a:pt x="31" y="142"/>
                  </a:cubicBezTo>
                  <a:cubicBezTo>
                    <a:pt x="31" y="142"/>
                    <a:pt x="31" y="142"/>
                    <a:pt x="31" y="142"/>
                  </a:cubicBezTo>
                  <a:cubicBezTo>
                    <a:pt x="31" y="142"/>
                    <a:pt x="31" y="142"/>
                    <a:pt x="31" y="142"/>
                  </a:cubicBezTo>
                  <a:cubicBezTo>
                    <a:pt x="31" y="142"/>
                    <a:pt x="59" y="213"/>
                    <a:pt x="112" y="232"/>
                  </a:cubicBezTo>
                  <a:cubicBezTo>
                    <a:pt x="112" y="232"/>
                    <a:pt x="112" y="232"/>
                    <a:pt x="112" y="232"/>
                  </a:cubicBezTo>
                  <a:cubicBezTo>
                    <a:pt x="118" y="233"/>
                    <a:pt x="138" y="232"/>
                    <a:pt x="138" y="232"/>
                  </a:cubicBezTo>
                  <a:cubicBezTo>
                    <a:pt x="138" y="232"/>
                    <a:pt x="158" y="233"/>
                    <a:pt x="164" y="232"/>
                  </a:cubicBezTo>
                  <a:cubicBezTo>
                    <a:pt x="216" y="213"/>
                    <a:pt x="244" y="142"/>
                    <a:pt x="244" y="142"/>
                  </a:cubicBezTo>
                  <a:cubicBezTo>
                    <a:pt x="245" y="142"/>
                    <a:pt x="245" y="142"/>
                    <a:pt x="246" y="142"/>
                  </a:cubicBezTo>
                  <a:cubicBezTo>
                    <a:pt x="262" y="142"/>
                    <a:pt x="275" y="130"/>
                    <a:pt x="275" y="115"/>
                  </a:cubicBezTo>
                  <a:cubicBezTo>
                    <a:pt x="275" y="100"/>
                    <a:pt x="262" y="88"/>
                    <a:pt x="246" y="88"/>
                  </a:cubicBezTo>
                  <a:close/>
                </a:path>
              </a:pathLst>
            </a:custGeom>
            <a:solidFill>
              <a:srgbClr val="FDD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80"/>
            <p:cNvSpPr/>
            <p:nvPr/>
          </p:nvSpPr>
          <p:spPr bwMode="auto">
            <a:xfrm>
              <a:off x="4491" y="1422"/>
              <a:ext cx="38" cy="38"/>
            </a:xfrm>
            <a:custGeom>
              <a:avLst/>
              <a:gdLst>
                <a:gd name="T0" fmla="*/ 4 w 16"/>
                <a:gd name="T1" fmla="*/ 12 h 16"/>
                <a:gd name="T2" fmla="*/ 12 w 16"/>
                <a:gd name="T3" fmla="*/ 4 h 16"/>
                <a:gd name="T4" fmla="*/ 16 w 16"/>
                <a:gd name="T5" fmla="*/ 5 h 16"/>
                <a:gd name="T6" fmla="*/ 9 w 16"/>
                <a:gd name="T7" fmla="*/ 0 h 16"/>
                <a:gd name="T8" fmla="*/ 0 w 16"/>
                <a:gd name="T9" fmla="*/ 8 h 16"/>
                <a:gd name="T10" fmla="*/ 5 w 16"/>
                <a:gd name="T11" fmla="*/ 16 h 16"/>
                <a:gd name="T12" fmla="*/ 4 w 16"/>
                <a:gd name="T13" fmla="*/ 1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16">
                  <a:moveTo>
                    <a:pt x="4" y="12"/>
                  </a:moveTo>
                  <a:cubicBezTo>
                    <a:pt x="4" y="7"/>
                    <a:pt x="7" y="4"/>
                    <a:pt x="12" y="4"/>
                  </a:cubicBezTo>
                  <a:cubicBezTo>
                    <a:pt x="14" y="4"/>
                    <a:pt x="15" y="4"/>
                    <a:pt x="16" y="5"/>
                  </a:cubicBezTo>
                  <a:cubicBezTo>
                    <a:pt x="15" y="2"/>
                    <a:pt x="12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12"/>
                    <a:pt x="2" y="15"/>
                    <a:pt x="5" y="16"/>
                  </a:cubicBezTo>
                  <a:cubicBezTo>
                    <a:pt x="4" y="15"/>
                    <a:pt x="4" y="14"/>
                    <a:pt x="4" y="12"/>
                  </a:cubicBezTo>
                  <a:close/>
                </a:path>
              </a:pathLst>
            </a:custGeom>
            <a:solidFill>
              <a:srgbClr val="D3AB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81"/>
            <p:cNvSpPr/>
            <p:nvPr/>
          </p:nvSpPr>
          <p:spPr bwMode="auto">
            <a:xfrm>
              <a:off x="5049" y="1422"/>
              <a:ext cx="38" cy="38"/>
            </a:xfrm>
            <a:custGeom>
              <a:avLst/>
              <a:gdLst>
                <a:gd name="T0" fmla="*/ 13 w 16"/>
                <a:gd name="T1" fmla="*/ 12 h 16"/>
                <a:gd name="T2" fmla="*/ 4 w 16"/>
                <a:gd name="T3" fmla="*/ 4 h 16"/>
                <a:gd name="T4" fmla="*/ 0 w 16"/>
                <a:gd name="T5" fmla="*/ 5 h 16"/>
                <a:gd name="T6" fmla="*/ 8 w 16"/>
                <a:gd name="T7" fmla="*/ 0 h 16"/>
                <a:gd name="T8" fmla="*/ 16 w 16"/>
                <a:gd name="T9" fmla="*/ 8 h 16"/>
                <a:gd name="T10" fmla="*/ 12 w 16"/>
                <a:gd name="T11" fmla="*/ 16 h 16"/>
                <a:gd name="T12" fmla="*/ 13 w 16"/>
                <a:gd name="T13" fmla="*/ 1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16">
                  <a:moveTo>
                    <a:pt x="13" y="12"/>
                  </a:moveTo>
                  <a:cubicBezTo>
                    <a:pt x="13" y="7"/>
                    <a:pt x="9" y="4"/>
                    <a:pt x="4" y="4"/>
                  </a:cubicBezTo>
                  <a:cubicBezTo>
                    <a:pt x="2" y="4"/>
                    <a:pt x="1" y="4"/>
                    <a:pt x="0" y="5"/>
                  </a:cubicBezTo>
                  <a:cubicBezTo>
                    <a:pt x="1" y="2"/>
                    <a:pt x="4" y="0"/>
                    <a:pt x="8" y="0"/>
                  </a:cubicBezTo>
                  <a:cubicBezTo>
                    <a:pt x="12" y="0"/>
                    <a:pt x="16" y="4"/>
                    <a:pt x="16" y="8"/>
                  </a:cubicBezTo>
                  <a:cubicBezTo>
                    <a:pt x="16" y="12"/>
                    <a:pt x="14" y="15"/>
                    <a:pt x="12" y="16"/>
                  </a:cubicBezTo>
                  <a:cubicBezTo>
                    <a:pt x="12" y="15"/>
                    <a:pt x="13" y="14"/>
                    <a:pt x="13" y="12"/>
                  </a:cubicBezTo>
                  <a:close/>
                </a:path>
              </a:pathLst>
            </a:custGeom>
            <a:solidFill>
              <a:srgbClr val="DDAA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82"/>
            <p:cNvSpPr/>
            <p:nvPr/>
          </p:nvSpPr>
          <p:spPr bwMode="auto">
            <a:xfrm>
              <a:off x="4486" y="1422"/>
              <a:ext cx="38" cy="38"/>
            </a:xfrm>
            <a:custGeom>
              <a:avLst/>
              <a:gdLst>
                <a:gd name="T0" fmla="*/ 4 w 16"/>
                <a:gd name="T1" fmla="*/ 12 h 16"/>
                <a:gd name="T2" fmla="*/ 12 w 16"/>
                <a:gd name="T3" fmla="*/ 4 h 16"/>
                <a:gd name="T4" fmla="*/ 16 w 16"/>
                <a:gd name="T5" fmla="*/ 5 h 16"/>
                <a:gd name="T6" fmla="*/ 9 w 16"/>
                <a:gd name="T7" fmla="*/ 0 h 16"/>
                <a:gd name="T8" fmla="*/ 0 w 16"/>
                <a:gd name="T9" fmla="*/ 8 h 16"/>
                <a:gd name="T10" fmla="*/ 5 w 16"/>
                <a:gd name="T11" fmla="*/ 16 h 16"/>
                <a:gd name="T12" fmla="*/ 4 w 16"/>
                <a:gd name="T13" fmla="*/ 1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16">
                  <a:moveTo>
                    <a:pt x="4" y="12"/>
                  </a:moveTo>
                  <a:cubicBezTo>
                    <a:pt x="4" y="7"/>
                    <a:pt x="7" y="4"/>
                    <a:pt x="12" y="4"/>
                  </a:cubicBezTo>
                  <a:cubicBezTo>
                    <a:pt x="14" y="4"/>
                    <a:pt x="15" y="4"/>
                    <a:pt x="16" y="5"/>
                  </a:cubicBezTo>
                  <a:cubicBezTo>
                    <a:pt x="15" y="2"/>
                    <a:pt x="12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12"/>
                    <a:pt x="2" y="15"/>
                    <a:pt x="5" y="16"/>
                  </a:cubicBezTo>
                  <a:cubicBezTo>
                    <a:pt x="4" y="15"/>
                    <a:pt x="4" y="14"/>
                    <a:pt x="4" y="12"/>
                  </a:cubicBezTo>
                  <a:close/>
                </a:path>
              </a:pathLst>
            </a:custGeom>
            <a:solidFill>
              <a:srgbClr val="DDAA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83"/>
            <p:cNvSpPr/>
            <p:nvPr/>
          </p:nvSpPr>
          <p:spPr bwMode="auto">
            <a:xfrm>
              <a:off x="4743" y="1477"/>
              <a:ext cx="95" cy="52"/>
            </a:xfrm>
            <a:custGeom>
              <a:avLst/>
              <a:gdLst>
                <a:gd name="T0" fmla="*/ 20 w 40"/>
                <a:gd name="T1" fmla="*/ 20 h 22"/>
                <a:gd name="T2" fmla="*/ 0 w 40"/>
                <a:gd name="T3" fmla="*/ 0 h 22"/>
                <a:gd name="T4" fmla="*/ 0 w 40"/>
                <a:gd name="T5" fmla="*/ 2 h 22"/>
                <a:gd name="T6" fmla="*/ 20 w 40"/>
                <a:gd name="T7" fmla="*/ 22 h 22"/>
                <a:gd name="T8" fmla="*/ 40 w 40"/>
                <a:gd name="T9" fmla="*/ 2 h 22"/>
                <a:gd name="T10" fmla="*/ 40 w 40"/>
                <a:gd name="T11" fmla="*/ 0 h 22"/>
                <a:gd name="T12" fmla="*/ 20 w 40"/>
                <a:gd name="T13" fmla="*/ 2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22">
                  <a:moveTo>
                    <a:pt x="20" y="20"/>
                  </a:moveTo>
                  <a:cubicBezTo>
                    <a:pt x="9" y="20"/>
                    <a:pt x="0" y="11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13"/>
                    <a:pt x="9" y="22"/>
                    <a:pt x="20" y="22"/>
                  </a:cubicBezTo>
                  <a:cubicBezTo>
                    <a:pt x="31" y="22"/>
                    <a:pt x="40" y="13"/>
                    <a:pt x="40" y="2"/>
                  </a:cubicBezTo>
                  <a:cubicBezTo>
                    <a:pt x="40" y="1"/>
                    <a:pt x="40" y="1"/>
                    <a:pt x="40" y="0"/>
                  </a:cubicBezTo>
                  <a:cubicBezTo>
                    <a:pt x="40" y="11"/>
                    <a:pt x="31" y="20"/>
                    <a:pt x="20" y="20"/>
                  </a:cubicBezTo>
                  <a:close/>
                </a:path>
              </a:pathLst>
            </a:custGeom>
            <a:solidFill>
              <a:srgbClr val="DDAA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84"/>
            <p:cNvSpPr/>
            <p:nvPr/>
          </p:nvSpPr>
          <p:spPr bwMode="auto">
            <a:xfrm>
              <a:off x="4591" y="1249"/>
              <a:ext cx="164" cy="59"/>
            </a:xfrm>
            <a:custGeom>
              <a:avLst/>
              <a:gdLst>
                <a:gd name="T0" fmla="*/ 69 w 69"/>
                <a:gd name="T1" fmla="*/ 15 h 25"/>
                <a:gd name="T2" fmla="*/ 65 w 69"/>
                <a:gd name="T3" fmla="*/ 23 h 25"/>
                <a:gd name="T4" fmla="*/ 0 w 69"/>
                <a:gd name="T5" fmla="*/ 25 h 25"/>
                <a:gd name="T6" fmla="*/ 69 w 69"/>
                <a:gd name="T7" fmla="*/ 1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9" h="25">
                  <a:moveTo>
                    <a:pt x="69" y="15"/>
                  </a:moveTo>
                  <a:cubicBezTo>
                    <a:pt x="65" y="23"/>
                    <a:pt x="65" y="23"/>
                    <a:pt x="65" y="23"/>
                  </a:cubicBezTo>
                  <a:cubicBezTo>
                    <a:pt x="65" y="23"/>
                    <a:pt x="34" y="6"/>
                    <a:pt x="0" y="25"/>
                  </a:cubicBezTo>
                  <a:cubicBezTo>
                    <a:pt x="0" y="25"/>
                    <a:pt x="24" y="0"/>
                    <a:pt x="69" y="15"/>
                  </a:cubicBezTo>
                  <a:close/>
                </a:path>
              </a:pathLst>
            </a:custGeom>
            <a:solidFill>
              <a:srgbClr val="753C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Freeform 85"/>
            <p:cNvSpPr/>
            <p:nvPr/>
          </p:nvSpPr>
          <p:spPr bwMode="auto">
            <a:xfrm>
              <a:off x="4826" y="1249"/>
              <a:ext cx="164" cy="59"/>
            </a:xfrm>
            <a:custGeom>
              <a:avLst/>
              <a:gdLst>
                <a:gd name="T0" fmla="*/ 0 w 69"/>
                <a:gd name="T1" fmla="*/ 15 h 25"/>
                <a:gd name="T2" fmla="*/ 4 w 69"/>
                <a:gd name="T3" fmla="*/ 23 h 25"/>
                <a:gd name="T4" fmla="*/ 69 w 69"/>
                <a:gd name="T5" fmla="*/ 25 h 25"/>
                <a:gd name="T6" fmla="*/ 0 w 69"/>
                <a:gd name="T7" fmla="*/ 1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9" h="25">
                  <a:moveTo>
                    <a:pt x="0" y="15"/>
                  </a:moveTo>
                  <a:cubicBezTo>
                    <a:pt x="4" y="23"/>
                    <a:pt x="4" y="23"/>
                    <a:pt x="4" y="23"/>
                  </a:cubicBezTo>
                  <a:cubicBezTo>
                    <a:pt x="4" y="23"/>
                    <a:pt x="35" y="6"/>
                    <a:pt x="69" y="25"/>
                  </a:cubicBezTo>
                  <a:cubicBezTo>
                    <a:pt x="69" y="25"/>
                    <a:pt x="44" y="0"/>
                    <a:pt x="0" y="15"/>
                  </a:cubicBezTo>
                  <a:close/>
                </a:path>
              </a:pathLst>
            </a:custGeom>
            <a:solidFill>
              <a:srgbClr val="753C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86"/>
            <p:cNvSpPr/>
            <p:nvPr/>
          </p:nvSpPr>
          <p:spPr bwMode="auto">
            <a:xfrm>
              <a:off x="4501" y="993"/>
              <a:ext cx="574" cy="413"/>
            </a:xfrm>
            <a:custGeom>
              <a:avLst/>
              <a:gdLst>
                <a:gd name="T0" fmla="*/ 239 w 242"/>
                <a:gd name="T1" fmla="*/ 73 h 174"/>
                <a:gd name="T2" fmla="*/ 61 w 242"/>
                <a:gd name="T3" fmla="*/ 12 h 174"/>
                <a:gd name="T4" fmla="*/ 69 w 242"/>
                <a:gd name="T5" fmla="*/ 0 h 174"/>
                <a:gd name="T6" fmla="*/ 33 w 242"/>
                <a:gd name="T7" fmla="*/ 23 h 174"/>
                <a:gd name="T8" fmla="*/ 27 w 242"/>
                <a:gd name="T9" fmla="*/ 28 h 174"/>
                <a:gd name="T10" fmla="*/ 27 w 242"/>
                <a:gd name="T11" fmla="*/ 29 h 174"/>
                <a:gd name="T12" fmla="*/ 27 w 242"/>
                <a:gd name="T13" fmla="*/ 29 h 174"/>
                <a:gd name="T14" fmla="*/ 18 w 242"/>
                <a:gd name="T15" fmla="*/ 59 h 174"/>
                <a:gd name="T16" fmla="*/ 15 w 242"/>
                <a:gd name="T17" fmla="*/ 165 h 174"/>
                <a:gd name="T18" fmla="*/ 15 w 242"/>
                <a:gd name="T19" fmla="*/ 165 h 174"/>
                <a:gd name="T20" fmla="*/ 17 w 242"/>
                <a:gd name="T21" fmla="*/ 170 h 174"/>
                <a:gd name="T22" fmla="*/ 20 w 242"/>
                <a:gd name="T23" fmla="*/ 163 h 174"/>
                <a:gd name="T24" fmla="*/ 24 w 242"/>
                <a:gd name="T25" fmla="*/ 138 h 174"/>
                <a:gd name="T26" fmla="*/ 36 w 242"/>
                <a:gd name="T27" fmla="*/ 90 h 174"/>
                <a:gd name="T28" fmla="*/ 39 w 242"/>
                <a:gd name="T29" fmla="*/ 91 h 174"/>
                <a:gd name="T30" fmla="*/ 177 w 242"/>
                <a:gd name="T31" fmla="*/ 115 h 174"/>
                <a:gd name="T32" fmla="*/ 172 w 242"/>
                <a:gd name="T33" fmla="*/ 110 h 174"/>
                <a:gd name="T34" fmla="*/ 200 w 242"/>
                <a:gd name="T35" fmla="*/ 101 h 174"/>
                <a:gd name="T36" fmla="*/ 210 w 242"/>
                <a:gd name="T37" fmla="*/ 100 h 174"/>
                <a:gd name="T38" fmla="*/ 215 w 242"/>
                <a:gd name="T39" fmla="*/ 107 h 174"/>
                <a:gd name="T40" fmla="*/ 219 w 242"/>
                <a:gd name="T41" fmla="*/ 129 h 174"/>
                <a:gd name="T42" fmla="*/ 226 w 242"/>
                <a:gd name="T43" fmla="*/ 174 h 174"/>
                <a:gd name="T44" fmla="*/ 231 w 242"/>
                <a:gd name="T45" fmla="*/ 170 h 174"/>
                <a:gd name="T46" fmla="*/ 238 w 242"/>
                <a:gd name="T47" fmla="*/ 112 h 174"/>
                <a:gd name="T48" fmla="*/ 239 w 242"/>
                <a:gd name="T49" fmla="*/ 73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42" h="174">
                  <a:moveTo>
                    <a:pt x="239" y="73"/>
                  </a:moveTo>
                  <a:cubicBezTo>
                    <a:pt x="220" y="0"/>
                    <a:pt x="106" y="5"/>
                    <a:pt x="61" y="12"/>
                  </a:cubicBezTo>
                  <a:cubicBezTo>
                    <a:pt x="61" y="7"/>
                    <a:pt x="69" y="0"/>
                    <a:pt x="69" y="0"/>
                  </a:cubicBezTo>
                  <a:cubicBezTo>
                    <a:pt x="52" y="8"/>
                    <a:pt x="39" y="18"/>
                    <a:pt x="33" y="23"/>
                  </a:cubicBezTo>
                  <a:cubicBezTo>
                    <a:pt x="31" y="25"/>
                    <a:pt x="29" y="27"/>
                    <a:pt x="27" y="28"/>
                  </a:cubicBezTo>
                  <a:cubicBezTo>
                    <a:pt x="27" y="28"/>
                    <a:pt x="27" y="29"/>
                    <a:pt x="27" y="29"/>
                  </a:cubicBezTo>
                  <a:cubicBezTo>
                    <a:pt x="27" y="29"/>
                    <a:pt x="27" y="29"/>
                    <a:pt x="27" y="29"/>
                  </a:cubicBezTo>
                  <a:cubicBezTo>
                    <a:pt x="18" y="39"/>
                    <a:pt x="16" y="50"/>
                    <a:pt x="18" y="59"/>
                  </a:cubicBezTo>
                  <a:cubicBezTo>
                    <a:pt x="6" y="83"/>
                    <a:pt x="0" y="117"/>
                    <a:pt x="15" y="165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6" y="167"/>
                    <a:pt x="16" y="168"/>
                    <a:pt x="17" y="170"/>
                  </a:cubicBezTo>
                  <a:cubicBezTo>
                    <a:pt x="20" y="163"/>
                    <a:pt x="20" y="163"/>
                    <a:pt x="20" y="163"/>
                  </a:cubicBezTo>
                  <a:cubicBezTo>
                    <a:pt x="20" y="163"/>
                    <a:pt x="22" y="152"/>
                    <a:pt x="24" y="138"/>
                  </a:cubicBezTo>
                  <a:cubicBezTo>
                    <a:pt x="36" y="90"/>
                    <a:pt x="36" y="90"/>
                    <a:pt x="36" y="90"/>
                  </a:cubicBezTo>
                  <a:cubicBezTo>
                    <a:pt x="36" y="90"/>
                    <a:pt x="37" y="90"/>
                    <a:pt x="39" y="91"/>
                  </a:cubicBezTo>
                  <a:cubicBezTo>
                    <a:pt x="67" y="101"/>
                    <a:pt x="117" y="115"/>
                    <a:pt x="177" y="115"/>
                  </a:cubicBezTo>
                  <a:cubicBezTo>
                    <a:pt x="172" y="110"/>
                    <a:pt x="172" y="110"/>
                    <a:pt x="172" y="110"/>
                  </a:cubicBezTo>
                  <a:cubicBezTo>
                    <a:pt x="172" y="110"/>
                    <a:pt x="185" y="107"/>
                    <a:pt x="200" y="101"/>
                  </a:cubicBezTo>
                  <a:cubicBezTo>
                    <a:pt x="203" y="101"/>
                    <a:pt x="207" y="101"/>
                    <a:pt x="210" y="100"/>
                  </a:cubicBezTo>
                  <a:cubicBezTo>
                    <a:pt x="215" y="107"/>
                    <a:pt x="215" y="107"/>
                    <a:pt x="215" y="107"/>
                  </a:cubicBezTo>
                  <a:cubicBezTo>
                    <a:pt x="215" y="107"/>
                    <a:pt x="218" y="122"/>
                    <a:pt x="219" y="129"/>
                  </a:cubicBezTo>
                  <a:cubicBezTo>
                    <a:pt x="221" y="135"/>
                    <a:pt x="226" y="174"/>
                    <a:pt x="226" y="174"/>
                  </a:cubicBezTo>
                  <a:cubicBezTo>
                    <a:pt x="231" y="170"/>
                    <a:pt x="231" y="170"/>
                    <a:pt x="231" y="170"/>
                  </a:cubicBezTo>
                  <a:cubicBezTo>
                    <a:pt x="231" y="170"/>
                    <a:pt x="237" y="123"/>
                    <a:pt x="238" y="112"/>
                  </a:cubicBezTo>
                  <a:cubicBezTo>
                    <a:pt x="238" y="102"/>
                    <a:pt x="242" y="81"/>
                    <a:pt x="239" y="73"/>
                  </a:cubicBezTo>
                  <a:close/>
                </a:path>
              </a:pathLst>
            </a:custGeom>
            <a:solidFill>
              <a:srgbClr val="753C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87"/>
            <p:cNvSpPr/>
            <p:nvPr/>
          </p:nvSpPr>
          <p:spPr bwMode="auto">
            <a:xfrm>
              <a:off x="4603" y="1320"/>
              <a:ext cx="135" cy="55"/>
            </a:xfrm>
            <a:custGeom>
              <a:avLst/>
              <a:gdLst>
                <a:gd name="T0" fmla="*/ 1 w 57"/>
                <a:gd name="T1" fmla="*/ 19 h 23"/>
                <a:gd name="T2" fmla="*/ 1 w 57"/>
                <a:gd name="T3" fmla="*/ 19 h 23"/>
                <a:gd name="T4" fmla="*/ 9 w 57"/>
                <a:gd name="T5" fmla="*/ 22 h 23"/>
                <a:gd name="T6" fmla="*/ 57 w 57"/>
                <a:gd name="T7" fmla="*/ 21 h 23"/>
                <a:gd name="T8" fmla="*/ 4 w 57"/>
                <a:gd name="T9" fmla="*/ 13 h 23"/>
                <a:gd name="T10" fmla="*/ 1 w 57"/>
                <a:gd name="T11" fmla="*/ 1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23">
                  <a:moveTo>
                    <a:pt x="1" y="19"/>
                  </a:moveTo>
                  <a:cubicBezTo>
                    <a:pt x="1" y="19"/>
                    <a:pt x="1" y="19"/>
                    <a:pt x="1" y="19"/>
                  </a:cubicBezTo>
                  <a:cubicBezTo>
                    <a:pt x="2" y="22"/>
                    <a:pt x="6" y="23"/>
                    <a:pt x="9" y="22"/>
                  </a:cubicBezTo>
                  <a:cubicBezTo>
                    <a:pt x="17" y="16"/>
                    <a:pt x="34" y="9"/>
                    <a:pt x="57" y="21"/>
                  </a:cubicBezTo>
                  <a:cubicBezTo>
                    <a:pt x="57" y="21"/>
                    <a:pt x="48" y="0"/>
                    <a:pt x="4" y="13"/>
                  </a:cubicBezTo>
                  <a:cubicBezTo>
                    <a:pt x="2" y="13"/>
                    <a:pt x="0" y="16"/>
                    <a:pt x="1" y="19"/>
                  </a:cubicBezTo>
                  <a:close/>
                </a:path>
              </a:pathLst>
            </a:custGeom>
            <a:solidFill>
              <a:srgbClr val="D6A6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Freeform 88"/>
            <p:cNvSpPr/>
            <p:nvPr/>
          </p:nvSpPr>
          <p:spPr bwMode="auto">
            <a:xfrm>
              <a:off x="4617" y="1330"/>
              <a:ext cx="121" cy="42"/>
            </a:xfrm>
            <a:custGeom>
              <a:avLst/>
              <a:gdLst>
                <a:gd name="T0" fmla="*/ 51 w 51"/>
                <a:gd name="T1" fmla="*/ 17 h 18"/>
                <a:gd name="T2" fmla="*/ 0 w 51"/>
                <a:gd name="T3" fmla="*/ 18 h 18"/>
                <a:gd name="T4" fmla="*/ 51 w 51"/>
                <a:gd name="T5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1" h="18">
                  <a:moveTo>
                    <a:pt x="51" y="17"/>
                  </a:moveTo>
                  <a:cubicBezTo>
                    <a:pt x="51" y="17"/>
                    <a:pt x="27" y="0"/>
                    <a:pt x="0" y="18"/>
                  </a:cubicBezTo>
                  <a:cubicBezTo>
                    <a:pt x="0" y="18"/>
                    <a:pt x="26" y="4"/>
                    <a:pt x="51" y="17"/>
                  </a:cubicBezTo>
                  <a:close/>
                </a:path>
              </a:pathLst>
            </a:custGeom>
            <a:solidFill>
              <a:srgbClr val="753C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89"/>
            <p:cNvSpPr/>
            <p:nvPr/>
          </p:nvSpPr>
          <p:spPr bwMode="auto">
            <a:xfrm>
              <a:off x="4840" y="1320"/>
              <a:ext cx="136" cy="55"/>
            </a:xfrm>
            <a:custGeom>
              <a:avLst/>
              <a:gdLst>
                <a:gd name="T0" fmla="*/ 56 w 57"/>
                <a:gd name="T1" fmla="*/ 19 h 23"/>
                <a:gd name="T2" fmla="*/ 56 w 57"/>
                <a:gd name="T3" fmla="*/ 19 h 23"/>
                <a:gd name="T4" fmla="*/ 49 w 57"/>
                <a:gd name="T5" fmla="*/ 22 h 23"/>
                <a:gd name="T6" fmla="*/ 0 w 57"/>
                <a:gd name="T7" fmla="*/ 21 h 23"/>
                <a:gd name="T8" fmla="*/ 53 w 57"/>
                <a:gd name="T9" fmla="*/ 13 h 23"/>
                <a:gd name="T10" fmla="*/ 56 w 57"/>
                <a:gd name="T11" fmla="*/ 1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23">
                  <a:moveTo>
                    <a:pt x="56" y="19"/>
                  </a:moveTo>
                  <a:cubicBezTo>
                    <a:pt x="56" y="19"/>
                    <a:pt x="56" y="19"/>
                    <a:pt x="56" y="19"/>
                  </a:cubicBezTo>
                  <a:cubicBezTo>
                    <a:pt x="55" y="22"/>
                    <a:pt x="51" y="23"/>
                    <a:pt x="49" y="22"/>
                  </a:cubicBezTo>
                  <a:cubicBezTo>
                    <a:pt x="40" y="16"/>
                    <a:pt x="23" y="9"/>
                    <a:pt x="0" y="21"/>
                  </a:cubicBezTo>
                  <a:cubicBezTo>
                    <a:pt x="0" y="21"/>
                    <a:pt x="9" y="0"/>
                    <a:pt x="53" y="13"/>
                  </a:cubicBezTo>
                  <a:cubicBezTo>
                    <a:pt x="55" y="13"/>
                    <a:pt x="57" y="16"/>
                    <a:pt x="56" y="19"/>
                  </a:cubicBezTo>
                  <a:close/>
                </a:path>
              </a:pathLst>
            </a:custGeom>
            <a:solidFill>
              <a:srgbClr val="D6A6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90"/>
            <p:cNvSpPr/>
            <p:nvPr/>
          </p:nvSpPr>
          <p:spPr bwMode="auto">
            <a:xfrm>
              <a:off x="4840" y="1330"/>
              <a:ext cx="121" cy="42"/>
            </a:xfrm>
            <a:custGeom>
              <a:avLst/>
              <a:gdLst>
                <a:gd name="T0" fmla="*/ 0 w 51"/>
                <a:gd name="T1" fmla="*/ 17 h 18"/>
                <a:gd name="T2" fmla="*/ 51 w 51"/>
                <a:gd name="T3" fmla="*/ 18 h 18"/>
                <a:gd name="T4" fmla="*/ 0 w 51"/>
                <a:gd name="T5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1" h="18">
                  <a:moveTo>
                    <a:pt x="0" y="17"/>
                  </a:moveTo>
                  <a:cubicBezTo>
                    <a:pt x="0" y="17"/>
                    <a:pt x="24" y="0"/>
                    <a:pt x="51" y="18"/>
                  </a:cubicBezTo>
                  <a:cubicBezTo>
                    <a:pt x="51" y="18"/>
                    <a:pt x="25" y="4"/>
                    <a:pt x="0" y="17"/>
                  </a:cubicBezTo>
                  <a:close/>
                </a:path>
              </a:pathLst>
            </a:custGeom>
            <a:solidFill>
              <a:srgbClr val="753C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91"/>
            <p:cNvSpPr/>
            <p:nvPr/>
          </p:nvSpPr>
          <p:spPr bwMode="auto">
            <a:xfrm>
              <a:off x="4866" y="3244"/>
              <a:ext cx="228" cy="83"/>
            </a:xfrm>
            <a:custGeom>
              <a:avLst/>
              <a:gdLst>
                <a:gd name="T0" fmla="*/ 46 w 96"/>
                <a:gd name="T1" fmla="*/ 1 h 35"/>
                <a:gd name="T2" fmla="*/ 48 w 96"/>
                <a:gd name="T3" fmla="*/ 0 h 35"/>
                <a:gd name="T4" fmla="*/ 50 w 96"/>
                <a:gd name="T5" fmla="*/ 1 h 35"/>
                <a:gd name="T6" fmla="*/ 51 w 96"/>
                <a:gd name="T7" fmla="*/ 1 h 35"/>
                <a:gd name="T8" fmla="*/ 51 w 96"/>
                <a:gd name="T9" fmla="*/ 1 h 35"/>
                <a:gd name="T10" fmla="*/ 96 w 96"/>
                <a:gd name="T11" fmla="*/ 35 h 35"/>
                <a:gd name="T12" fmla="*/ 0 w 96"/>
                <a:gd name="T13" fmla="*/ 35 h 35"/>
                <a:gd name="T14" fmla="*/ 0 w 96"/>
                <a:gd name="T15" fmla="*/ 1 h 35"/>
                <a:gd name="T16" fmla="*/ 46 w 96"/>
                <a:gd name="T17" fmla="*/ 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6" h="35">
                  <a:moveTo>
                    <a:pt x="46" y="1"/>
                  </a:moveTo>
                  <a:cubicBezTo>
                    <a:pt x="47" y="1"/>
                    <a:pt x="47" y="0"/>
                    <a:pt x="48" y="0"/>
                  </a:cubicBezTo>
                  <a:cubicBezTo>
                    <a:pt x="49" y="0"/>
                    <a:pt x="49" y="1"/>
                    <a:pt x="50" y="1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76" y="2"/>
                    <a:pt x="96" y="16"/>
                    <a:pt x="96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46" y="1"/>
                  </a:lnTo>
                  <a:close/>
                </a:path>
              </a:pathLst>
            </a:custGeom>
            <a:solidFill>
              <a:srgbClr val="5431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92"/>
            <p:cNvSpPr/>
            <p:nvPr/>
          </p:nvSpPr>
          <p:spPr bwMode="auto">
            <a:xfrm>
              <a:off x="4486" y="3244"/>
              <a:ext cx="228" cy="83"/>
            </a:xfrm>
            <a:custGeom>
              <a:avLst/>
              <a:gdLst>
                <a:gd name="T0" fmla="*/ 50 w 96"/>
                <a:gd name="T1" fmla="*/ 1 h 35"/>
                <a:gd name="T2" fmla="*/ 48 w 96"/>
                <a:gd name="T3" fmla="*/ 0 h 35"/>
                <a:gd name="T4" fmla="*/ 46 w 96"/>
                <a:gd name="T5" fmla="*/ 1 h 35"/>
                <a:gd name="T6" fmla="*/ 45 w 96"/>
                <a:gd name="T7" fmla="*/ 1 h 35"/>
                <a:gd name="T8" fmla="*/ 45 w 96"/>
                <a:gd name="T9" fmla="*/ 1 h 35"/>
                <a:gd name="T10" fmla="*/ 0 w 96"/>
                <a:gd name="T11" fmla="*/ 35 h 35"/>
                <a:gd name="T12" fmla="*/ 96 w 96"/>
                <a:gd name="T13" fmla="*/ 35 h 35"/>
                <a:gd name="T14" fmla="*/ 96 w 96"/>
                <a:gd name="T15" fmla="*/ 1 h 35"/>
                <a:gd name="T16" fmla="*/ 50 w 96"/>
                <a:gd name="T17" fmla="*/ 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6" h="35">
                  <a:moveTo>
                    <a:pt x="50" y="1"/>
                  </a:moveTo>
                  <a:cubicBezTo>
                    <a:pt x="49" y="1"/>
                    <a:pt x="49" y="0"/>
                    <a:pt x="48" y="0"/>
                  </a:cubicBezTo>
                  <a:cubicBezTo>
                    <a:pt x="47" y="0"/>
                    <a:pt x="47" y="1"/>
                    <a:pt x="46" y="1"/>
                  </a:cubicBezTo>
                  <a:cubicBezTo>
                    <a:pt x="45" y="1"/>
                    <a:pt x="45" y="1"/>
                    <a:pt x="45" y="1"/>
                  </a:cubicBezTo>
                  <a:cubicBezTo>
                    <a:pt x="45" y="1"/>
                    <a:pt x="45" y="1"/>
                    <a:pt x="45" y="1"/>
                  </a:cubicBezTo>
                  <a:cubicBezTo>
                    <a:pt x="20" y="2"/>
                    <a:pt x="0" y="16"/>
                    <a:pt x="0" y="35"/>
                  </a:cubicBezTo>
                  <a:cubicBezTo>
                    <a:pt x="96" y="35"/>
                    <a:pt x="96" y="35"/>
                    <a:pt x="96" y="35"/>
                  </a:cubicBezTo>
                  <a:cubicBezTo>
                    <a:pt x="96" y="1"/>
                    <a:pt x="96" y="1"/>
                    <a:pt x="96" y="1"/>
                  </a:cubicBezTo>
                  <a:lnTo>
                    <a:pt x="50" y="1"/>
                  </a:lnTo>
                  <a:close/>
                </a:path>
              </a:pathLst>
            </a:custGeom>
            <a:solidFill>
              <a:srgbClr val="5431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Freeform 93"/>
            <p:cNvSpPr/>
            <p:nvPr/>
          </p:nvSpPr>
          <p:spPr bwMode="auto">
            <a:xfrm>
              <a:off x="4857" y="2318"/>
              <a:ext cx="204" cy="49"/>
            </a:xfrm>
            <a:custGeom>
              <a:avLst/>
              <a:gdLst>
                <a:gd name="T0" fmla="*/ 5 w 86"/>
                <a:gd name="T1" fmla="*/ 21 h 21"/>
                <a:gd name="T2" fmla="*/ 81 w 86"/>
                <a:gd name="T3" fmla="*/ 21 h 21"/>
                <a:gd name="T4" fmla="*/ 86 w 86"/>
                <a:gd name="T5" fmla="*/ 16 h 21"/>
                <a:gd name="T6" fmla="*/ 86 w 86"/>
                <a:gd name="T7" fmla="*/ 5 h 21"/>
                <a:gd name="T8" fmla="*/ 81 w 86"/>
                <a:gd name="T9" fmla="*/ 0 h 21"/>
                <a:gd name="T10" fmla="*/ 5 w 86"/>
                <a:gd name="T11" fmla="*/ 0 h 21"/>
                <a:gd name="T12" fmla="*/ 0 w 86"/>
                <a:gd name="T13" fmla="*/ 5 h 21"/>
                <a:gd name="T14" fmla="*/ 0 w 86"/>
                <a:gd name="T15" fmla="*/ 16 h 21"/>
                <a:gd name="T16" fmla="*/ 5 w 86"/>
                <a:gd name="T17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6" h="21">
                  <a:moveTo>
                    <a:pt x="5" y="21"/>
                  </a:moveTo>
                  <a:cubicBezTo>
                    <a:pt x="81" y="21"/>
                    <a:pt x="81" y="21"/>
                    <a:pt x="81" y="21"/>
                  </a:cubicBezTo>
                  <a:cubicBezTo>
                    <a:pt x="84" y="21"/>
                    <a:pt x="86" y="19"/>
                    <a:pt x="86" y="16"/>
                  </a:cubicBezTo>
                  <a:cubicBezTo>
                    <a:pt x="86" y="5"/>
                    <a:pt x="86" y="5"/>
                    <a:pt x="86" y="5"/>
                  </a:cubicBezTo>
                  <a:cubicBezTo>
                    <a:pt x="86" y="3"/>
                    <a:pt x="84" y="0"/>
                    <a:pt x="81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3"/>
                    <a:pt x="0" y="5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9"/>
                    <a:pt x="2" y="21"/>
                    <a:pt x="5" y="21"/>
                  </a:cubicBezTo>
                  <a:close/>
                </a:path>
              </a:pathLst>
            </a:custGeom>
            <a:solidFill>
              <a:srgbClr val="494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Freeform 94"/>
            <p:cNvSpPr/>
            <p:nvPr/>
          </p:nvSpPr>
          <p:spPr bwMode="auto">
            <a:xfrm>
              <a:off x="4520" y="2318"/>
              <a:ext cx="204" cy="49"/>
            </a:xfrm>
            <a:custGeom>
              <a:avLst/>
              <a:gdLst>
                <a:gd name="T0" fmla="*/ 5 w 86"/>
                <a:gd name="T1" fmla="*/ 21 h 21"/>
                <a:gd name="T2" fmla="*/ 81 w 86"/>
                <a:gd name="T3" fmla="*/ 21 h 21"/>
                <a:gd name="T4" fmla="*/ 86 w 86"/>
                <a:gd name="T5" fmla="*/ 16 h 21"/>
                <a:gd name="T6" fmla="*/ 86 w 86"/>
                <a:gd name="T7" fmla="*/ 5 h 21"/>
                <a:gd name="T8" fmla="*/ 81 w 86"/>
                <a:gd name="T9" fmla="*/ 0 h 21"/>
                <a:gd name="T10" fmla="*/ 5 w 86"/>
                <a:gd name="T11" fmla="*/ 0 h 21"/>
                <a:gd name="T12" fmla="*/ 0 w 86"/>
                <a:gd name="T13" fmla="*/ 5 h 21"/>
                <a:gd name="T14" fmla="*/ 0 w 86"/>
                <a:gd name="T15" fmla="*/ 16 h 21"/>
                <a:gd name="T16" fmla="*/ 5 w 86"/>
                <a:gd name="T17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6" h="21">
                  <a:moveTo>
                    <a:pt x="5" y="21"/>
                  </a:moveTo>
                  <a:cubicBezTo>
                    <a:pt x="81" y="21"/>
                    <a:pt x="81" y="21"/>
                    <a:pt x="81" y="21"/>
                  </a:cubicBezTo>
                  <a:cubicBezTo>
                    <a:pt x="84" y="21"/>
                    <a:pt x="86" y="19"/>
                    <a:pt x="86" y="16"/>
                  </a:cubicBezTo>
                  <a:cubicBezTo>
                    <a:pt x="86" y="5"/>
                    <a:pt x="86" y="5"/>
                    <a:pt x="86" y="5"/>
                  </a:cubicBezTo>
                  <a:cubicBezTo>
                    <a:pt x="86" y="3"/>
                    <a:pt x="84" y="0"/>
                    <a:pt x="81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3"/>
                    <a:pt x="0" y="5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9"/>
                    <a:pt x="2" y="21"/>
                    <a:pt x="5" y="21"/>
                  </a:cubicBezTo>
                  <a:close/>
                </a:path>
              </a:pathLst>
            </a:custGeom>
            <a:solidFill>
              <a:srgbClr val="494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Freeform 95"/>
            <p:cNvSpPr/>
            <p:nvPr/>
          </p:nvSpPr>
          <p:spPr bwMode="auto">
            <a:xfrm>
              <a:off x="4674" y="1574"/>
              <a:ext cx="233" cy="68"/>
            </a:xfrm>
            <a:custGeom>
              <a:avLst/>
              <a:gdLst>
                <a:gd name="T0" fmla="*/ 0 w 98"/>
                <a:gd name="T1" fmla="*/ 0 h 29"/>
                <a:gd name="T2" fmla="*/ 50 w 98"/>
                <a:gd name="T3" fmla="*/ 29 h 29"/>
                <a:gd name="T4" fmla="*/ 98 w 98"/>
                <a:gd name="T5" fmla="*/ 0 h 29"/>
                <a:gd name="T6" fmla="*/ 0 w 98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29">
                  <a:moveTo>
                    <a:pt x="0" y="0"/>
                  </a:moveTo>
                  <a:cubicBezTo>
                    <a:pt x="0" y="0"/>
                    <a:pt x="15" y="29"/>
                    <a:pt x="50" y="29"/>
                  </a:cubicBezTo>
                  <a:cubicBezTo>
                    <a:pt x="85" y="29"/>
                    <a:pt x="98" y="0"/>
                    <a:pt x="9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DAA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Freeform 96"/>
            <p:cNvSpPr/>
            <p:nvPr/>
          </p:nvSpPr>
          <p:spPr bwMode="auto">
            <a:xfrm>
              <a:off x="4674" y="1574"/>
              <a:ext cx="233" cy="33"/>
            </a:xfrm>
            <a:custGeom>
              <a:avLst/>
              <a:gdLst>
                <a:gd name="T0" fmla="*/ 49 w 98"/>
                <a:gd name="T1" fmla="*/ 14 h 14"/>
                <a:gd name="T2" fmla="*/ 98 w 98"/>
                <a:gd name="T3" fmla="*/ 0 h 14"/>
                <a:gd name="T4" fmla="*/ 0 w 98"/>
                <a:gd name="T5" fmla="*/ 0 h 14"/>
                <a:gd name="T6" fmla="*/ 49 w 98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4">
                  <a:moveTo>
                    <a:pt x="49" y="14"/>
                  </a:moveTo>
                  <a:cubicBezTo>
                    <a:pt x="72" y="14"/>
                    <a:pt x="91" y="6"/>
                    <a:pt x="9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6"/>
                    <a:pt x="26" y="14"/>
                    <a:pt x="49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Freeform 97"/>
            <p:cNvSpPr/>
            <p:nvPr/>
          </p:nvSpPr>
          <p:spPr bwMode="auto">
            <a:xfrm>
              <a:off x="4752" y="1619"/>
              <a:ext cx="81" cy="23"/>
            </a:xfrm>
            <a:custGeom>
              <a:avLst/>
              <a:gdLst>
                <a:gd name="T0" fmla="*/ 0 w 34"/>
                <a:gd name="T1" fmla="*/ 7 h 10"/>
                <a:gd name="T2" fmla="*/ 17 w 34"/>
                <a:gd name="T3" fmla="*/ 10 h 10"/>
                <a:gd name="T4" fmla="*/ 34 w 34"/>
                <a:gd name="T5" fmla="*/ 7 h 10"/>
                <a:gd name="T6" fmla="*/ 17 w 34"/>
                <a:gd name="T7" fmla="*/ 0 h 10"/>
                <a:gd name="T8" fmla="*/ 0 w 34"/>
                <a:gd name="T9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0">
                  <a:moveTo>
                    <a:pt x="0" y="7"/>
                  </a:moveTo>
                  <a:cubicBezTo>
                    <a:pt x="5" y="9"/>
                    <a:pt x="11" y="10"/>
                    <a:pt x="17" y="10"/>
                  </a:cubicBezTo>
                  <a:cubicBezTo>
                    <a:pt x="23" y="10"/>
                    <a:pt x="29" y="9"/>
                    <a:pt x="34" y="7"/>
                  </a:cubicBezTo>
                  <a:cubicBezTo>
                    <a:pt x="31" y="3"/>
                    <a:pt x="25" y="0"/>
                    <a:pt x="17" y="0"/>
                  </a:cubicBezTo>
                  <a:cubicBezTo>
                    <a:pt x="9" y="0"/>
                    <a:pt x="2" y="3"/>
                    <a:pt x="0" y="7"/>
                  </a:cubicBezTo>
                  <a:close/>
                </a:path>
              </a:pathLst>
            </a:custGeom>
            <a:solidFill>
              <a:srgbClr val="F27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Freeform 98"/>
            <p:cNvSpPr/>
            <p:nvPr/>
          </p:nvSpPr>
          <p:spPr bwMode="auto">
            <a:xfrm>
              <a:off x="4168" y="1081"/>
              <a:ext cx="145" cy="168"/>
            </a:xfrm>
            <a:custGeom>
              <a:avLst/>
              <a:gdLst>
                <a:gd name="T0" fmla="*/ 57 w 61"/>
                <a:gd name="T1" fmla="*/ 41 h 71"/>
                <a:gd name="T2" fmla="*/ 25 w 61"/>
                <a:gd name="T3" fmla="*/ 69 h 71"/>
                <a:gd name="T4" fmla="*/ 3 w 61"/>
                <a:gd name="T5" fmla="*/ 31 h 71"/>
                <a:gd name="T6" fmla="*/ 36 w 61"/>
                <a:gd name="T7" fmla="*/ 3 h 71"/>
                <a:gd name="T8" fmla="*/ 57 w 61"/>
                <a:gd name="T9" fmla="*/ 4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71">
                  <a:moveTo>
                    <a:pt x="57" y="41"/>
                  </a:moveTo>
                  <a:cubicBezTo>
                    <a:pt x="54" y="59"/>
                    <a:pt x="39" y="71"/>
                    <a:pt x="25" y="69"/>
                  </a:cubicBezTo>
                  <a:cubicBezTo>
                    <a:pt x="10" y="66"/>
                    <a:pt x="0" y="49"/>
                    <a:pt x="3" y="31"/>
                  </a:cubicBezTo>
                  <a:cubicBezTo>
                    <a:pt x="7" y="13"/>
                    <a:pt x="21" y="0"/>
                    <a:pt x="36" y="3"/>
                  </a:cubicBezTo>
                  <a:cubicBezTo>
                    <a:pt x="51" y="5"/>
                    <a:pt x="61" y="22"/>
                    <a:pt x="57" y="41"/>
                  </a:cubicBezTo>
                  <a:close/>
                </a:path>
              </a:pathLst>
            </a:custGeom>
            <a:solidFill>
              <a:srgbClr val="FDD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Freeform 99"/>
            <p:cNvSpPr/>
            <p:nvPr/>
          </p:nvSpPr>
          <p:spPr bwMode="auto">
            <a:xfrm>
              <a:off x="5275" y="1081"/>
              <a:ext cx="142" cy="168"/>
            </a:xfrm>
            <a:custGeom>
              <a:avLst/>
              <a:gdLst>
                <a:gd name="T0" fmla="*/ 3 w 60"/>
                <a:gd name="T1" fmla="*/ 40 h 71"/>
                <a:gd name="T2" fmla="*/ 35 w 60"/>
                <a:gd name="T3" fmla="*/ 69 h 71"/>
                <a:gd name="T4" fmla="*/ 57 w 60"/>
                <a:gd name="T5" fmla="*/ 32 h 71"/>
                <a:gd name="T6" fmla="*/ 25 w 60"/>
                <a:gd name="T7" fmla="*/ 2 h 71"/>
                <a:gd name="T8" fmla="*/ 3 w 60"/>
                <a:gd name="T9" fmla="*/ 4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71">
                  <a:moveTo>
                    <a:pt x="3" y="40"/>
                  </a:moveTo>
                  <a:cubicBezTo>
                    <a:pt x="6" y="58"/>
                    <a:pt x="20" y="71"/>
                    <a:pt x="35" y="69"/>
                  </a:cubicBezTo>
                  <a:cubicBezTo>
                    <a:pt x="50" y="67"/>
                    <a:pt x="60" y="50"/>
                    <a:pt x="57" y="32"/>
                  </a:cubicBezTo>
                  <a:cubicBezTo>
                    <a:pt x="55" y="14"/>
                    <a:pt x="40" y="0"/>
                    <a:pt x="25" y="2"/>
                  </a:cubicBezTo>
                  <a:cubicBezTo>
                    <a:pt x="10" y="5"/>
                    <a:pt x="0" y="21"/>
                    <a:pt x="3" y="40"/>
                  </a:cubicBezTo>
                  <a:close/>
                </a:path>
              </a:pathLst>
            </a:custGeom>
            <a:solidFill>
              <a:srgbClr val="FDD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Freeform 100"/>
            <p:cNvSpPr/>
            <p:nvPr/>
          </p:nvSpPr>
          <p:spPr bwMode="auto">
            <a:xfrm>
              <a:off x="5035" y="1199"/>
              <a:ext cx="446" cy="718"/>
            </a:xfrm>
            <a:custGeom>
              <a:avLst/>
              <a:gdLst>
                <a:gd name="T0" fmla="*/ 29 w 188"/>
                <a:gd name="T1" fmla="*/ 303 h 303"/>
                <a:gd name="T2" fmla="*/ 0 w 188"/>
                <a:gd name="T3" fmla="*/ 269 h 303"/>
                <a:gd name="T4" fmla="*/ 140 w 188"/>
                <a:gd name="T5" fmla="*/ 153 h 303"/>
                <a:gd name="T6" fmla="*/ 111 w 188"/>
                <a:gd name="T7" fmla="*/ 9 h 303"/>
                <a:gd name="T8" fmla="*/ 154 w 188"/>
                <a:gd name="T9" fmla="*/ 0 h 303"/>
                <a:gd name="T10" fmla="*/ 186 w 188"/>
                <a:gd name="T11" fmla="*/ 158 h 303"/>
                <a:gd name="T12" fmla="*/ 179 w 188"/>
                <a:gd name="T13" fmla="*/ 179 h 303"/>
                <a:gd name="T14" fmla="*/ 29 w 188"/>
                <a:gd name="T15" fmla="*/ 303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303">
                  <a:moveTo>
                    <a:pt x="29" y="303"/>
                  </a:moveTo>
                  <a:cubicBezTo>
                    <a:pt x="0" y="269"/>
                    <a:pt x="0" y="269"/>
                    <a:pt x="0" y="269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54" y="0"/>
                    <a:pt x="154" y="0"/>
                    <a:pt x="154" y="0"/>
                  </a:cubicBezTo>
                  <a:cubicBezTo>
                    <a:pt x="186" y="158"/>
                    <a:pt x="186" y="158"/>
                    <a:pt x="186" y="158"/>
                  </a:cubicBezTo>
                  <a:cubicBezTo>
                    <a:pt x="188" y="166"/>
                    <a:pt x="185" y="174"/>
                    <a:pt x="179" y="179"/>
                  </a:cubicBezTo>
                  <a:lnTo>
                    <a:pt x="29" y="303"/>
                  </a:lnTo>
                  <a:close/>
                </a:path>
              </a:pathLst>
            </a:custGeom>
            <a:solidFill>
              <a:srgbClr val="2D2E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Freeform 101"/>
            <p:cNvSpPr/>
            <p:nvPr/>
          </p:nvSpPr>
          <p:spPr bwMode="auto">
            <a:xfrm>
              <a:off x="4099" y="1199"/>
              <a:ext cx="447" cy="718"/>
            </a:xfrm>
            <a:custGeom>
              <a:avLst/>
              <a:gdLst>
                <a:gd name="T0" fmla="*/ 159 w 188"/>
                <a:gd name="T1" fmla="*/ 303 h 303"/>
                <a:gd name="T2" fmla="*/ 188 w 188"/>
                <a:gd name="T3" fmla="*/ 269 h 303"/>
                <a:gd name="T4" fmla="*/ 48 w 188"/>
                <a:gd name="T5" fmla="*/ 153 h 303"/>
                <a:gd name="T6" fmla="*/ 77 w 188"/>
                <a:gd name="T7" fmla="*/ 9 h 303"/>
                <a:gd name="T8" fmla="*/ 34 w 188"/>
                <a:gd name="T9" fmla="*/ 0 h 303"/>
                <a:gd name="T10" fmla="*/ 2 w 188"/>
                <a:gd name="T11" fmla="*/ 158 h 303"/>
                <a:gd name="T12" fmla="*/ 9 w 188"/>
                <a:gd name="T13" fmla="*/ 179 h 303"/>
                <a:gd name="T14" fmla="*/ 159 w 188"/>
                <a:gd name="T15" fmla="*/ 303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303">
                  <a:moveTo>
                    <a:pt x="159" y="303"/>
                  </a:moveTo>
                  <a:cubicBezTo>
                    <a:pt x="188" y="269"/>
                    <a:pt x="188" y="269"/>
                    <a:pt x="188" y="269"/>
                  </a:cubicBezTo>
                  <a:cubicBezTo>
                    <a:pt x="48" y="153"/>
                    <a:pt x="48" y="153"/>
                    <a:pt x="48" y="153"/>
                  </a:cubicBezTo>
                  <a:cubicBezTo>
                    <a:pt x="77" y="9"/>
                    <a:pt x="77" y="9"/>
                    <a:pt x="77" y="9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0" y="166"/>
                    <a:pt x="3" y="174"/>
                    <a:pt x="9" y="179"/>
                  </a:cubicBezTo>
                  <a:lnTo>
                    <a:pt x="159" y="303"/>
                  </a:lnTo>
                  <a:close/>
                </a:path>
              </a:pathLst>
            </a:custGeom>
            <a:solidFill>
              <a:srgbClr val="373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3035935" y="3441065"/>
            <a:ext cx="2525395" cy="1607820"/>
            <a:chOff x="559557" y="3046192"/>
            <a:chExt cx="4030662" cy="2440504"/>
          </a:xfrm>
        </p:grpSpPr>
        <p:grpSp>
          <p:nvGrpSpPr>
            <p:cNvPr id="3" name="组合 2"/>
            <p:cNvGrpSpPr/>
            <p:nvPr/>
          </p:nvGrpSpPr>
          <p:grpSpPr>
            <a:xfrm>
              <a:off x="559557" y="3046192"/>
              <a:ext cx="4030662" cy="2440504"/>
              <a:chOff x="1027869" y="3712190"/>
              <a:chExt cx="4030662" cy="3479800"/>
            </a:xfrm>
          </p:grpSpPr>
          <p:sp>
            <p:nvSpPr>
              <p:cNvPr id="4" name="Freeform 6"/>
              <p:cNvSpPr/>
              <p:nvPr/>
            </p:nvSpPr>
            <p:spPr bwMode="auto">
              <a:xfrm>
                <a:off x="1058031" y="3785215"/>
                <a:ext cx="3883025" cy="3376613"/>
              </a:xfrm>
              <a:custGeom>
                <a:avLst/>
                <a:gdLst>
                  <a:gd name="T0" fmla="*/ 83 w 265"/>
                  <a:gd name="T1" fmla="*/ 220 h 230"/>
                  <a:gd name="T2" fmla="*/ 64 w 265"/>
                  <a:gd name="T3" fmla="*/ 207 h 230"/>
                  <a:gd name="T4" fmla="*/ 44 w 265"/>
                  <a:gd name="T5" fmla="*/ 209 h 230"/>
                  <a:gd name="T6" fmla="*/ 14 w 265"/>
                  <a:gd name="T7" fmla="*/ 178 h 230"/>
                  <a:gd name="T8" fmla="*/ 15 w 265"/>
                  <a:gd name="T9" fmla="*/ 159 h 230"/>
                  <a:gd name="T10" fmla="*/ 5 w 265"/>
                  <a:gd name="T11" fmla="*/ 124 h 230"/>
                  <a:gd name="T12" fmla="*/ 6 w 265"/>
                  <a:gd name="T13" fmla="*/ 117 h 230"/>
                  <a:gd name="T14" fmla="*/ 10 w 265"/>
                  <a:gd name="T15" fmla="*/ 97 h 230"/>
                  <a:gd name="T16" fmla="*/ 0 w 265"/>
                  <a:gd name="T17" fmla="*/ 71 h 230"/>
                  <a:gd name="T18" fmla="*/ 31 w 265"/>
                  <a:gd name="T19" fmla="*/ 35 h 230"/>
                  <a:gd name="T20" fmla="*/ 76 w 265"/>
                  <a:gd name="T21" fmla="*/ 0 h 230"/>
                  <a:gd name="T22" fmla="*/ 116 w 265"/>
                  <a:gd name="T23" fmla="*/ 7 h 230"/>
                  <a:gd name="T24" fmla="*/ 127 w 265"/>
                  <a:gd name="T25" fmla="*/ 6 h 230"/>
                  <a:gd name="T26" fmla="*/ 177 w 265"/>
                  <a:gd name="T27" fmla="*/ 7 h 230"/>
                  <a:gd name="T28" fmla="*/ 175 w 265"/>
                  <a:gd name="T29" fmla="*/ 9 h 230"/>
                  <a:gd name="T30" fmla="*/ 127 w 265"/>
                  <a:gd name="T31" fmla="*/ 9 h 230"/>
                  <a:gd name="T32" fmla="*/ 116 w 265"/>
                  <a:gd name="T33" fmla="*/ 10 h 230"/>
                  <a:gd name="T34" fmla="*/ 76 w 265"/>
                  <a:gd name="T35" fmla="*/ 3 h 230"/>
                  <a:gd name="T36" fmla="*/ 33 w 265"/>
                  <a:gd name="T37" fmla="*/ 36 h 230"/>
                  <a:gd name="T38" fmla="*/ 3 w 265"/>
                  <a:gd name="T39" fmla="*/ 71 h 230"/>
                  <a:gd name="T40" fmla="*/ 13 w 265"/>
                  <a:gd name="T41" fmla="*/ 97 h 230"/>
                  <a:gd name="T42" fmla="*/ 9 w 265"/>
                  <a:gd name="T43" fmla="*/ 118 h 230"/>
                  <a:gd name="T44" fmla="*/ 8 w 265"/>
                  <a:gd name="T45" fmla="*/ 124 h 230"/>
                  <a:gd name="T46" fmla="*/ 18 w 265"/>
                  <a:gd name="T47" fmla="*/ 159 h 230"/>
                  <a:gd name="T48" fmla="*/ 17 w 265"/>
                  <a:gd name="T49" fmla="*/ 178 h 230"/>
                  <a:gd name="T50" fmla="*/ 44 w 265"/>
                  <a:gd name="T51" fmla="*/ 206 h 230"/>
                  <a:gd name="T52" fmla="*/ 64 w 265"/>
                  <a:gd name="T53" fmla="*/ 204 h 230"/>
                  <a:gd name="T54" fmla="*/ 86 w 265"/>
                  <a:gd name="T55" fmla="*/ 218 h 230"/>
                  <a:gd name="T56" fmla="*/ 106 w 265"/>
                  <a:gd name="T57" fmla="*/ 227 h 230"/>
                  <a:gd name="T58" fmla="*/ 138 w 265"/>
                  <a:gd name="T59" fmla="*/ 214 h 230"/>
                  <a:gd name="T60" fmla="*/ 142 w 265"/>
                  <a:gd name="T61" fmla="*/ 214 h 230"/>
                  <a:gd name="T62" fmla="*/ 166 w 265"/>
                  <a:gd name="T63" fmla="*/ 217 h 230"/>
                  <a:gd name="T64" fmla="*/ 212 w 265"/>
                  <a:gd name="T65" fmla="*/ 202 h 230"/>
                  <a:gd name="T66" fmla="*/ 260 w 265"/>
                  <a:gd name="T67" fmla="*/ 132 h 230"/>
                  <a:gd name="T68" fmla="*/ 262 w 265"/>
                  <a:gd name="T69" fmla="*/ 120 h 230"/>
                  <a:gd name="T70" fmla="*/ 226 w 265"/>
                  <a:gd name="T71" fmla="*/ 65 h 230"/>
                  <a:gd name="T72" fmla="*/ 226 w 265"/>
                  <a:gd name="T73" fmla="*/ 58 h 230"/>
                  <a:gd name="T74" fmla="*/ 187 w 265"/>
                  <a:gd name="T75" fmla="*/ 32 h 230"/>
                  <a:gd name="T76" fmla="*/ 180 w 265"/>
                  <a:gd name="T77" fmla="*/ 20 h 230"/>
                  <a:gd name="T78" fmla="*/ 176 w 265"/>
                  <a:gd name="T79" fmla="*/ 8 h 230"/>
                  <a:gd name="T80" fmla="*/ 183 w 265"/>
                  <a:gd name="T81" fmla="*/ 20 h 230"/>
                  <a:gd name="T82" fmla="*/ 223 w 265"/>
                  <a:gd name="T83" fmla="*/ 40 h 230"/>
                  <a:gd name="T84" fmla="*/ 229 w 265"/>
                  <a:gd name="T85" fmla="*/ 58 h 230"/>
                  <a:gd name="T86" fmla="*/ 233 w 265"/>
                  <a:gd name="T87" fmla="*/ 81 h 230"/>
                  <a:gd name="T88" fmla="*/ 265 w 265"/>
                  <a:gd name="T89" fmla="*/ 120 h 230"/>
                  <a:gd name="T90" fmla="*/ 234 w 265"/>
                  <a:gd name="T91" fmla="*/ 161 h 230"/>
                  <a:gd name="T92" fmla="*/ 214 w 265"/>
                  <a:gd name="T93" fmla="*/ 204 h 230"/>
                  <a:gd name="T94" fmla="*/ 162 w 265"/>
                  <a:gd name="T95" fmla="*/ 220 h 230"/>
                  <a:gd name="T96" fmla="*/ 142 w 265"/>
                  <a:gd name="T97" fmla="*/ 217 h 230"/>
                  <a:gd name="T98" fmla="*/ 117 w 265"/>
                  <a:gd name="T99" fmla="*/ 227 h 230"/>
                  <a:gd name="T100" fmla="*/ 106 w 265"/>
                  <a:gd name="T101" fmla="*/ 230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65" h="230">
                    <a:moveTo>
                      <a:pt x="106" y="230"/>
                    </a:moveTo>
                    <a:cubicBezTo>
                      <a:pt x="98" y="230"/>
                      <a:pt x="88" y="225"/>
                      <a:pt x="83" y="220"/>
                    </a:cubicBezTo>
                    <a:cubicBezTo>
                      <a:pt x="83" y="220"/>
                      <a:pt x="83" y="220"/>
                      <a:pt x="83" y="220"/>
                    </a:cubicBezTo>
                    <a:cubicBezTo>
                      <a:pt x="78" y="213"/>
                      <a:pt x="76" y="208"/>
                      <a:pt x="68" y="207"/>
                    </a:cubicBezTo>
                    <a:cubicBezTo>
                      <a:pt x="68" y="207"/>
                      <a:pt x="68" y="207"/>
                      <a:pt x="68" y="207"/>
                    </a:cubicBezTo>
                    <a:cubicBezTo>
                      <a:pt x="67" y="207"/>
                      <a:pt x="66" y="207"/>
                      <a:pt x="64" y="207"/>
                    </a:cubicBezTo>
                    <a:cubicBezTo>
                      <a:pt x="64" y="207"/>
                      <a:pt x="64" y="207"/>
                      <a:pt x="64" y="207"/>
                    </a:cubicBezTo>
                    <a:cubicBezTo>
                      <a:pt x="58" y="207"/>
                      <a:pt x="51" y="209"/>
                      <a:pt x="44" y="209"/>
                    </a:cubicBezTo>
                    <a:cubicBezTo>
                      <a:pt x="44" y="209"/>
                      <a:pt x="44" y="209"/>
                      <a:pt x="44" y="209"/>
                    </a:cubicBezTo>
                    <a:cubicBezTo>
                      <a:pt x="38" y="209"/>
                      <a:pt x="32" y="207"/>
                      <a:pt x="26" y="203"/>
                    </a:cubicBezTo>
                    <a:cubicBezTo>
                      <a:pt x="26" y="203"/>
                      <a:pt x="26" y="203"/>
                      <a:pt x="26" y="203"/>
                    </a:cubicBezTo>
                    <a:cubicBezTo>
                      <a:pt x="16" y="196"/>
                      <a:pt x="14" y="187"/>
                      <a:pt x="14" y="178"/>
                    </a:cubicBezTo>
                    <a:cubicBezTo>
                      <a:pt x="14" y="178"/>
                      <a:pt x="14" y="178"/>
                      <a:pt x="14" y="178"/>
                    </a:cubicBezTo>
                    <a:cubicBezTo>
                      <a:pt x="14" y="171"/>
                      <a:pt x="15" y="165"/>
                      <a:pt x="15" y="159"/>
                    </a:cubicBezTo>
                    <a:cubicBezTo>
                      <a:pt x="15" y="159"/>
                      <a:pt x="15" y="159"/>
                      <a:pt x="15" y="159"/>
                    </a:cubicBezTo>
                    <a:cubicBezTo>
                      <a:pt x="15" y="155"/>
                      <a:pt x="15" y="152"/>
                      <a:pt x="14" y="149"/>
                    </a:cubicBezTo>
                    <a:cubicBezTo>
                      <a:pt x="14" y="149"/>
                      <a:pt x="14" y="149"/>
                      <a:pt x="14" y="149"/>
                    </a:cubicBezTo>
                    <a:cubicBezTo>
                      <a:pt x="12" y="141"/>
                      <a:pt x="5" y="133"/>
                      <a:pt x="5" y="124"/>
                    </a:cubicBezTo>
                    <a:cubicBezTo>
                      <a:pt x="5" y="124"/>
                      <a:pt x="5" y="124"/>
                      <a:pt x="5" y="124"/>
                    </a:cubicBezTo>
                    <a:cubicBezTo>
                      <a:pt x="5" y="122"/>
                      <a:pt x="5" y="119"/>
                      <a:pt x="6" y="117"/>
                    </a:cubicBezTo>
                    <a:cubicBezTo>
                      <a:pt x="6" y="117"/>
                      <a:pt x="6" y="117"/>
                      <a:pt x="6" y="117"/>
                    </a:cubicBezTo>
                    <a:cubicBezTo>
                      <a:pt x="8" y="110"/>
                      <a:pt x="11" y="107"/>
                      <a:pt x="11" y="103"/>
                    </a:cubicBezTo>
                    <a:cubicBezTo>
                      <a:pt x="11" y="103"/>
                      <a:pt x="11" y="103"/>
                      <a:pt x="11" y="103"/>
                    </a:cubicBezTo>
                    <a:cubicBezTo>
                      <a:pt x="11" y="101"/>
                      <a:pt x="11" y="99"/>
                      <a:pt x="10" y="97"/>
                    </a:cubicBezTo>
                    <a:cubicBezTo>
                      <a:pt x="10" y="97"/>
                      <a:pt x="10" y="97"/>
                      <a:pt x="10" y="97"/>
                    </a:cubicBezTo>
                    <a:cubicBezTo>
                      <a:pt x="8" y="91"/>
                      <a:pt x="1" y="81"/>
                      <a:pt x="0" y="71"/>
                    </a:cubicBezTo>
                    <a:cubicBezTo>
                      <a:pt x="0" y="71"/>
                      <a:pt x="0" y="71"/>
                      <a:pt x="0" y="71"/>
                    </a:cubicBezTo>
                    <a:cubicBezTo>
                      <a:pt x="0" y="69"/>
                      <a:pt x="1" y="66"/>
                      <a:pt x="2" y="63"/>
                    </a:cubicBezTo>
                    <a:cubicBezTo>
                      <a:pt x="2" y="63"/>
                      <a:pt x="2" y="63"/>
                      <a:pt x="2" y="63"/>
                    </a:cubicBezTo>
                    <a:cubicBezTo>
                      <a:pt x="9" y="50"/>
                      <a:pt x="27" y="47"/>
                      <a:pt x="31" y="35"/>
                    </a:cubicBezTo>
                    <a:cubicBezTo>
                      <a:pt x="31" y="35"/>
                      <a:pt x="31" y="35"/>
                      <a:pt x="31" y="35"/>
                    </a:cubicBezTo>
                    <a:cubicBezTo>
                      <a:pt x="38" y="11"/>
                      <a:pt x="56" y="0"/>
                      <a:pt x="76" y="0"/>
                    </a:cubicBezTo>
                    <a:cubicBezTo>
                      <a:pt x="76" y="0"/>
                      <a:pt x="76" y="0"/>
                      <a:pt x="76" y="0"/>
                    </a:cubicBezTo>
                    <a:cubicBezTo>
                      <a:pt x="84" y="0"/>
                      <a:pt x="91" y="1"/>
                      <a:pt x="99" y="4"/>
                    </a:cubicBezTo>
                    <a:cubicBezTo>
                      <a:pt x="99" y="4"/>
                      <a:pt x="99" y="4"/>
                      <a:pt x="99" y="4"/>
                    </a:cubicBezTo>
                    <a:cubicBezTo>
                      <a:pt x="99" y="4"/>
                      <a:pt x="105" y="7"/>
                      <a:pt x="116" y="7"/>
                    </a:cubicBezTo>
                    <a:cubicBezTo>
                      <a:pt x="116" y="7"/>
                      <a:pt x="116" y="7"/>
                      <a:pt x="116" y="7"/>
                    </a:cubicBezTo>
                    <a:cubicBezTo>
                      <a:pt x="119" y="7"/>
                      <a:pt x="123" y="7"/>
                      <a:pt x="127" y="6"/>
                    </a:cubicBezTo>
                    <a:cubicBezTo>
                      <a:pt x="127" y="6"/>
                      <a:pt x="127" y="6"/>
                      <a:pt x="127" y="6"/>
                    </a:cubicBezTo>
                    <a:cubicBezTo>
                      <a:pt x="138" y="4"/>
                      <a:pt x="149" y="0"/>
                      <a:pt x="159" y="0"/>
                    </a:cubicBezTo>
                    <a:cubicBezTo>
                      <a:pt x="159" y="0"/>
                      <a:pt x="159" y="0"/>
                      <a:pt x="159" y="0"/>
                    </a:cubicBezTo>
                    <a:cubicBezTo>
                      <a:pt x="165" y="0"/>
                      <a:pt x="172" y="2"/>
                      <a:pt x="177" y="7"/>
                    </a:cubicBezTo>
                    <a:cubicBezTo>
                      <a:pt x="177" y="7"/>
                      <a:pt x="177" y="7"/>
                      <a:pt x="177" y="7"/>
                    </a:cubicBezTo>
                    <a:cubicBezTo>
                      <a:pt x="176" y="8"/>
                      <a:pt x="176" y="8"/>
                      <a:pt x="176" y="8"/>
                    </a:cubicBezTo>
                    <a:cubicBezTo>
                      <a:pt x="175" y="9"/>
                      <a:pt x="175" y="9"/>
                      <a:pt x="175" y="9"/>
                    </a:cubicBezTo>
                    <a:cubicBezTo>
                      <a:pt x="170" y="5"/>
                      <a:pt x="165" y="3"/>
                      <a:pt x="159" y="3"/>
                    </a:cubicBezTo>
                    <a:cubicBezTo>
                      <a:pt x="159" y="3"/>
                      <a:pt x="159" y="3"/>
                      <a:pt x="159" y="3"/>
                    </a:cubicBezTo>
                    <a:cubicBezTo>
                      <a:pt x="150" y="3"/>
                      <a:pt x="139" y="7"/>
                      <a:pt x="127" y="9"/>
                    </a:cubicBezTo>
                    <a:cubicBezTo>
                      <a:pt x="127" y="9"/>
                      <a:pt x="127" y="9"/>
                      <a:pt x="127" y="9"/>
                    </a:cubicBezTo>
                    <a:cubicBezTo>
                      <a:pt x="123" y="10"/>
                      <a:pt x="119" y="10"/>
                      <a:pt x="116" y="10"/>
                    </a:cubicBezTo>
                    <a:cubicBezTo>
                      <a:pt x="116" y="10"/>
                      <a:pt x="116" y="10"/>
                      <a:pt x="116" y="10"/>
                    </a:cubicBezTo>
                    <a:cubicBezTo>
                      <a:pt x="104" y="10"/>
                      <a:pt x="98" y="7"/>
                      <a:pt x="98" y="7"/>
                    </a:cubicBezTo>
                    <a:cubicBezTo>
                      <a:pt x="98" y="7"/>
                      <a:pt x="98" y="7"/>
                      <a:pt x="98" y="7"/>
                    </a:cubicBezTo>
                    <a:cubicBezTo>
                      <a:pt x="90" y="4"/>
                      <a:pt x="83" y="3"/>
                      <a:pt x="76" y="3"/>
                    </a:cubicBezTo>
                    <a:cubicBezTo>
                      <a:pt x="76" y="3"/>
                      <a:pt x="76" y="3"/>
                      <a:pt x="76" y="3"/>
                    </a:cubicBezTo>
                    <a:cubicBezTo>
                      <a:pt x="57" y="3"/>
                      <a:pt x="40" y="13"/>
                      <a:pt x="33" y="36"/>
                    </a:cubicBezTo>
                    <a:cubicBezTo>
                      <a:pt x="33" y="36"/>
                      <a:pt x="33" y="36"/>
                      <a:pt x="33" y="36"/>
                    </a:cubicBezTo>
                    <a:cubicBezTo>
                      <a:pt x="29" y="50"/>
                      <a:pt x="10" y="53"/>
                      <a:pt x="5" y="65"/>
                    </a:cubicBezTo>
                    <a:cubicBezTo>
                      <a:pt x="5" y="65"/>
                      <a:pt x="5" y="65"/>
                      <a:pt x="5" y="65"/>
                    </a:cubicBezTo>
                    <a:cubicBezTo>
                      <a:pt x="4" y="67"/>
                      <a:pt x="3" y="69"/>
                      <a:pt x="3" y="71"/>
                    </a:cubicBezTo>
                    <a:cubicBezTo>
                      <a:pt x="3" y="71"/>
                      <a:pt x="3" y="71"/>
                      <a:pt x="3" y="71"/>
                    </a:cubicBezTo>
                    <a:cubicBezTo>
                      <a:pt x="3" y="80"/>
                      <a:pt x="11" y="89"/>
                      <a:pt x="13" y="97"/>
                    </a:cubicBezTo>
                    <a:cubicBezTo>
                      <a:pt x="13" y="97"/>
                      <a:pt x="13" y="97"/>
                      <a:pt x="13" y="97"/>
                    </a:cubicBezTo>
                    <a:cubicBezTo>
                      <a:pt x="14" y="99"/>
                      <a:pt x="14" y="101"/>
                      <a:pt x="14" y="103"/>
                    </a:cubicBezTo>
                    <a:cubicBezTo>
                      <a:pt x="14" y="103"/>
                      <a:pt x="14" y="103"/>
                      <a:pt x="14" y="103"/>
                    </a:cubicBezTo>
                    <a:cubicBezTo>
                      <a:pt x="14" y="109"/>
                      <a:pt x="11" y="112"/>
                      <a:pt x="9" y="118"/>
                    </a:cubicBezTo>
                    <a:cubicBezTo>
                      <a:pt x="9" y="118"/>
                      <a:pt x="9" y="118"/>
                      <a:pt x="9" y="118"/>
                    </a:cubicBezTo>
                    <a:cubicBezTo>
                      <a:pt x="8" y="120"/>
                      <a:pt x="8" y="122"/>
                      <a:pt x="8" y="124"/>
                    </a:cubicBezTo>
                    <a:cubicBezTo>
                      <a:pt x="8" y="124"/>
                      <a:pt x="8" y="124"/>
                      <a:pt x="8" y="124"/>
                    </a:cubicBezTo>
                    <a:cubicBezTo>
                      <a:pt x="7" y="132"/>
                      <a:pt x="14" y="139"/>
                      <a:pt x="17" y="148"/>
                    </a:cubicBezTo>
                    <a:cubicBezTo>
                      <a:pt x="17" y="148"/>
                      <a:pt x="17" y="148"/>
                      <a:pt x="17" y="148"/>
                    </a:cubicBezTo>
                    <a:cubicBezTo>
                      <a:pt x="18" y="152"/>
                      <a:pt x="18" y="155"/>
                      <a:pt x="18" y="159"/>
                    </a:cubicBezTo>
                    <a:cubicBezTo>
                      <a:pt x="18" y="159"/>
                      <a:pt x="18" y="159"/>
                      <a:pt x="18" y="159"/>
                    </a:cubicBezTo>
                    <a:cubicBezTo>
                      <a:pt x="18" y="165"/>
                      <a:pt x="17" y="172"/>
                      <a:pt x="17" y="178"/>
                    </a:cubicBezTo>
                    <a:cubicBezTo>
                      <a:pt x="17" y="178"/>
                      <a:pt x="17" y="178"/>
                      <a:pt x="17" y="178"/>
                    </a:cubicBezTo>
                    <a:cubicBezTo>
                      <a:pt x="17" y="187"/>
                      <a:pt x="19" y="194"/>
                      <a:pt x="28" y="201"/>
                    </a:cubicBezTo>
                    <a:cubicBezTo>
                      <a:pt x="28" y="201"/>
                      <a:pt x="28" y="201"/>
                      <a:pt x="28" y="201"/>
                    </a:cubicBezTo>
                    <a:cubicBezTo>
                      <a:pt x="33" y="205"/>
                      <a:pt x="38" y="206"/>
                      <a:pt x="44" y="206"/>
                    </a:cubicBezTo>
                    <a:cubicBezTo>
                      <a:pt x="44" y="206"/>
                      <a:pt x="44" y="206"/>
                      <a:pt x="44" y="206"/>
                    </a:cubicBezTo>
                    <a:cubicBezTo>
                      <a:pt x="50" y="206"/>
                      <a:pt x="57" y="204"/>
                      <a:pt x="64" y="204"/>
                    </a:cubicBezTo>
                    <a:cubicBezTo>
                      <a:pt x="64" y="204"/>
                      <a:pt x="64" y="204"/>
                      <a:pt x="64" y="204"/>
                    </a:cubicBezTo>
                    <a:cubicBezTo>
                      <a:pt x="66" y="204"/>
                      <a:pt x="67" y="204"/>
                      <a:pt x="69" y="204"/>
                    </a:cubicBezTo>
                    <a:cubicBezTo>
                      <a:pt x="69" y="204"/>
                      <a:pt x="69" y="204"/>
                      <a:pt x="69" y="204"/>
                    </a:cubicBezTo>
                    <a:cubicBezTo>
                      <a:pt x="78" y="205"/>
                      <a:pt x="81" y="212"/>
                      <a:pt x="86" y="218"/>
                    </a:cubicBezTo>
                    <a:cubicBezTo>
                      <a:pt x="86" y="218"/>
                      <a:pt x="86" y="218"/>
                      <a:pt x="86" y="218"/>
                    </a:cubicBezTo>
                    <a:cubicBezTo>
                      <a:pt x="90" y="223"/>
                      <a:pt x="99" y="227"/>
                      <a:pt x="106" y="227"/>
                    </a:cubicBezTo>
                    <a:cubicBezTo>
                      <a:pt x="106" y="227"/>
                      <a:pt x="106" y="227"/>
                      <a:pt x="106" y="227"/>
                    </a:cubicBezTo>
                    <a:cubicBezTo>
                      <a:pt x="110" y="227"/>
                      <a:pt x="113" y="226"/>
                      <a:pt x="115" y="225"/>
                    </a:cubicBezTo>
                    <a:cubicBezTo>
                      <a:pt x="115" y="225"/>
                      <a:pt x="115" y="225"/>
                      <a:pt x="115" y="225"/>
                    </a:cubicBezTo>
                    <a:cubicBezTo>
                      <a:pt x="122" y="221"/>
                      <a:pt x="128" y="215"/>
                      <a:pt x="138" y="214"/>
                    </a:cubicBezTo>
                    <a:cubicBezTo>
                      <a:pt x="138" y="214"/>
                      <a:pt x="138" y="214"/>
                      <a:pt x="138" y="214"/>
                    </a:cubicBezTo>
                    <a:cubicBezTo>
                      <a:pt x="139" y="214"/>
                      <a:pt x="140" y="214"/>
                      <a:pt x="142" y="214"/>
                    </a:cubicBezTo>
                    <a:cubicBezTo>
                      <a:pt x="142" y="214"/>
                      <a:pt x="142" y="214"/>
                      <a:pt x="142" y="214"/>
                    </a:cubicBezTo>
                    <a:cubicBezTo>
                      <a:pt x="149" y="214"/>
                      <a:pt x="154" y="216"/>
                      <a:pt x="162" y="217"/>
                    </a:cubicBezTo>
                    <a:cubicBezTo>
                      <a:pt x="162" y="217"/>
                      <a:pt x="162" y="217"/>
                      <a:pt x="162" y="217"/>
                    </a:cubicBezTo>
                    <a:cubicBezTo>
                      <a:pt x="164" y="217"/>
                      <a:pt x="165" y="217"/>
                      <a:pt x="166" y="217"/>
                    </a:cubicBezTo>
                    <a:cubicBezTo>
                      <a:pt x="166" y="217"/>
                      <a:pt x="166" y="217"/>
                      <a:pt x="166" y="217"/>
                    </a:cubicBezTo>
                    <a:cubicBezTo>
                      <a:pt x="182" y="217"/>
                      <a:pt x="199" y="213"/>
                      <a:pt x="212" y="202"/>
                    </a:cubicBezTo>
                    <a:cubicBezTo>
                      <a:pt x="212" y="202"/>
                      <a:pt x="212" y="202"/>
                      <a:pt x="212" y="202"/>
                    </a:cubicBezTo>
                    <a:cubicBezTo>
                      <a:pt x="225" y="191"/>
                      <a:pt x="224" y="175"/>
                      <a:pt x="231" y="160"/>
                    </a:cubicBezTo>
                    <a:cubicBezTo>
                      <a:pt x="231" y="160"/>
                      <a:pt x="231" y="160"/>
                      <a:pt x="231" y="160"/>
                    </a:cubicBezTo>
                    <a:cubicBezTo>
                      <a:pt x="237" y="146"/>
                      <a:pt x="255" y="143"/>
                      <a:pt x="260" y="132"/>
                    </a:cubicBezTo>
                    <a:cubicBezTo>
                      <a:pt x="260" y="132"/>
                      <a:pt x="260" y="132"/>
                      <a:pt x="260" y="132"/>
                    </a:cubicBezTo>
                    <a:cubicBezTo>
                      <a:pt x="262" y="127"/>
                      <a:pt x="262" y="123"/>
                      <a:pt x="262" y="120"/>
                    </a:cubicBezTo>
                    <a:cubicBezTo>
                      <a:pt x="262" y="120"/>
                      <a:pt x="262" y="120"/>
                      <a:pt x="262" y="120"/>
                    </a:cubicBezTo>
                    <a:cubicBezTo>
                      <a:pt x="263" y="102"/>
                      <a:pt x="241" y="96"/>
                      <a:pt x="230" y="83"/>
                    </a:cubicBezTo>
                    <a:cubicBezTo>
                      <a:pt x="230" y="83"/>
                      <a:pt x="230" y="83"/>
                      <a:pt x="230" y="83"/>
                    </a:cubicBezTo>
                    <a:cubicBezTo>
                      <a:pt x="226" y="78"/>
                      <a:pt x="226" y="71"/>
                      <a:pt x="226" y="65"/>
                    </a:cubicBezTo>
                    <a:cubicBezTo>
                      <a:pt x="226" y="65"/>
                      <a:pt x="226" y="65"/>
                      <a:pt x="226" y="65"/>
                    </a:cubicBezTo>
                    <a:cubicBezTo>
                      <a:pt x="226" y="63"/>
                      <a:pt x="226" y="60"/>
                      <a:pt x="226" y="58"/>
                    </a:cubicBezTo>
                    <a:cubicBezTo>
                      <a:pt x="226" y="58"/>
                      <a:pt x="226" y="58"/>
                      <a:pt x="226" y="58"/>
                    </a:cubicBezTo>
                    <a:cubicBezTo>
                      <a:pt x="226" y="52"/>
                      <a:pt x="225" y="46"/>
                      <a:pt x="221" y="42"/>
                    </a:cubicBezTo>
                    <a:cubicBezTo>
                      <a:pt x="221" y="42"/>
                      <a:pt x="221" y="42"/>
                      <a:pt x="221" y="42"/>
                    </a:cubicBezTo>
                    <a:cubicBezTo>
                      <a:pt x="214" y="34"/>
                      <a:pt x="198" y="38"/>
                      <a:pt x="187" y="32"/>
                    </a:cubicBezTo>
                    <a:cubicBezTo>
                      <a:pt x="187" y="32"/>
                      <a:pt x="187" y="32"/>
                      <a:pt x="187" y="32"/>
                    </a:cubicBezTo>
                    <a:cubicBezTo>
                      <a:pt x="182" y="28"/>
                      <a:pt x="180" y="24"/>
                      <a:pt x="180" y="20"/>
                    </a:cubicBezTo>
                    <a:cubicBezTo>
                      <a:pt x="180" y="20"/>
                      <a:pt x="180" y="20"/>
                      <a:pt x="180" y="20"/>
                    </a:cubicBezTo>
                    <a:cubicBezTo>
                      <a:pt x="179" y="16"/>
                      <a:pt x="178" y="13"/>
                      <a:pt x="175" y="9"/>
                    </a:cubicBezTo>
                    <a:cubicBezTo>
                      <a:pt x="175" y="9"/>
                      <a:pt x="175" y="9"/>
                      <a:pt x="175" y="9"/>
                    </a:cubicBezTo>
                    <a:cubicBezTo>
                      <a:pt x="176" y="8"/>
                      <a:pt x="176" y="8"/>
                      <a:pt x="176" y="8"/>
                    </a:cubicBezTo>
                    <a:cubicBezTo>
                      <a:pt x="177" y="7"/>
                      <a:pt x="177" y="7"/>
                      <a:pt x="177" y="7"/>
                    </a:cubicBezTo>
                    <a:cubicBezTo>
                      <a:pt x="181" y="11"/>
                      <a:pt x="182" y="16"/>
                      <a:pt x="183" y="20"/>
                    </a:cubicBezTo>
                    <a:cubicBezTo>
                      <a:pt x="183" y="20"/>
                      <a:pt x="183" y="20"/>
                      <a:pt x="183" y="20"/>
                    </a:cubicBezTo>
                    <a:cubicBezTo>
                      <a:pt x="183" y="23"/>
                      <a:pt x="184" y="26"/>
                      <a:pt x="188" y="29"/>
                    </a:cubicBezTo>
                    <a:cubicBezTo>
                      <a:pt x="188" y="29"/>
                      <a:pt x="188" y="29"/>
                      <a:pt x="188" y="29"/>
                    </a:cubicBezTo>
                    <a:cubicBezTo>
                      <a:pt x="197" y="35"/>
                      <a:pt x="214" y="30"/>
                      <a:pt x="223" y="40"/>
                    </a:cubicBezTo>
                    <a:cubicBezTo>
                      <a:pt x="223" y="40"/>
                      <a:pt x="223" y="40"/>
                      <a:pt x="223" y="40"/>
                    </a:cubicBezTo>
                    <a:cubicBezTo>
                      <a:pt x="228" y="45"/>
                      <a:pt x="229" y="51"/>
                      <a:pt x="229" y="58"/>
                    </a:cubicBezTo>
                    <a:cubicBezTo>
                      <a:pt x="229" y="58"/>
                      <a:pt x="229" y="58"/>
                      <a:pt x="229" y="58"/>
                    </a:cubicBezTo>
                    <a:cubicBezTo>
                      <a:pt x="229" y="60"/>
                      <a:pt x="229" y="63"/>
                      <a:pt x="229" y="65"/>
                    </a:cubicBezTo>
                    <a:cubicBezTo>
                      <a:pt x="229" y="65"/>
                      <a:pt x="229" y="65"/>
                      <a:pt x="229" y="65"/>
                    </a:cubicBezTo>
                    <a:cubicBezTo>
                      <a:pt x="229" y="71"/>
                      <a:pt x="229" y="77"/>
                      <a:pt x="233" y="81"/>
                    </a:cubicBezTo>
                    <a:cubicBezTo>
                      <a:pt x="233" y="81"/>
                      <a:pt x="233" y="81"/>
                      <a:pt x="233" y="81"/>
                    </a:cubicBezTo>
                    <a:cubicBezTo>
                      <a:pt x="242" y="93"/>
                      <a:pt x="265" y="99"/>
                      <a:pt x="265" y="120"/>
                    </a:cubicBezTo>
                    <a:cubicBezTo>
                      <a:pt x="265" y="120"/>
                      <a:pt x="265" y="120"/>
                      <a:pt x="265" y="120"/>
                    </a:cubicBezTo>
                    <a:cubicBezTo>
                      <a:pt x="265" y="124"/>
                      <a:pt x="264" y="128"/>
                      <a:pt x="262" y="133"/>
                    </a:cubicBezTo>
                    <a:cubicBezTo>
                      <a:pt x="262" y="133"/>
                      <a:pt x="262" y="133"/>
                      <a:pt x="262" y="133"/>
                    </a:cubicBezTo>
                    <a:cubicBezTo>
                      <a:pt x="257" y="146"/>
                      <a:pt x="239" y="149"/>
                      <a:pt x="234" y="161"/>
                    </a:cubicBezTo>
                    <a:cubicBezTo>
                      <a:pt x="234" y="161"/>
                      <a:pt x="234" y="161"/>
                      <a:pt x="234" y="161"/>
                    </a:cubicBezTo>
                    <a:cubicBezTo>
                      <a:pt x="227" y="175"/>
                      <a:pt x="228" y="192"/>
                      <a:pt x="214" y="204"/>
                    </a:cubicBezTo>
                    <a:cubicBezTo>
                      <a:pt x="214" y="204"/>
                      <a:pt x="214" y="204"/>
                      <a:pt x="214" y="204"/>
                    </a:cubicBezTo>
                    <a:cubicBezTo>
                      <a:pt x="200" y="216"/>
                      <a:pt x="183" y="220"/>
                      <a:pt x="166" y="220"/>
                    </a:cubicBezTo>
                    <a:cubicBezTo>
                      <a:pt x="166" y="220"/>
                      <a:pt x="166" y="220"/>
                      <a:pt x="166" y="220"/>
                    </a:cubicBezTo>
                    <a:cubicBezTo>
                      <a:pt x="165" y="220"/>
                      <a:pt x="164" y="220"/>
                      <a:pt x="162" y="220"/>
                    </a:cubicBezTo>
                    <a:cubicBezTo>
                      <a:pt x="162" y="220"/>
                      <a:pt x="162" y="220"/>
                      <a:pt x="162" y="220"/>
                    </a:cubicBezTo>
                    <a:cubicBezTo>
                      <a:pt x="154" y="219"/>
                      <a:pt x="149" y="217"/>
                      <a:pt x="142" y="217"/>
                    </a:cubicBezTo>
                    <a:cubicBezTo>
                      <a:pt x="142" y="217"/>
                      <a:pt x="142" y="217"/>
                      <a:pt x="142" y="217"/>
                    </a:cubicBezTo>
                    <a:cubicBezTo>
                      <a:pt x="141" y="217"/>
                      <a:pt x="139" y="217"/>
                      <a:pt x="138" y="217"/>
                    </a:cubicBezTo>
                    <a:cubicBezTo>
                      <a:pt x="138" y="217"/>
                      <a:pt x="138" y="217"/>
                      <a:pt x="138" y="217"/>
                    </a:cubicBezTo>
                    <a:cubicBezTo>
                      <a:pt x="130" y="218"/>
                      <a:pt x="124" y="223"/>
                      <a:pt x="117" y="227"/>
                    </a:cubicBezTo>
                    <a:cubicBezTo>
                      <a:pt x="117" y="227"/>
                      <a:pt x="117" y="227"/>
                      <a:pt x="117" y="227"/>
                    </a:cubicBezTo>
                    <a:cubicBezTo>
                      <a:pt x="114" y="229"/>
                      <a:pt x="110" y="230"/>
                      <a:pt x="106" y="230"/>
                    </a:cubicBezTo>
                    <a:cubicBezTo>
                      <a:pt x="106" y="230"/>
                      <a:pt x="106" y="230"/>
                      <a:pt x="106" y="230"/>
                    </a:cubicBezTo>
                    <a:cubicBezTo>
                      <a:pt x="106" y="230"/>
                      <a:pt x="106" y="230"/>
                      <a:pt x="106" y="230"/>
                    </a:cubicBezTo>
                    <a:close/>
                  </a:path>
                </a:pathLst>
              </a:custGeom>
              <a:solidFill>
                <a:srgbClr val="753C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54038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108077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62052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216090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701290" algn="l" defTabSz="1080135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3241675" algn="l" defTabSz="1080135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782060" algn="l" defTabSz="1080135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4322445" algn="l" defTabSz="1080135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grpSp>
            <p:nvGrpSpPr>
              <p:cNvPr id="5" name="组合 4"/>
              <p:cNvGrpSpPr/>
              <p:nvPr/>
            </p:nvGrpSpPr>
            <p:grpSpPr>
              <a:xfrm>
                <a:off x="1027869" y="3712190"/>
                <a:ext cx="4030662" cy="3479800"/>
                <a:chOff x="1063218" y="3065561"/>
                <a:chExt cx="4030662" cy="3479800"/>
              </a:xfrm>
            </p:grpSpPr>
            <p:sp>
              <p:nvSpPr>
                <p:cNvPr id="6" name="Freeform 5"/>
                <p:cNvSpPr/>
                <p:nvPr/>
              </p:nvSpPr>
              <p:spPr bwMode="auto">
                <a:xfrm>
                  <a:off x="1063218" y="3065561"/>
                  <a:ext cx="4030662" cy="3479800"/>
                </a:xfrm>
                <a:custGeom>
                  <a:avLst/>
                  <a:gdLst>
                    <a:gd name="T0" fmla="*/ 178 w 275"/>
                    <a:gd name="T1" fmla="*/ 13 h 237"/>
                    <a:gd name="T2" fmla="*/ 190 w 275"/>
                    <a:gd name="T3" fmla="*/ 35 h 237"/>
                    <a:gd name="T4" fmla="*/ 224 w 275"/>
                    <a:gd name="T5" fmla="*/ 46 h 237"/>
                    <a:gd name="T6" fmla="*/ 234 w 275"/>
                    <a:gd name="T7" fmla="*/ 87 h 237"/>
                    <a:gd name="T8" fmla="*/ 263 w 275"/>
                    <a:gd name="T9" fmla="*/ 137 h 237"/>
                    <a:gd name="T10" fmla="*/ 234 w 275"/>
                    <a:gd name="T11" fmla="*/ 165 h 237"/>
                    <a:gd name="T12" fmla="*/ 215 w 275"/>
                    <a:gd name="T13" fmla="*/ 208 h 237"/>
                    <a:gd name="T14" fmla="*/ 164 w 275"/>
                    <a:gd name="T15" fmla="*/ 223 h 237"/>
                    <a:gd name="T16" fmla="*/ 140 w 275"/>
                    <a:gd name="T17" fmla="*/ 221 h 237"/>
                    <a:gd name="T18" fmla="*/ 118 w 275"/>
                    <a:gd name="T19" fmla="*/ 231 h 237"/>
                    <a:gd name="T20" fmla="*/ 87 w 275"/>
                    <a:gd name="T21" fmla="*/ 224 h 237"/>
                    <a:gd name="T22" fmla="*/ 71 w 275"/>
                    <a:gd name="T23" fmla="*/ 211 h 237"/>
                    <a:gd name="T24" fmla="*/ 29 w 275"/>
                    <a:gd name="T25" fmla="*/ 207 h 237"/>
                    <a:gd name="T26" fmla="*/ 17 w 275"/>
                    <a:gd name="T27" fmla="*/ 154 h 237"/>
                    <a:gd name="T28" fmla="*/ 9 w 275"/>
                    <a:gd name="T29" fmla="*/ 123 h 237"/>
                    <a:gd name="T30" fmla="*/ 14 w 275"/>
                    <a:gd name="T31" fmla="*/ 102 h 237"/>
                    <a:gd name="T32" fmla="*/ 6 w 275"/>
                    <a:gd name="T33" fmla="*/ 69 h 237"/>
                    <a:gd name="T34" fmla="*/ 34 w 275"/>
                    <a:gd name="T35" fmla="*/ 40 h 237"/>
                    <a:gd name="T36" fmla="*/ 100 w 275"/>
                    <a:gd name="T37" fmla="*/ 11 h 237"/>
                    <a:gd name="T38" fmla="*/ 129 w 275"/>
                    <a:gd name="T39" fmla="*/ 12 h 237"/>
                    <a:gd name="T40" fmla="*/ 178 w 275"/>
                    <a:gd name="T41" fmla="*/ 13 h 2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75" h="237">
                      <a:moveTo>
                        <a:pt x="178" y="13"/>
                      </a:moveTo>
                      <a:cubicBezTo>
                        <a:pt x="186" y="21"/>
                        <a:pt x="180" y="29"/>
                        <a:pt x="190" y="35"/>
                      </a:cubicBezTo>
                      <a:cubicBezTo>
                        <a:pt x="200" y="42"/>
                        <a:pt x="216" y="37"/>
                        <a:pt x="224" y="46"/>
                      </a:cubicBezTo>
                      <a:cubicBezTo>
                        <a:pt x="235" y="57"/>
                        <a:pt x="224" y="75"/>
                        <a:pt x="234" y="87"/>
                      </a:cubicBezTo>
                      <a:cubicBezTo>
                        <a:pt x="245" y="102"/>
                        <a:pt x="275" y="108"/>
                        <a:pt x="263" y="137"/>
                      </a:cubicBezTo>
                      <a:cubicBezTo>
                        <a:pt x="258" y="150"/>
                        <a:pt x="240" y="152"/>
                        <a:pt x="234" y="165"/>
                      </a:cubicBezTo>
                      <a:cubicBezTo>
                        <a:pt x="228" y="180"/>
                        <a:pt x="229" y="197"/>
                        <a:pt x="215" y="208"/>
                      </a:cubicBezTo>
                      <a:cubicBezTo>
                        <a:pt x="200" y="220"/>
                        <a:pt x="182" y="224"/>
                        <a:pt x="164" y="223"/>
                      </a:cubicBezTo>
                      <a:cubicBezTo>
                        <a:pt x="155" y="223"/>
                        <a:pt x="150" y="220"/>
                        <a:pt x="140" y="221"/>
                      </a:cubicBezTo>
                      <a:cubicBezTo>
                        <a:pt x="131" y="222"/>
                        <a:pt x="125" y="227"/>
                        <a:pt x="118" y="231"/>
                      </a:cubicBezTo>
                      <a:cubicBezTo>
                        <a:pt x="108" y="237"/>
                        <a:pt x="93" y="231"/>
                        <a:pt x="87" y="224"/>
                      </a:cubicBezTo>
                      <a:cubicBezTo>
                        <a:pt x="82" y="218"/>
                        <a:pt x="79" y="212"/>
                        <a:pt x="71" y="211"/>
                      </a:cubicBezTo>
                      <a:cubicBezTo>
                        <a:pt x="56" y="209"/>
                        <a:pt x="42" y="216"/>
                        <a:pt x="29" y="207"/>
                      </a:cubicBezTo>
                      <a:cubicBezTo>
                        <a:pt x="9" y="193"/>
                        <a:pt x="22" y="172"/>
                        <a:pt x="17" y="154"/>
                      </a:cubicBezTo>
                      <a:cubicBezTo>
                        <a:pt x="15" y="143"/>
                        <a:pt x="5" y="135"/>
                        <a:pt x="9" y="123"/>
                      </a:cubicBezTo>
                      <a:cubicBezTo>
                        <a:pt x="12" y="114"/>
                        <a:pt x="16" y="111"/>
                        <a:pt x="14" y="102"/>
                      </a:cubicBezTo>
                      <a:cubicBezTo>
                        <a:pt x="11" y="93"/>
                        <a:pt x="0" y="81"/>
                        <a:pt x="6" y="69"/>
                      </a:cubicBezTo>
                      <a:cubicBezTo>
                        <a:pt x="12" y="57"/>
                        <a:pt x="30" y="53"/>
                        <a:pt x="34" y="40"/>
                      </a:cubicBezTo>
                      <a:cubicBezTo>
                        <a:pt x="44" y="8"/>
                        <a:pt x="73" y="1"/>
                        <a:pt x="100" y="11"/>
                      </a:cubicBezTo>
                      <a:cubicBezTo>
                        <a:pt x="100" y="11"/>
                        <a:pt x="111" y="15"/>
                        <a:pt x="129" y="12"/>
                      </a:cubicBezTo>
                      <a:cubicBezTo>
                        <a:pt x="147" y="10"/>
                        <a:pt x="165" y="0"/>
                        <a:pt x="178" y="1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1pPr>
                  <a:lvl2pPr marL="540385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2pPr>
                  <a:lvl3pPr marL="108077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3pPr>
                  <a:lvl4pPr marL="162052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4pPr>
                  <a:lvl5pPr marL="2160905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5pPr>
                  <a:lvl6pPr marL="2701290" algn="l" defTabSz="1080135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6pPr>
                  <a:lvl7pPr marL="3241675" algn="l" defTabSz="1080135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7pPr>
                  <a:lvl8pPr marL="3782060" algn="l" defTabSz="1080135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8pPr>
                  <a:lvl9pPr marL="4322445" algn="l" defTabSz="1080135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7" name="Freeform 7"/>
                <p:cNvSpPr/>
                <p:nvPr/>
              </p:nvSpPr>
              <p:spPr bwMode="auto">
                <a:xfrm>
                  <a:off x="1253718" y="3241774"/>
                  <a:ext cx="3633787" cy="3127375"/>
                </a:xfrm>
                <a:custGeom>
                  <a:avLst/>
                  <a:gdLst>
                    <a:gd name="T0" fmla="*/ 161 w 248"/>
                    <a:gd name="T1" fmla="*/ 11 h 213"/>
                    <a:gd name="T2" fmla="*/ 171 w 248"/>
                    <a:gd name="T3" fmla="*/ 31 h 213"/>
                    <a:gd name="T4" fmla="*/ 202 w 248"/>
                    <a:gd name="T5" fmla="*/ 41 h 213"/>
                    <a:gd name="T6" fmla="*/ 211 w 248"/>
                    <a:gd name="T7" fmla="*/ 78 h 213"/>
                    <a:gd name="T8" fmla="*/ 238 w 248"/>
                    <a:gd name="T9" fmla="*/ 123 h 213"/>
                    <a:gd name="T10" fmla="*/ 212 w 248"/>
                    <a:gd name="T11" fmla="*/ 148 h 213"/>
                    <a:gd name="T12" fmla="*/ 194 w 248"/>
                    <a:gd name="T13" fmla="*/ 187 h 213"/>
                    <a:gd name="T14" fmla="*/ 149 w 248"/>
                    <a:gd name="T15" fmla="*/ 201 h 213"/>
                    <a:gd name="T16" fmla="*/ 127 w 248"/>
                    <a:gd name="T17" fmla="*/ 199 h 213"/>
                    <a:gd name="T18" fmla="*/ 107 w 248"/>
                    <a:gd name="T19" fmla="*/ 208 h 213"/>
                    <a:gd name="T20" fmla="*/ 78 w 248"/>
                    <a:gd name="T21" fmla="*/ 201 h 213"/>
                    <a:gd name="T22" fmla="*/ 64 w 248"/>
                    <a:gd name="T23" fmla="*/ 190 h 213"/>
                    <a:gd name="T24" fmla="*/ 27 w 248"/>
                    <a:gd name="T25" fmla="*/ 186 h 213"/>
                    <a:gd name="T26" fmla="*/ 16 w 248"/>
                    <a:gd name="T27" fmla="*/ 138 h 213"/>
                    <a:gd name="T28" fmla="*/ 9 w 248"/>
                    <a:gd name="T29" fmla="*/ 110 h 213"/>
                    <a:gd name="T30" fmla="*/ 13 w 248"/>
                    <a:gd name="T31" fmla="*/ 91 h 213"/>
                    <a:gd name="T32" fmla="*/ 5 w 248"/>
                    <a:gd name="T33" fmla="*/ 62 h 213"/>
                    <a:gd name="T34" fmla="*/ 31 w 248"/>
                    <a:gd name="T35" fmla="*/ 36 h 213"/>
                    <a:gd name="T36" fmla="*/ 91 w 248"/>
                    <a:gd name="T37" fmla="*/ 9 h 213"/>
                    <a:gd name="T38" fmla="*/ 117 w 248"/>
                    <a:gd name="T39" fmla="*/ 11 h 213"/>
                    <a:gd name="T40" fmla="*/ 161 w 248"/>
                    <a:gd name="T41" fmla="*/ 11 h 2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48" h="213">
                      <a:moveTo>
                        <a:pt x="161" y="11"/>
                      </a:moveTo>
                      <a:cubicBezTo>
                        <a:pt x="168" y="18"/>
                        <a:pt x="163" y="26"/>
                        <a:pt x="171" y="31"/>
                      </a:cubicBezTo>
                      <a:cubicBezTo>
                        <a:pt x="180" y="37"/>
                        <a:pt x="195" y="33"/>
                        <a:pt x="202" y="41"/>
                      </a:cubicBezTo>
                      <a:cubicBezTo>
                        <a:pt x="212" y="51"/>
                        <a:pt x="202" y="67"/>
                        <a:pt x="211" y="78"/>
                      </a:cubicBezTo>
                      <a:cubicBezTo>
                        <a:pt x="221" y="92"/>
                        <a:pt x="248" y="96"/>
                        <a:pt x="238" y="123"/>
                      </a:cubicBezTo>
                      <a:cubicBezTo>
                        <a:pt x="233" y="134"/>
                        <a:pt x="217" y="137"/>
                        <a:pt x="212" y="148"/>
                      </a:cubicBezTo>
                      <a:cubicBezTo>
                        <a:pt x="206" y="161"/>
                        <a:pt x="206" y="177"/>
                        <a:pt x="194" y="187"/>
                      </a:cubicBezTo>
                      <a:cubicBezTo>
                        <a:pt x="181" y="198"/>
                        <a:pt x="164" y="201"/>
                        <a:pt x="149" y="201"/>
                      </a:cubicBezTo>
                      <a:cubicBezTo>
                        <a:pt x="140" y="200"/>
                        <a:pt x="135" y="198"/>
                        <a:pt x="127" y="199"/>
                      </a:cubicBezTo>
                      <a:cubicBezTo>
                        <a:pt x="118" y="199"/>
                        <a:pt x="113" y="204"/>
                        <a:pt x="107" y="208"/>
                      </a:cubicBezTo>
                      <a:cubicBezTo>
                        <a:pt x="98" y="213"/>
                        <a:pt x="84" y="208"/>
                        <a:pt x="78" y="201"/>
                      </a:cubicBezTo>
                      <a:cubicBezTo>
                        <a:pt x="74" y="196"/>
                        <a:pt x="72" y="190"/>
                        <a:pt x="64" y="190"/>
                      </a:cubicBezTo>
                      <a:cubicBezTo>
                        <a:pt x="51" y="188"/>
                        <a:pt x="38" y="194"/>
                        <a:pt x="27" y="186"/>
                      </a:cubicBezTo>
                      <a:cubicBezTo>
                        <a:pt x="9" y="174"/>
                        <a:pt x="20" y="155"/>
                        <a:pt x="16" y="138"/>
                      </a:cubicBezTo>
                      <a:cubicBezTo>
                        <a:pt x="14" y="128"/>
                        <a:pt x="5" y="121"/>
                        <a:pt x="9" y="110"/>
                      </a:cubicBezTo>
                      <a:cubicBezTo>
                        <a:pt x="11" y="102"/>
                        <a:pt x="15" y="100"/>
                        <a:pt x="13" y="91"/>
                      </a:cubicBezTo>
                      <a:cubicBezTo>
                        <a:pt x="10" y="83"/>
                        <a:pt x="0" y="72"/>
                        <a:pt x="5" y="62"/>
                      </a:cubicBezTo>
                      <a:cubicBezTo>
                        <a:pt x="11" y="51"/>
                        <a:pt x="28" y="48"/>
                        <a:pt x="31" y="36"/>
                      </a:cubicBezTo>
                      <a:cubicBezTo>
                        <a:pt x="40" y="7"/>
                        <a:pt x="66" y="0"/>
                        <a:pt x="91" y="9"/>
                      </a:cubicBezTo>
                      <a:cubicBezTo>
                        <a:pt x="91" y="9"/>
                        <a:pt x="100" y="13"/>
                        <a:pt x="117" y="11"/>
                      </a:cubicBezTo>
                      <a:cubicBezTo>
                        <a:pt x="133" y="8"/>
                        <a:pt x="149" y="0"/>
                        <a:pt x="161" y="11"/>
                      </a:cubicBezTo>
                      <a:close/>
                    </a:path>
                  </a:pathLst>
                </a:custGeom>
                <a:solidFill>
                  <a:srgbClr val="FFC86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1pPr>
                  <a:lvl2pPr marL="540385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2pPr>
                  <a:lvl3pPr marL="108077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3pPr>
                  <a:lvl4pPr marL="162052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4pPr>
                  <a:lvl5pPr marL="2160905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5pPr>
                  <a:lvl6pPr marL="2701290" algn="l" defTabSz="1080135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6pPr>
                  <a:lvl7pPr marL="3241675" algn="l" defTabSz="1080135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7pPr>
                  <a:lvl8pPr marL="3782060" algn="l" defTabSz="1080135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8pPr>
                  <a:lvl9pPr marL="4322445" algn="l" defTabSz="1080135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</p:grpSp>
        </p:grp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839281" y="3819211"/>
              <a:ext cx="3033385" cy="7469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3200" b="1" i="0" u="none" strike="noStrike" cap="none" normalizeH="0" baseline="0" dirty="0">
                  <a:ln>
                    <a:noFill/>
                  </a:ln>
                  <a:solidFill>
                    <a:schemeClr val="accent4">
                      <a:lumMod val="75000"/>
                    </a:schemeClr>
                  </a:solidFill>
                  <a:effectLst/>
                </a:rPr>
                <a:t>公费旅游</a:t>
              </a:r>
              <a:endParaRPr kumimoji="0" lang="zh-CN" altLang="zh-CN" sz="3200" b="1" i="0" u="none" strike="noStrike" cap="none" normalizeH="0" baseline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940435" y="4611370"/>
            <a:ext cx="2525395" cy="1607820"/>
            <a:chOff x="559557" y="3046192"/>
            <a:chExt cx="4030662" cy="2440504"/>
          </a:xfrm>
        </p:grpSpPr>
        <p:grpSp>
          <p:nvGrpSpPr>
            <p:cNvPr id="10" name="组合 9"/>
            <p:cNvGrpSpPr/>
            <p:nvPr/>
          </p:nvGrpSpPr>
          <p:grpSpPr>
            <a:xfrm>
              <a:off x="559557" y="3046192"/>
              <a:ext cx="4030662" cy="2440504"/>
              <a:chOff x="1027869" y="3712190"/>
              <a:chExt cx="4030662" cy="3479800"/>
            </a:xfrm>
          </p:grpSpPr>
          <p:sp>
            <p:nvSpPr>
              <p:cNvPr id="11" name="Freeform 6"/>
              <p:cNvSpPr/>
              <p:nvPr/>
            </p:nvSpPr>
            <p:spPr bwMode="auto">
              <a:xfrm>
                <a:off x="1058031" y="3785215"/>
                <a:ext cx="3883025" cy="3376613"/>
              </a:xfrm>
              <a:custGeom>
                <a:avLst/>
                <a:gdLst>
                  <a:gd name="T0" fmla="*/ 83 w 265"/>
                  <a:gd name="T1" fmla="*/ 220 h 230"/>
                  <a:gd name="T2" fmla="*/ 64 w 265"/>
                  <a:gd name="T3" fmla="*/ 207 h 230"/>
                  <a:gd name="T4" fmla="*/ 44 w 265"/>
                  <a:gd name="T5" fmla="*/ 209 h 230"/>
                  <a:gd name="T6" fmla="*/ 14 w 265"/>
                  <a:gd name="T7" fmla="*/ 178 h 230"/>
                  <a:gd name="T8" fmla="*/ 15 w 265"/>
                  <a:gd name="T9" fmla="*/ 159 h 230"/>
                  <a:gd name="T10" fmla="*/ 5 w 265"/>
                  <a:gd name="T11" fmla="*/ 124 h 230"/>
                  <a:gd name="T12" fmla="*/ 6 w 265"/>
                  <a:gd name="T13" fmla="*/ 117 h 230"/>
                  <a:gd name="T14" fmla="*/ 10 w 265"/>
                  <a:gd name="T15" fmla="*/ 97 h 230"/>
                  <a:gd name="T16" fmla="*/ 0 w 265"/>
                  <a:gd name="T17" fmla="*/ 71 h 230"/>
                  <a:gd name="T18" fmla="*/ 31 w 265"/>
                  <a:gd name="T19" fmla="*/ 35 h 230"/>
                  <a:gd name="T20" fmla="*/ 76 w 265"/>
                  <a:gd name="T21" fmla="*/ 0 h 230"/>
                  <a:gd name="T22" fmla="*/ 116 w 265"/>
                  <a:gd name="T23" fmla="*/ 7 h 230"/>
                  <a:gd name="T24" fmla="*/ 127 w 265"/>
                  <a:gd name="T25" fmla="*/ 6 h 230"/>
                  <a:gd name="T26" fmla="*/ 177 w 265"/>
                  <a:gd name="T27" fmla="*/ 7 h 230"/>
                  <a:gd name="T28" fmla="*/ 175 w 265"/>
                  <a:gd name="T29" fmla="*/ 9 h 230"/>
                  <a:gd name="T30" fmla="*/ 127 w 265"/>
                  <a:gd name="T31" fmla="*/ 9 h 230"/>
                  <a:gd name="T32" fmla="*/ 116 w 265"/>
                  <a:gd name="T33" fmla="*/ 10 h 230"/>
                  <a:gd name="T34" fmla="*/ 76 w 265"/>
                  <a:gd name="T35" fmla="*/ 3 h 230"/>
                  <a:gd name="T36" fmla="*/ 33 w 265"/>
                  <a:gd name="T37" fmla="*/ 36 h 230"/>
                  <a:gd name="T38" fmla="*/ 3 w 265"/>
                  <a:gd name="T39" fmla="*/ 71 h 230"/>
                  <a:gd name="T40" fmla="*/ 13 w 265"/>
                  <a:gd name="T41" fmla="*/ 97 h 230"/>
                  <a:gd name="T42" fmla="*/ 9 w 265"/>
                  <a:gd name="T43" fmla="*/ 118 h 230"/>
                  <a:gd name="T44" fmla="*/ 8 w 265"/>
                  <a:gd name="T45" fmla="*/ 124 h 230"/>
                  <a:gd name="T46" fmla="*/ 18 w 265"/>
                  <a:gd name="T47" fmla="*/ 159 h 230"/>
                  <a:gd name="T48" fmla="*/ 17 w 265"/>
                  <a:gd name="T49" fmla="*/ 178 h 230"/>
                  <a:gd name="T50" fmla="*/ 44 w 265"/>
                  <a:gd name="T51" fmla="*/ 206 h 230"/>
                  <a:gd name="T52" fmla="*/ 64 w 265"/>
                  <a:gd name="T53" fmla="*/ 204 h 230"/>
                  <a:gd name="T54" fmla="*/ 86 w 265"/>
                  <a:gd name="T55" fmla="*/ 218 h 230"/>
                  <a:gd name="T56" fmla="*/ 106 w 265"/>
                  <a:gd name="T57" fmla="*/ 227 h 230"/>
                  <a:gd name="T58" fmla="*/ 138 w 265"/>
                  <a:gd name="T59" fmla="*/ 214 h 230"/>
                  <a:gd name="T60" fmla="*/ 142 w 265"/>
                  <a:gd name="T61" fmla="*/ 214 h 230"/>
                  <a:gd name="T62" fmla="*/ 166 w 265"/>
                  <a:gd name="T63" fmla="*/ 217 h 230"/>
                  <a:gd name="T64" fmla="*/ 212 w 265"/>
                  <a:gd name="T65" fmla="*/ 202 h 230"/>
                  <a:gd name="T66" fmla="*/ 260 w 265"/>
                  <a:gd name="T67" fmla="*/ 132 h 230"/>
                  <a:gd name="T68" fmla="*/ 262 w 265"/>
                  <a:gd name="T69" fmla="*/ 120 h 230"/>
                  <a:gd name="T70" fmla="*/ 226 w 265"/>
                  <a:gd name="T71" fmla="*/ 65 h 230"/>
                  <a:gd name="T72" fmla="*/ 226 w 265"/>
                  <a:gd name="T73" fmla="*/ 58 h 230"/>
                  <a:gd name="T74" fmla="*/ 187 w 265"/>
                  <a:gd name="T75" fmla="*/ 32 h 230"/>
                  <a:gd name="T76" fmla="*/ 180 w 265"/>
                  <a:gd name="T77" fmla="*/ 20 h 230"/>
                  <a:gd name="T78" fmla="*/ 176 w 265"/>
                  <a:gd name="T79" fmla="*/ 8 h 230"/>
                  <a:gd name="T80" fmla="*/ 183 w 265"/>
                  <a:gd name="T81" fmla="*/ 20 h 230"/>
                  <a:gd name="T82" fmla="*/ 223 w 265"/>
                  <a:gd name="T83" fmla="*/ 40 h 230"/>
                  <a:gd name="T84" fmla="*/ 229 w 265"/>
                  <a:gd name="T85" fmla="*/ 58 h 230"/>
                  <a:gd name="T86" fmla="*/ 233 w 265"/>
                  <a:gd name="T87" fmla="*/ 81 h 230"/>
                  <a:gd name="T88" fmla="*/ 265 w 265"/>
                  <a:gd name="T89" fmla="*/ 120 h 230"/>
                  <a:gd name="T90" fmla="*/ 234 w 265"/>
                  <a:gd name="T91" fmla="*/ 161 h 230"/>
                  <a:gd name="T92" fmla="*/ 214 w 265"/>
                  <a:gd name="T93" fmla="*/ 204 h 230"/>
                  <a:gd name="T94" fmla="*/ 162 w 265"/>
                  <a:gd name="T95" fmla="*/ 220 h 230"/>
                  <a:gd name="T96" fmla="*/ 142 w 265"/>
                  <a:gd name="T97" fmla="*/ 217 h 230"/>
                  <a:gd name="T98" fmla="*/ 117 w 265"/>
                  <a:gd name="T99" fmla="*/ 227 h 230"/>
                  <a:gd name="T100" fmla="*/ 106 w 265"/>
                  <a:gd name="T101" fmla="*/ 230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65" h="230">
                    <a:moveTo>
                      <a:pt x="106" y="230"/>
                    </a:moveTo>
                    <a:cubicBezTo>
                      <a:pt x="98" y="230"/>
                      <a:pt x="88" y="225"/>
                      <a:pt x="83" y="220"/>
                    </a:cubicBezTo>
                    <a:cubicBezTo>
                      <a:pt x="83" y="220"/>
                      <a:pt x="83" y="220"/>
                      <a:pt x="83" y="220"/>
                    </a:cubicBezTo>
                    <a:cubicBezTo>
                      <a:pt x="78" y="213"/>
                      <a:pt x="76" y="208"/>
                      <a:pt x="68" y="207"/>
                    </a:cubicBezTo>
                    <a:cubicBezTo>
                      <a:pt x="68" y="207"/>
                      <a:pt x="68" y="207"/>
                      <a:pt x="68" y="207"/>
                    </a:cubicBezTo>
                    <a:cubicBezTo>
                      <a:pt x="67" y="207"/>
                      <a:pt x="66" y="207"/>
                      <a:pt x="64" y="207"/>
                    </a:cubicBezTo>
                    <a:cubicBezTo>
                      <a:pt x="64" y="207"/>
                      <a:pt x="64" y="207"/>
                      <a:pt x="64" y="207"/>
                    </a:cubicBezTo>
                    <a:cubicBezTo>
                      <a:pt x="58" y="207"/>
                      <a:pt x="51" y="209"/>
                      <a:pt x="44" y="209"/>
                    </a:cubicBezTo>
                    <a:cubicBezTo>
                      <a:pt x="44" y="209"/>
                      <a:pt x="44" y="209"/>
                      <a:pt x="44" y="209"/>
                    </a:cubicBezTo>
                    <a:cubicBezTo>
                      <a:pt x="38" y="209"/>
                      <a:pt x="32" y="207"/>
                      <a:pt x="26" y="203"/>
                    </a:cubicBezTo>
                    <a:cubicBezTo>
                      <a:pt x="26" y="203"/>
                      <a:pt x="26" y="203"/>
                      <a:pt x="26" y="203"/>
                    </a:cubicBezTo>
                    <a:cubicBezTo>
                      <a:pt x="16" y="196"/>
                      <a:pt x="14" y="187"/>
                      <a:pt x="14" y="178"/>
                    </a:cubicBezTo>
                    <a:cubicBezTo>
                      <a:pt x="14" y="178"/>
                      <a:pt x="14" y="178"/>
                      <a:pt x="14" y="178"/>
                    </a:cubicBezTo>
                    <a:cubicBezTo>
                      <a:pt x="14" y="171"/>
                      <a:pt x="15" y="165"/>
                      <a:pt x="15" y="159"/>
                    </a:cubicBezTo>
                    <a:cubicBezTo>
                      <a:pt x="15" y="159"/>
                      <a:pt x="15" y="159"/>
                      <a:pt x="15" y="159"/>
                    </a:cubicBezTo>
                    <a:cubicBezTo>
                      <a:pt x="15" y="155"/>
                      <a:pt x="15" y="152"/>
                      <a:pt x="14" y="149"/>
                    </a:cubicBezTo>
                    <a:cubicBezTo>
                      <a:pt x="14" y="149"/>
                      <a:pt x="14" y="149"/>
                      <a:pt x="14" y="149"/>
                    </a:cubicBezTo>
                    <a:cubicBezTo>
                      <a:pt x="12" y="141"/>
                      <a:pt x="5" y="133"/>
                      <a:pt x="5" y="124"/>
                    </a:cubicBezTo>
                    <a:cubicBezTo>
                      <a:pt x="5" y="124"/>
                      <a:pt x="5" y="124"/>
                      <a:pt x="5" y="124"/>
                    </a:cubicBezTo>
                    <a:cubicBezTo>
                      <a:pt x="5" y="122"/>
                      <a:pt x="5" y="119"/>
                      <a:pt x="6" y="117"/>
                    </a:cubicBezTo>
                    <a:cubicBezTo>
                      <a:pt x="6" y="117"/>
                      <a:pt x="6" y="117"/>
                      <a:pt x="6" y="117"/>
                    </a:cubicBezTo>
                    <a:cubicBezTo>
                      <a:pt x="8" y="110"/>
                      <a:pt x="11" y="107"/>
                      <a:pt x="11" y="103"/>
                    </a:cubicBezTo>
                    <a:cubicBezTo>
                      <a:pt x="11" y="103"/>
                      <a:pt x="11" y="103"/>
                      <a:pt x="11" y="103"/>
                    </a:cubicBezTo>
                    <a:cubicBezTo>
                      <a:pt x="11" y="101"/>
                      <a:pt x="11" y="99"/>
                      <a:pt x="10" y="97"/>
                    </a:cubicBezTo>
                    <a:cubicBezTo>
                      <a:pt x="10" y="97"/>
                      <a:pt x="10" y="97"/>
                      <a:pt x="10" y="97"/>
                    </a:cubicBezTo>
                    <a:cubicBezTo>
                      <a:pt x="8" y="91"/>
                      <a:pt x="1" y="81"/>
                      <a:pt x="0" y="71"/>
                    </a:cubicBezTo>
                    <a:cubicBezTo>
                      <a:pt x="0" y="71"/>
                      <a:pt x="0" y="71"/>
                      <a:pt x="0" y="71"/>
                    </a:cubicBezTo>
                    <a:cubicBezTo>
                      <a:pt x="0" y="69"/>
                      <a:pt x="1" y="66"/>
                      <a:pt x="2" y="63"/>
                    </a:cubicBezTo>
                    <a:cubicBezTo>
                      <a:pt x="2" y="63"/>
                      <a:pt x="2" y="63"/>
                      <a:pt x="2" y="63"/>
                    </a:cubicBezTo>
                    <a:cubicBezTo>
                      <a:pt x="9" y="50"/>
                      <a:pt x="27" y="47"/>
                      <a:pt x="31" y="35"/>
                    </a:cubicBezTo>
                    <a:cubicBezTo>
                      <a:pt x="31" y="35"/>
                      <a:pt x="31" y="35"/>
                      <a:pt x="31" y="35"/>
                    </a:cubicBezTo>
                    <a:cubicBezTo>
                      <a:pt x="38" y="11"/>
                      <a:pt x="56" y="0"/>
                      <a:pt x="76" y="0"/>
                    </a:cubicBezTo>
                    <a:cubicBezTo>
                      <a:pt x="76" y="0"/>
                      <a:pt x="76" y="0"/>
                      <a:pt x="76" y="0"/>
                    </a:cubicBezTo>
                    <a:cubicBezTo>
                      <a:pt x="84" y="0"/>
                      <a:pt x="91" y="1"/>
                      <a:pt x="99" y="4"/>
                    </a:cubicBezTo>
                    <a:cubicBezTo>
                      <a:pt x="99" y="4"/>
                      <a:pt x="99" y="4"/>
                      <a:pt x="99" y="4"/>
                    </a:cubicBezTo>
                    <a:cubicBezTo>
                      <a:pt x="99" y="4"/>
                      <a:pt x="105" y="7"/>
                      <a:pt x="116" y="7"/>
                    </a:cubicBezTo>
                    <a:cubicBezTo>
                      <a:pt x="116" y="7"/>
                      <a:pt x="116" y="7"/>
                      <a:pt x="116" y="7"/>
                    </a:cubicBezTo>
                    <a:cubicBezTo>
                      <a:pt x="119" y="7"/>
                      <a:pt x="123" y="7"/>
                      <a:pt x="127" y="6"/>
                    </a:cubicBezTo>
                    <a:cubicBezTo>
                      <a:pt x="127" y="6"/>
                      <a:pt x="127" y="6"/>
                      <a:pt x="127" y="6"/>
                    </a:cubicBezTo>
                    <a:cubicBezTo>
                      <a:pt x="138" y="4"/>
                      <a:pt x="149" y="0"/>
                      <a:pt x="159" y="0"/>
                    </a:cubicBezTo>
                    <a:cubicBezTo>
                      <a:pt x="159" y="0"/>
                      <a:pt x="159" y="0"/>
                      <a:pt x="159" y="0"/>
                    </a:cubicBezTo>
                    <a:cubicBezTo>
                      <a:pt x="165" y="0"/>
                      <a:pt x="172" y="2"/>
                      <a:pt x="177" y="7"/>
                    </a:cubicBezTo>
                    <a:cubicBezTo>
                      <a:pt x="177" y="7"/>
                      <a:pt x="177" y="7"/>
                      <a:pt x="177" y="7"/>
                    </a:cubicBezTo>
                    <a:cubicBezTo>
                      <a:pt x="176" y="8"/>
                      <a:pt x="176" y="8"/>
                      <a:pt x="176" y="8"/>
                    </a:cubicBezTo>
                    <a:cubicBezTo>
                      <a:pt x="175" y="9"/>
                      <a:pt x="175" y="9"/>
                      <a:pt x="175" y="9"/>
                    </a:cubicBezTo>
                    <a:cubicBezTo>
                      <a:pt x="170" y="5"/>
                      <a:pt x="165" y="3"/>
                      <a:pt x="159" y="3"/>
                    </a:cubicBezTo>
                    <a:cubicBezTo>
                      <a:pt x="159" y="3"/>
                      <a:pt x="159" y="3"/>
                      <a:pt x="159" y="3"/>
                    </a:cubicBezTo>
                    <a:cubicBezTo>
                      <a:pt x="150" y="3"/>
                      <a:pt x="139" y="7"/>
                      <a:pt x="127" y="9"/>
                    </a:cubicBezTo>
                    <a:cubicBezTo>
                      <a:pt x="127" y="9"/>
                      <a:pt x="127" y="9"/>
                      <a:pt x="127" y="9"/>
                    </a:cubicBezTo>
                    <a:cubicBezTo>
                      <a:pt x="123" y="10"/>
                      <a:pt x="119" y="10"/>
                      <a:pt x="116" y="10"/>
                    </a:cubicBezTo>
                    <a:cubicBezTo>
                      <a:pt x="116" y="10"/>
                      <a:pt x="116" y="10"/>
                      <a:pt x="116" y="10"/>
                    </a:cubicBezTo>
                    <a:cubicBezTo>
                      <a:pt x="104" y="10"/>
                      <a:pt x="98" y="7"/>
                      <a:pt x="98" y="7"/>
                    </a:cubicBezTo>
                    <a:cubicBezTo>
                      <a:pt x="98" y="7"/>
                      <a:pt x="98" y="7"/>
                      <a:pt x="98" y="7"/>
                    </a:cubicBezTo>
                    <a:cubicBezTo>
                      <a:pt x="90" y="4"/>
                      <a:pt x="83" y="3"/>
                      <a:pt x="76" y="3"/>
                    </a:cubicBezTo>
                    <a:cubicBezTo>
                      <a:pt x="76" y="3"/>
                      <a:pt x="76" y="3"/>
                      <a:pt x="76" y="3"/>
                    </a:cubicBezTo>
                    <a:cubicBezTo>
                      <a:pt x="57" y="3"/>
                      <a:pt x="40" y="13"/>
                      <a:pt x="33" y="36"/>
                    </a:cubicBezTo>
                    <a:cubicBezTo>
                      <a:pt x="33" y="36"/>
                      <a:pt x="33" y="36"/>
                      <a:pt x="33" y="36"/>
                    </a:cubicBezTo>
                    <a:cubicBezTo>
                      <a:pt x="29" y="50"/>
                      <a:pt x="10" y="53"/>
                      <a:pt x="5" y="65"/>
                    </a:cubicBezTo>
                    <a:cubicBezTo>
                      <a:pt x="5" y="65"/>
                      <a:pt x="5" y="65"/>
                      <a:pt x="5" y="65"/>
                    </a:cubicBezTo>
                    <a:cubicBezTo>
                      <a:pt x="4" y="67"/>
                      <a:pt x="3" y="69"/>
                      <a:pt x="3" y="71"/>
                    </a:cubicBezTo>
                    <a:cubicBezTo>
                      <a:pt x="3" y="71"/>
                      <a:pt x="3" y="71"/>
                      <a:pt x="3" y="71"/>
                    </a:cubicBezTo>
                    <a:cubicBezTo>
                      <a:pt x="3" y="80"/>
                      <a:pt x="11" y="89"/>
                      <a:pt x="13" y="97"/>
                    </a:cubicBezTo>
                    <a:cubicBezTo>
                      <a:pt x="13" y="97"/>
                      <a:pt x="13" y="97"/>
                      <a:pt x="13" y="97"/>
                    </a:cubicBezTo>
                    <a:cubicBezTo>
                      <a:pt x="14" y="99"/>
                      <a:pt x="14" y="101"/>
                      <a:pt x="14" y="103"/>
                    </a:cubicBezTo>
                    <a:cubicBezTo>
                      <a:pt x="14" y="103"/>
                      <a:pt x="14" y="103"/>
                      <a:pt x="14" y="103"/>
                    </a:cubicBezTo>
                    <a:cubicBezTo>
                      <a:pt x="14" y="109"/>
                      <a:pt x="11" y="112"/>
                      <a:pt x="9" y="118"/>
                    </a:cubicBezTo>
                    <a:cubicBezTo>
                      <a:pt x="9" y="118"/>
                      <a:pt x="9" y="118"/>
                      <a:pt x="9" y="118"/>
                    </a:cubicBezTo>
                    <a:cubicBezTo>
                      <a:pt x="8" y="120"/>
                      <a:pt x="8" y="122"/>
                      <a:pt x="8" y="124"/>
                    </a:cubicBezTo>
                    <a:cubicBezTo>
                      <a:pt x="8" y="124"/>
                      <a:pt x="8" y="124"/>
                      <a:pt x="8" y="124"/>
                    </a:cubicBezTo>
                    <a:cubicBezTo>
                      <a:pt x="7" y="132"/>
                      <a:pt x="14" y="139"/>
                      <a:pt x="17" y="148"/>
                    </a:cubicBezTo>
                    <a:cubicBezTo>
                      <a:pt x="17" y="148"/>
                      <a:pt x="17" y="148"/>
                      <a:pt x="17" y="148"/>
                    </a:cubicBezTo>
                    <a:cubicBezTo>
                      <a:pt x="18" y="152"/>
                      <a:pt x="18" y="155"/>
                      <a:pt x="18" y="159"/>
                    </a:cubicBezTo>
                    <a:cubicBezTo>
                      <a:pt x="18" y="159"/>
                      <a:pt x="18" y="159"/>
                      <a:pt x="18" y="159"/>
                    </a:cubicBezTo>
                    <a:cubicBezTo>
                      <a:pt x="18" y="165"/>
                      <a:pt x="17" y="172"/>
                      <a:pt x="17" y="178"/>
                    </a:cubicBezTo>
                    <a:cubicBezTo>
                      <a:pt x="17" y="178"/>
                      <a:pt x="17" y="178"/>
                      <a:pt x="17" y="178"/>
                    </a:cubicBezTo>
                    <a:cubicBezTo>
                      <a:pt x="17" y="187"/>
                      <a:pt x="19" y="194"/>
                      <a:pt x="28" y="201"/>
                    </a:cubicBezTo>
                    <a:cubicBezTo>
                      <a:pt x="28" y="201"/>
                      <a:pt x="28" y="201"/>
                      <a:pt x="28" y="201"/>
                    </a:cubicBezTo>
                    <a:cubicBezTo>
                      <a:pt x="33" y="205"/>
                      <a:pt x="38" y="206"/>
                      <a:pt x="44" y="206"/>
                    </a:cubicBezTo>
                    <a:cubicBezTo>
                      <a:pt x="44" y="206"/>
                      <a:pt x="44" y="206"/>
                      <a:pt x="44" y="206"/>
                    </a:cubicBezTo>
                    <a:cubicBezTo>
                      <a:pt x="50" y="206"/>
                      <a:pt x="57" y="204"/>
                      <a:pt x="64" y="204"/>
                    </a:cubicBezTo>
                    <a:cubicBezTo>
                      <a:pt x="64" y="204"/>
                      <a:pt x="64" y="204"/>
                      <a:pt x="64" y="204"/>
                    </a:cubicBezTo>
                    <a:cubicBezTo>
                      <a:pt x="66" y="204"/>
                      <a:pt x="67" y="204"/>
                      <a:pt x="69" y="204"/>
                    </a:cubicBezTo>
                    <a:cubicBezTo>
                      <a:pt x="69" y="204"/>
                      <a:pt x="69" y="204"/>
                      <a:pt x="69" y="204"/>
                    </a:cubicBezTo>
                    <a:cubicBezTo>
                      <a:pt x="78" y="205"/>
                      <a:pt x="81" y="212"/>
                      <a:pt x="86" y="218"/>
                    </a:cubicBezTo>
                    <a:cubicBezTo>
                      <a:pt x="86" y="218"/>
                      <a:pt x="86" y="218"/>
                      <a:pt x="86" y="218"/>
                    </a:cubicBezTo>
                    <a:cubicBezTo>
                      <a:pt x="90" y="223"/>
                      <a:pt x="99" y="227"/>
                      <a:pt x="106" y="227"/>
                    </a:cubicBezTo>
                    <a:cubicBezTo>
                      <a:pt x="106" y="227"/>
                      <a:pt x="106" y="227"/>
                      <a:pt x="106" y="227"/>
                    </a:cubicBezTo>
                    <a:cubicBezTo>
                      <a:pt x="110" y="227"/>
                      <a:pt x="113" y="226"/>
                      <a:pt x="115" y="225"/>
                    </a:cubicBezTo>
                    <a:cubicBezTo>
                      <a:pt x="115" y="225"/>
                      <a:pt x="115" y="225"/>
                      <a:pt x="115" y="225"/>
                    </a:cubicBezTo>
                    <a:cubicBezTo>
                      <a:pt x="122" y="221"/>
                      <a:pt x="128" y="215"/>
                      <a:pt x="138" y="214"/>
                    </a:cubicBezTo>
                    <a:cubicBezTo>
                      <a:pt x="138" y="214"/>
                      <a:pt x="138" y="214"/>
                      <a:pt x="138" y="214"/>
                    </a:cubicBezTo>
                    <a:cubicBezTo>
                      <a:pt x="139" y="214"/>
                      <a:pt x="140" y="214"/>
                      <a:pt x="142" y="214"/>
                    </a:cubicBezTo>
                    <a:cubicBezTo>
                      <a:pt x="142" y="214"/>
                      <a:pt x="142" y="214"/>
                      <a:pt x="142" y="214"/>
                    </a:cubicBezTo>
                    <a:cubicBezTo>
                      <a:pt x="149" y="214"/>
                      <a:pt x="154" y="216"/>
                      <a:pt x="162" y="217"/>
                    </a:cubicBezTo>
                    <a:cubicBezTo>
                      <a:pt x="162" y="217"/>
                      <a:pt x="162" y="217"/>
                      <a:pt x="162" y="217"/>
                    </a:cubicBezTo>
                    <a:cubicBezTo>
                      <a:pt x="164" y="217"/>
                      <a:pt x="165" y="217"/>
                      <a:pt x="166" y="217"/>
                    </a:cubicBezTo>
                    <a:cubicBezTo>
                      <a:pt x="166" y="217"/>
                      <a:pt x="166" y="217"/>
                      <a:pt x="166" y="217"/>
                    </a:cubicBezTo>
                    <a:cubicBezTo>
                      <a:pt x="182" y="217"/>
                      <a:pt x="199" y="213"/>
                      <a:pt x="212" y="202"/>
                    </a:cubicBezTo>
                    <a:cubicBezTo>
                      <a:pt x="212" y="202"/>
                      <a:pt x="212" y="202"/>
                      <a:pt x="212" y="202"/>
                    </a:cubicBezTo>
                    <a:cubicBezTo>
                      <a:pt x="225" y="191"/>
                      <a:pt x="224" y="175"/>
                      <a:pt x="231" y="160"/>
                    </a:cubicBezTo>
                    <a:cubicBezTo>
                      <a:pt x="231" y="160"/>
                      <a:pt x="231" y="160"/>
                      <a:pt x="231" y="160"/>
                    </a:cubicBezTo>
                    <a:cubicBezTo>
                      <a:pt x="237" y="146"/>
                      <a:pt x="255" y="143"/>
                      <a:pt x="260" y="132"/>
                    </a:cubicBezTo>
                    <a:cubicBezTo>
                      <a:pt x="260" y="132"/>
                      <a:pt x="260" y="132"/>
                      <a:pt x="260" y="132"/>
                    </a:cubicBezTo>
                    <a:cubicBezTo>
                      <a:pt x="262" y="127"/>
                      <a:pt x="262" y="123"/>
                      <a:pt x="262" y="120"/>
                    </a:cubicBezTo>
                    <a:cubicBezTo>
                      <a:pt x="262" y="120"/>
                      <a:pt x="262" y="120"/>
                      <a:pt x="262" y="120"/>
                    </a:cubicBezTo>
                    <a:cubicBezTo>
                      <a:pt x="263" y="102"/>
                      <a:pt x="241" y="96"/>
                      <a:pt x="230" y="83"/>
                    </a:cubicBezTo>
                    <a:cubicBezTo>
                      <a:pt x="230" y="83"/>
                      <a:pt x="230" y="83"/>
                      <a:pt x="230" y="83"/>
                    </a:cubicBezTo>
                    <a:cubicBezTo>
                      <a:pt x="226" y="78"/>
                      <a:pt x="226" y="71"/>
                      <a:pt x="226" y="65"/>
                    </a:cubicBezTo>
                    <a:cubicBezTo>
                      <a:pt x="226" y="65"/>
                      <a:pt x="226" y="65"/>
                      <a:pt x="226" y="65"/>
                    </a:cubicBezTo>
                    <a:cubicBezTo>
                      <a:pt x="226" y="63"/>
                      <a:pt x="226" y="60"/>
                      <a:pt x="226" y="58"/>
                    </a:cubicBezTo>
                    <a:cubicBezTo>
                      <a:pt x="226" y="58"/>
                      <a:pt x="226" y="58"/>
                      <a:pt x="226" y="58"/>
                    </a:cubicBezTo>
                    <a:cubicBezTo>
                      <a:pt x="226" y="52"/>
                      <a:pt x="225" y="46"/>
                      <a:pt x="221" y="42"/>
                    </a:cubicBezTo>
                    <a:cubicBezTo>
                      <a:pt x="221" y="42"/>
                      <a:pt x="221" y="42"/>
                      <a:pt x="221" y="42"/>
                    </a:cubicBezTo>
                    <a:cubicBezTo>
                      <a:pt x="214" y="34"/>
                      <a:pt x="198" y="38"/>
                      <a:pt x="187" y="32"/>
                    </a:cubicBezTo>
                    <a:cubicBezTo>
                      <a:pt x="187" y="32"/>
                      <a:pt x="187" y="32"/>
                      <a:pt x="187" y="32"/>
                    </a:cubicBezTo>
                    <a:cubicBezTo>
                      <a:pt x="182" y="28"/>
                      <a:pt x="180" y="24"/>
                      <a:pt x="180" y="20"/>
                    </a:cubicBezTo>
                    <a:cubicBezTo>
                      <a:pt x="180" y="20"/>
                      <a:pt x="180" y="20"/>
                      <a:pt x="180" y="20"/>
                    </a:cubicBezTo>
                    <a:cubicBezTo>
                      <a:pt x="179" y="16"/>
                      <a:pt x="178" y="13"/>
                      <a:pt x="175" y="9"/>
                    </a:cubicBezTo>
                    <a:cubicBezTo>
                      <a:pt x="175" y="9"/>
                      <a:pt x="175" y="9"/>
                      <a:pt x="175" y="9"/>
                    </a:cubicBezTo>
                    <a:cubicBezTo>
                      <a:pt x="176" y="8"/>
                      <a:pt x="176" y="8"/>
                      <a:pt x="176" y="8"/>
                    </a:cubicBezTo>
                    <a:cubicBezTo>
                      <a:pt x="177" y="7"/>
                      <a:pt x="177" y="7"/>
                      <a:pt x="177" y="7"/>
                    </a:cubicBezTo>
                    <a:cubicBezTo>
                      <a:pt x="181" y="11"/>
                      <a:pt x="182" y="16"/>
                      <a:pt x="183" y="20"/>
                    </a:cubicBezTo>
                    <a:cubicBezTo>
                      <a:pt x="183" y="20"/>
                      <a:pt x="183" y="20"/>
                      <a:pt x="183" y="20"/>
                    </a:cubicBezTo>
                    <a:cubicBezTo>
                      <a:pt x="183" y="23"/>
                      <a:pt x="184" y="26"/>
                      <a:pt x="188" y="29"/>
                    </a:cubicBezTo>
                    <a:cubicBezTo>
                      <a:pt x="188" y="29"/>
                      <a:pt x="188" y="29"/>
                      <a:pt x="188" y="29"/>
                    </a:cubicBezTo>
                    <a:cubicBezTo>
                      <a:pt x="197" y="35"/>
                      <a:pt x="214" y="30"/>
                      <a:pt x="223" y="40"/>
                    </a:cubicBezTo>
                    <a:cubicBezTo>
                      <a:pt x="223" y="40"/>
                      <a:pt x="223" y="40"/>
                      <a:pt x="223" y="40"/>
                    </a:cubicBezTo>
                    <a:cubicBezTo>
                      <a:pt x="228" y="45"/>
                      <a:pt x="229" y="51"/>
                      <a:pt x="229" y="58"/>
                    </a:cubicBezTo>
                    <a:cubicBezTo>
                      <a:pt x="229" y="58"/>
                      <a:pt x="229" y="58"/>
                      <a:pt x="229" y="58"/>
                    </a:cubicBezTo>
                    <a:cubicBezTo>
                      <a:pt x="229" y="60"/>
                      <a:pt x="229" y="63"/>
                      <a:pt x="229" y="65"/>
                    </a:cubicBezTo>
                    <a:cubicBezTo>
                      <a:pt x="229" y="65"/>
                      <a:pt x="229" y="65"/>
                      <a:pt x="229" y="65"/>
                    </a:cubicBezTo>
                    <a:cubicBezTo>
                      <a:pt x="229" y="71"/>
                      <a:pt x="229" y="77"/>
                      <a:pt x="233" y="81"/>
                    </a:cubicBezTo>
                    <a:cubicBezTo>
                      <a:pt x="233" y="81"/>
                      <a:pt x="233" y="81"/>
                      <a:pt x="233" y="81"/>
                    </a:cubicBezTo>
                    <a:cubicBezTo>
                      <a:pt x="242" y="93"/>
                      <a:pt x="265" y="99"/>
                      <a:pt x="265" y="120"/>
                    </a:cubicBezTo>
                    <a:cubicBezTo>
                      <a:pt x="265" y="120"/>
                      <a:pt x="265" y="120"/>
                      <a:pt x="265" y="120"/>
                    </a:cubicBezTo>
                    <a:cubicBezTo>
                      <a:pt x="265" y="124"/>
                      <a:pt x="264" y="128"/>
                      <a:pt x="262" y="133"/>
                    </a:cubicBezTo>
                    <a:cubicBezTo>
                      <a:pt x="262" y="133"/>
                      <a:pt x="262" y="133"/>
                      <a:pt x="262" y="133"/>
                    </a:cubicBezTo>
                    <a:cubicBezTo>
                      <a:pt x="257" y="146"/>
                      <a:pt x="239" y="149"/>
                      <a:pt x="234" y="161"/>
                    </a:cubicBezTo>
                    <a:cubicBezTo>
                      <a:pt x="234" y="161"/>
                      <a:pt x="234" y="161"/>
                      <a:pt x="234" y="161"/>
                    </a:cubicBezTo>
                    <a:cubicBezTo>
                      <a:pt x="227" y="175"/>
                      <a:pt x="228" y="192"/>
                      <a:pt x="214" y="204"/>
                    </a:cubicBezTo>
                    <a:cubicBezTo>
                      <a:pt x="214" y="204"/>
                      <a:pt x="214" y="204"/>
                      <a:pt x="214" y="204"/>
                    </a:cubicBezTo>
                    <a:cubicBezTo>
                      <a:pt x="200" y="216"/>
                      <a:pt x="183" y="220"/>
                      <a:pt x="166" y="220"/>
                    </a:cubicBezTo>
                    <a:cubicBezTo>
                      <a:pt x="166" y="220"/>
                      <a:pt x="166" y="220"/>
                      <a:pt x="166" y="220"/>
                    </a:cubicBezTo>
                    <a:cubicBezTo>
                      <a:pt x="165" y="220"/>
                      <a:pt x="164" y="220"/>
                      <a:pt x="162" y="220"/>
                    </a:cubicBezTo>
                    <a:cubicBezTo>
                      <a:pt x="162" y="220"/>
                      <a:pt x="162" y="220"/>
                      <a:pt x="162" y="220"/>
                    </a:cubicBezTo>
                    <a:cubicBezTo>
                      <a:pt x="154" y="219"/>
                      <a:pt x="149" y="217"/>
                      <a:pt x="142" y="217"/>
                    </a:cubicBezTo>
                    <a:cubicBezTo>
                      <a:pt x="142" y="217"/>
                      <a:pt x="142" y="217"/>
                      <a:pt x="142" y="217"/>
                    </a:cubicBezTo>
                    <a:cubicBezTo>
                      <a:pt x="141" y="217"/>
                      <a:pt x="139" y="217"/>
                      <a:pt x="138" y="217"/>
                    </a:cubicBezTo>
                    <a:cubicBezTo>
                      <a:pt x="138" y="217"/>
                      <a:pt x="138" y="217"/>
                      <a:pt x="138" y="217"/>
                    </a:cubicBezTo>
                    <a:cubicBezTo>
                      <a:pt x="130" y="218"/>
                      <a:pt x="124" y="223"/>
                      <a:pt x="117" y="227"/>
                    </a:cubicBezTo>
                    <a:cubicBezTo>
                      <a:pt x="117" y="227"/>
                      <a:pt x="117" y="227"/>
                      <a:pt x="117" y="227"/>
                    </a:cubicBezTo>
                    <a:cubicBezTo>
                      <a:pt x="114" y="229"/>
                      <a:pt x="110" y="230"/>
                      <a:pt x="106" y="230"/>
                    </a:cubicBezTo>
                    <a:cubicBezTo>
                      <a:pt x="106" y="230"/>
                      <a:pt x="106" y="230"/>
                      <a:pt x="106" y="230"/>
                    </a:cubicBezTo>
                    <a:cubicBezTo>
                      <a:pt x="106" y="230"/>
                      <a:pt x="106" y="230"/>
                      <a:pt x="106" y="230"/>
                    </a:cubicBezTo>
                    <a:close/>
                  </a:path>
                </a:pathLst>
              </a:custGeom>
              <a:solidFill>
                <a:srgbClr val="753C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54038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108077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62052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216090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701290" algn="l" defTabSz="1080135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3241675" algn="l" defTabSz="1080135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782060" algn="l" defTabSz="1080135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4322445" algn="l" defTabSz="1080135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grpSp>
            <p:nvGrpSpPr>
              <p:cNvPr id="12" name="组合 11"/>
              <p:cNvGrpSpPr/>
              <p:nvPr/>
            </p:nvGrpSpPr>
            <p:grpSpPr>
              <a:xfrm>
                <a:off x="1027869" y="3712190"/>
                <a:ext cx="4030662" cy="3479800"/>
                <a:chOff x="1063218" y="3065561"/>
                <a:chExt cx="4030662" cy="3479800"/>
              </a:xfrm>
            </p:grpSpPr>
            <p:sp>
              <p:nvSpPr>
                <p:cNvPr id="13" name="Freeform 5"/>
                <p:cNvSpPr/>
                <p:nvPr/>
              </p:nvSpPr>
              <p:spPr bwMode="auto">
                <a:xfrm>
                  <a:off x="1063218" y="3065561"/>
                  <a:ext cx="4030662" cy="3479800"/>
                </a:xfrm>
                <a:custGeom>
                  <a:avLst/>
                  <a:gdLst>
                    <a:gd name="T0" fmla="*/ 178 w 275"/>
                    <a:gd name="T1" fmla="*/ 13 h 237"/>
                    <a:gd name="T2" fmla="*/ 190 w 275"/>
                    <a:gd name="T3" fmla="*/ 35 h 237"/>
                    <a:gd name="T4" fmla="*/ 224 w 275"/>
                    <a:gd name="T5" fmla="*/ 46 h 237"/>
                    <a:gd name="T6" fmla="*/ 234 w 275"/>
                    <a:gd name="T7" fmla="*/ 87 h 237"/>
                    <a:gd name="T8" fmla="*/ 263 w 275"/>
                    <a:gd name="T9" fmla="*/ 137 h 237"/>
                    <a:gd name="T10" fmla="*/ 234 w 275"/>
                    <a:gd name="T11" fmla="*/ 165 h 237"/>
                    <a:gd name="T12" fmla="*/ 215 w 275"/>
                    <a:gd name="T13" fmla="*/ 208 h 237"/>
                    <a:gd name="T14" fmla="*/ 164 w 275"/>
                    <a:gd name="T15" fmla="*/ 223 h 237"/>
                    <a:gd name="T16" fmla="*/ 140 w 275"/>
                    <a:gd name="T17" fmla="*/ 221 h 237"/>
                    <a:gd name="T18" fmla="*/ 118 w 275"/>
                    <a:gd name="T19" fmla="*/ 231 h 237"/>
                    <a:gd name="T20" fmla="*/ 87 w 275"/>
                    <a:gd name="T21" fmla="*/ 224 h 237"/>
                    <a:gd name="T22" fmla="*/ 71 w 275"/>
                    <a:gd name="T23" fmla="*/ 211 h 237"/>
                    <a:gd name="T24" fmla="*/ 29 w 275"/>
                    <a:gd name="T25" fmla="*/ 207 h 237"/>
                    <a:gd name="T26" fmla="*/ 17 w 275"/>
                    <a:gd name="T27" fmla="*/ 154 h 237"/>
                    <a:gd name="T28" fmla="*/ 9 w 275"/>
                    <a:gd name="T29" fmla="*/ 123 h 237"/>
                    <a:gd name="T30" fmla="*/ 14 w 275"/>
                    <a:gd name="T31" fmla="*/ 102 h 237"/>
                    <a:gd name="T32" fmla="*/ 6 w 275"/>
                    <a:gd name="T33" fmla="*/ 69 h 237"/>
                    <a:gd name="T34" fmla="*/ 34 w 275"/>
                    <a:gd name="T35" fmla="*/ 40 h 237"/>
                    <a:gd name="T36" fmla="*/ 100 w 275"/>
                    <a:gd name="T37" fmla="*/ 11 h 237"/>
                    <a:gd name="T38" fmla="*/ 129 w 275"/>
                    <a:gd name="T39" fmla="*/ 12 h 237"/>
                    <a:gd name="T40" fmla="*/ 178 w 275"/>
                    <a:gd name="T41" fmla="*/ 13 h 2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75" h="237">
                      <a:moveTo>
                        <a:pt x="178" y="13"/>
                      </a:moveTo>
                      <a:cubicBezTo>
                        <a:pt x="186" y="21"/>
                        <a:pt x="180" y="29"/>
                        <a:pt x="190" y="35"/>
                      </a:cubicBezTo>
                      <a:cubicBezTo>
                        <a:pt x="200" y="42"/>
                        <a:pt x="216" y="37"/>
                        <a:pt x="224" y="46"/>
                      </a:cubicBezTo>
                      <a:cubicBezTo>
                        <a:pt x="235" y="57"/>
                        <a:pt x="224" y="75"/>
                        <a:pt x="234" y="87"/>
                      </a:cubicBezTo>
                      <a:cubicBezTo>
                        <a:pt x="245" y="102"/>
                        <a:pt x="275" y="108"/>
                        <a:pt x="263" y="137"/>
                      </a:cubicBezTo>
                      <a:cubicBezTo>
                        <a:pt x="258" y="150"/>
                        <a:pt x="240" y="152"/>
                        <a:pt x="234" y="165"/>
                      </a:cubicBezTo>
                      <a:cubicBezTo>
                        <a:pt x="228" y="180"/>
                        <a:pt x="229" y="197"/>
                        <a:pt x="215" y="208"/>
                      </a:cubicBezTo>
                      <a:cubicBezTo>
                        <a:pt x="200" y="220"/>
                        <a:pt x="182" y="224"/>
                        <a:pt x="164" y="223"/>
                      </a:cubicBezTo>
                      <a:cubicBezTo>
                        <a:pt x="155" y="223"/>
                        <a:pt x="150" y="220"/>
                        <a:pt x="140" y="221"/>
                      </a:cubicBezTo>
                      <a:cubicBezTo>
                        <a:pt x="131" y="222"/>
                        <a:pt x="125" y="227"/>
                        <a:pt x="118" y="231"/>
                      </a:cubicBezTo>
                      <a:cubicBezTo>
                        <a:pt x="108" y="237"/>
                        <a:pt x="93" y="231"/>
                        <a:pt x="87" y="224"/>
                      </a:cubicBezTo>
                      <a:cubicBezTo>
                        <a:pt x="82" y="218"/>
                        <a:pt x="79" y="212"/>
                        <a:pt x="71" y="211"/>
                      </a:cubicBezTo>
                      <a:cubicBezTo>
                        <a:pt x="56" y="209"/>
                        <a:pt x="42" y="216"/>
                        <a:pt x="29" y="207"/>
                      </a:cubicBezTo>
                      <a:cubicBezTo>
                        <a:pt x="9" y="193"/>
                        <a:pt x="22" y="172"/>
                        <a:pt x="17" y="154"/>
                      </a:cubicBezTo>
                      <a:cubicBezTo>
                        <a:pt x="15" y="143"/>
                        <a:pt x="5" y="135"/>
                        <a:pt x="9" y="123"/>
                      </a:cubicBezTo>
                      <a:cubicBezTo>
                        <a:pt x="12" y="114"/>
                        <a:pt x="16" y="111"/>
                        <a:pt x="14" y="102"/>
                      </a:cubicBezTo>
                      <a:cubicBezTo>
                        <a:pt x="11" y="93"/>
                        <a:pt x="0" y="81"/>
                        <a:pt x="6" y="69"/>
                      </a:cubicBezTo>
                      <a:cubicBezTo>
                        <a:pt x="12" y="57"/>
                        <a:pt x="30" y="53"/>
                        <a:pt x="34" y="40"/>
                      </a:cubicBezTo>
                      <a:cubicBezTo>
                        <a:pt x="44" y="8"/>
                        <a:pt x="73" y="1"/>
                        <a:pt x="100" y="11"/>
                      </a:cubicBezTo>
                      <a:cubicBezTo>
                        <a:pt x="100" y="11"/>
                        <a:pt x="111" y="15"/>
                        <a:pt x="129" y="12"/>
                      </a:cubicBezTo>
                      <a:cubicBezTo>
                        <a:pt x="147" y="10"/>
                        <a:pt x="165" y="0"/>
                        <a:pt x="178" y="1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1pPr>
                  <a:lvl2pPr marL="540385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2pPr>
                  <a:lvl3pPr marL="108077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3pPr>
                  <a:lvl4pPr marL="162052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4pPr>
                  <a:lvl5pPr marL="2160905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5pPr>
                  <a:lvl6pPr marL="2701290" algn="l" defTabSz="1080135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6pPr>
                  <a:lvl7pPr marL="3241675" algn="l" defTabSz="1080135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7pPr>
                  <a:lvl8pPr marL="3782060" algn="l" defTabSz="1080135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8pPr>
                  <a:lvl9pPr marL="4322445" algn="l" defTabSz="1080135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14" name="Freeform 7"/>
                <p:cNvSpPr/>
                <p:nvPr/>
              </p:nvSpPr>
              <p:spPr bwMode="auto">
                <a:xfrm>
                  <a:off x="1253718" y="3241774"/>
                  <a:ext cx="3633787" cy="3127375"/>
                </a:xfrm>
                <a:custGeom>
                  <a:avLst/>
                  <a:gdLst>
                    <a:gd name="T0" fmla="*/ 161 w 248"/>
                    <a:gd name="T1" fmla="*/ 11 h 213"/>
                    <a:gd name="T2" fmla="*/ 171 w 248"/>
                    <a:gd name="T3" fmla="*/ 31 h 213"/>
                    <a:gd name="T4" fmla="*/ 202 w 248"/>
                    <a:gd name="T5" fmla="*/ 41 h 213"/>
                    <a:gd name="T6" fmla="*/ 211 w 248"/>
                    <a:gd name="T7" fmla="*/ 78 h 213"/>
                    <a:gd name="T8" fmla="*/ 238 w 248"/>
                    <a:gd name="T9" fmla="*/ 123 h 213"/>
                    <a:gd name="T10" fmla="*/ 212 w 248"/>
                    <a:gd name="T11" fmla="*/ 148 h 213"/>
                    <a:gd name="T12" fmla="*/ 194 w 248"/>
                    <a:gd name="T13" fmla="*/ 187 h 213"/>
                    <a:gd name="T14" fmla="*/ 149 w 248"/>
                    <a:gd name="T15" fmla="*/ 201 h 213"/>
                    <a:gd name="T16" fmla="*/ 127 w 248"/>
                    <a:gd name="T17" fmla="*/ 199 h 213"/>
                    <a:gd name="T18" fmla="*/ 107 w 248"/>
                    <a:gd name="T19" fmla="*/ 208 h 213"/>
                    <a:gd name="T20" fmla="*/ 78 w 248"/>
                    <a:gd name="T21" fmla="*/ 201 h 213"/>
                    <a:gd name="T22" fmla="*/ 64 w 248"/>
                    <a:gd name="T23" fmla="*/ 190 h 213"/>
                    <a:gd name="T24" fmla="*/ 27 w 248"/>
                    <a:gd name="T25" fmla="*/ 186 h 213"/>
                    <a:gd name="T26" fmla="*/ 16 w 248"/>
                    <a:gd name="T27" fmla="*/ 138 h 213"/>
                    <a:gd name="T28" fmla="*/ 9 w 248"/>
                    <a:gd name="T29" fmla="*/ 110 h 213"/>
                    <a:gd name="T30" fmla="*/ 13 w 248"/>
                    <a:gd name="T31" fmla="*/ 91 h 213"/>
                    <a:gd name="T32" fmla="*/ 5 w 248"/>
                    <a:gd name="T33" fmla="*/ 62 h 213"/>
                    <a:gd name="T34" fmla="*/ 31 w 248"/>
                    <a:gd name="T35" fmla="*/ 36 h 213"/>
                    <a:gd name="T36" fmla="*/ 91 w 248"/>
                    <a:gd name="T37" fmla="*/ 9 h 213"/>
                    <a:gd name="T38" fmla="*/ 117 w 248"/>
                    <a:gd name="T39" fmla="*/ 11 h 213"/>
                    <a:gd name="T40" fmla="*/ 161 w 248"/>
                    <a:gd name="T41" fmla="*/ 11 h 2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48" h="213">
                      <a:moveTo>
                        <a:pt x="161" y="11"/>
                      </a:moveTo>
                      <a:cubicBezTo>
                        <a:pt x="168" y="18"/>
                        <a:pt x="163" y="26"/>
                        <a:pt x="171" y="31"/>
                      </a:cubicBezTo>
                      <a:cubicBezTo>
                        <a:pt x="180" y="37"/>
                        <a:pt x="195" y="33"/>
                        <a:pt x="202" y="41"/>
                      </a:cubicBezTo>
                      <a:cubicBezTo>
                        <a:pt x="212" y="51"/>
                        <a:pt x="202" y="67"/>
                        <a:pt x="211" y="78"/>
                      </a:cubicBezTo>
                      <a:cubicBezTo>
                        <a:pt x="221" y="92"/>
                        <a:pt x="248" y="96"/>
                        <a:pt x="238" y="123"/>
                      </a:cubicBezTo>
                      <a:cubicBezTo>
                        <a:pt x="233" y="134"/>
                        <a:pt x="217" y="137"/>
                        <a:pt x="212" y="148"/>
                      </a:cubicBezTo>
                      <a:cubicBezTo>
                        <a:pt x="206" y="161"/>
                        <a:pt x="206" y="177"/>
                        <a:pt x="194" y="187"/>
                      </a:cubicBezTo>
                      <a:cubicBezTo>
                        <a:pt x="181" y="198"/>
                        <a:pt x="164" y="201"/>
                        <a:pt x="149" y="201"/>
                      </a:cubicBezTo>
                      <a:cubicBezTo>
                        <a:pt x="140" y="200"/>
                        <a:pt x="135" y="198"/>
                        <a:pt x="127" y="199"/>
                      </a:cubicBezTo>
                      <a:cubicBezTo>
                        <a:pt x="118" y="199"/>
                        <a:pt x="113" y="204"/>
                        <a:pt x="107" y="208"/>
                      </a:cubicBezTo>
                      <a:cubicBezTo>
                        <a:pt x="98" y="213"/>
                        <a:pt x="84" y="208"/>
                        <a:pt x="78" y="201"/>
                      </a:cubicBezTo>
                      <a:cubicBezTo>
                        <a:pt x="74" y="196"/>
                        <a:pt x="72" y="190"/>
                        <a:pt x="64" y="190"/>
                      </a:cubicBezTo>
                      <a:cubicBezTo>
                        <a:pt x="51" y="188"/>
                        <a:pt x="38" y="194"/>
                        <a:pt x="27" y="186"/>
                      </a:cubicBezTo>
                      <a:cubicBezTo>
                        <a:pt x="9" y="174"/>
                        <a:pt x="20" y="155"/>
                        <a:pt x="16" y="138"/>
                      </a:cubicBezTo>
                      <a:cubicBezTo>
                        <a:pt x="14" y="128"/>
                        <a:pt x="5" y="121"/>
                        <a:pt x="9" y="110"/>
                      </a:cubicBezTo>
                      <a:cubicBezTo>
                        <a:pt x="11" y="102"/>
                        <a:pt x="15" y="100"/>
                        <a:pt x="13" y="91"/>
                      </a:cubicBezTo>
                      <a:cubicBezTo>
                        <a:pt x="10" y="83"/>
                        <a:pt x="0" y="72"/>
                        <a:pt x="5" y="62"/>
                      </a:cubicBezTo>
                      <a:cubicBezTo>
                        <a:pt x="11" y="51"/>
                        <a:pt x="28" y="48"/>
                        <a:pt x="31" y="36"/>
                      </a:cubicBezTo>
                      <a:cubicBezTo>
                        <a:pt x="40" y="7"/>
                        <a:pt x="66" y="0"/>
                        <a:pt x="91" y="9"/>
                      </a:cubicBezTo>
                      <a:cubicBezTo>
                        <a:pt x="91" y="9"/>
                        <a:pt x="100" y="13"/>
                        <a:pt x="117" y="11"/>
                      </a:cubicBezTo>
                      <a:cubicBezTo>
                        <a:pt x="133" y="8"/>
                        <a:pt x="149" y="0"/>
                        <a:pt x="161" y="11"/>
                      </a:cubicBezTo>
                      <a:close/>
                    </a:path>
                  </a:pathLst>
                </a:custGeom>
                <a:solidFill>
                  <a:srgbClr val="FFC86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1pPr>
                  <a:lvl2pPr marL="540385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2pPr>
                  <a:lvl3pPr marL="108077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3pPr>
                  <a:lvl4pPr marL="162052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4pPr>
                  <a:lvl5pPr marL="2160905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5pPr>
                  <a:lvl6pPr marL="2701290" algn="l" defTabSz="1080135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6pPr>
                  <a:lvl7pPr marL="3241675" algn="l" defTabSz="1080135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7pPr>
                  <a:lvl8pPr marL="3782060" algn="l" defTabSz="1080135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8pPr>
                  <a:lvl9pPr marL="4322445" algn="l" defTabSz="1080135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</p:grpSp>
        </p:grpSp>
        <p:sp>
          <p:nvSpPr>
            <p:cNvPr id="15" name="Rectangle 10"/>
            <p:cNvSpPr>
              <a:spLocks noChangeArrowheads="1"/>
            </p:cNvSpPr>
            <p:nvPr/>
          </p:nvSpPr>
          <p:spPr bwMode="auto">
            <a:xfrm>
              <a:off x="1323731" y="3466437"/>
              <a:ext cx="1908407" cy="14949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zh-CN" altLang="en-US" sz="3200" b="1" dirty="0">
                  <a:solidFill>
                    <a:schemeClr val="accent4">
                      <a:lumMod val="75000"/>
                    </a:schemeClr>
                  </a:solidFill>
                  <a:latin typeface="Bebas" pitchFamily="2" charset="0"/>
                </a:rPr>
                <a:t>工作补贴</a:t>
              </a:r>
              <a:endParaRPr kumimoji="0" lang="zh-CN" altLang="zh-CN" sz="3200" b="1" i="0" u="none" strike="noStrike" cap="none" normalizeH="0" baseline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0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8" accel="60000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6" dur="1250" fill="hold"/>
                                            <p:tgtEl>
                                              <p:spTgt spid="1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7" dur="1250" fill="hold"/>
                                            <p:tgtEl>
                                              <p:spTgt spid="1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9" accel="60000" fill="hold" nodeType="withEffect" p14:presetBounceEnd="6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0" dur="1250" fill="hold"/>
                                            <p:tgtEl>
                                              <p:spTgt spid="1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1" dur="1250" fill="hold"/>
                                            <p:tgtEl>
                                              <p:spTgt spid="1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1" accel="60000" fill="hold" nodeType="withEffect" p14:presetBounceEnd="6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4" dur="1250" fill="hold"/>
                                            <p:tgtEl>
                                              <p:spTgt spid="1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5" dur="1250" fill="hold"/>
                                            <p:tgtEl>
                                              <p:spTgt spid="1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3" accel="60000" fill="hold" nodeType="withEffect" p14:presetBounceEnd="60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8" dur="1250" fill="hold"/>
                                            <p:tgtEl>
                                              <p:spTgt spid="1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9" dur="1250" fill="hold"/>
                                            <p:tgtEl>
                                              <p:spTgt spid="1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2" accel="60000" fill="hold" nodeType="withEffect" p14:presetBounceEnd="6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2" dur="1250" fill="hold"/>
                                            <p:tgtEl>
                                              <p:spTgt spid="1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3" dur="1250" fill="hold"/>
                                            <p:tgtEl>
                                              <p:spTgt spid="1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2" accel="60000" fill="hold" nodeType="withEffect" p14:presetBounceEnd="6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6" dur="1250" fill="hold"/>
                                            <p:tgtEl>
                                              <p:spTgt spid="1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7" dur="1250" fill="hold"/>
                                            <p:tgtEl>
                                              <p:spTgt spid="1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0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0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8" accel="6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250" fill="hold"/>
                                            <p:tgtEl>
                                              <p:spTgt spid="1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250" fill="hold"/>
                                            <p:tgtEl>
                                              <p:spTgt spid="1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9" accel="60000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1250" fill="hold"/>
                                            <p:tgtEl>
                                              <p:spTgt spid="1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1250" fill="hold"/>
                                            <p:tgtEl>
                                              <p:spTgt spid="1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1" accel="6000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1250" fill="hold"/>
                                            <p:tgtEl>
                                              <p:spTgt spid="1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1250" fill="hold"/>
                                            <p:tgtEl>
                                              <p:spTgt spid="1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3" accel="60000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1250" fill="hold"/>
                                            <p:tgtEl>
                                              <p:spTgt spid="1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1250" fill="hold"/>
                                            <p:tgtEl>
                                              <p:spTgt spid="1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2" accel="60000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1250" fill="hold"/>
                                            <p:tgtEl>
                                              <p:spTgt spid="1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1250" fill="hold"/>
                                            <p:tgtEl>
                                              <p:spTgt spid="1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2" accel="6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1250" fill="hold"/>
                                            <p:tgtEl>
                                              <p:spTgt spid="1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1250" fill="hold"/>
                                            <p:tgtEl>
                                              <p:spTgt spid="1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0" grpId="0"/>
        </p:bldLst>
      </p:timing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" name="组合 89"/>
          <p:cNvGrpSpPr/>
          <p:nvPr/>
        </p:nvGrpSpPr>
        <p:grpSpPr>
          <a:xfrm>
            <a:off x="0" y="3013075"/>
            <a:ext cx="4244975" cy="3844925"/>
            <a:chOff x="8960884" y="-1407049"/>
            <a:chExt cx="4244975" cy="3844925"/>
          </a:xfrm>
        </p:grpSpPr>
        <p:sp>
          <p:nvSpPr>
            <p:cNvPr id="3" name="Freeform 18"/>
            <p:cNvSpPr/>
            <p:nvPr/>
          </p:nvSpPr>
          <p:spPr bwMode="auto">
            <a:xfrm>
              <a:off x="8960884" y="-1407049"/>
              <a:ext cx="3046413" cy="3844925"/>
            </a:xfrm>
            <a:custGeom>
              <a:avLst/>
              <a:gdLst>
                <a:gd name="T0" fmla="*/ 1213 w 1318"/>
                <a:gd name="T1" fmla="*/ 1326 h 1663"/>
                <a:gd name="T2" fmla="*/ 1230 w 1318"/>
                <a:gd name="T3" fmla="*/ 953 h 1663"/>
                <a:gd name="T4" fmla="*/ 872 w 1318"/>
                <a:gd name="T5" fmla="*/ 875 h 1663"/>
                <a:gd name="T6" fmla="*/ 843 w 1318"/>
                <a:gd name="T7" fmla="*/ 613 h 1663"/>
                <a:gd name="T8" fmla="*/ 588 w 1318"/>
                <a:gd name="T9" fmla="*/ 522 h 1663"/>
                <a:gd name="T10" fmla="*/ 556 w 1318"/>
                <a:gd name="T11" fmla="*/ 189 h 1663"/>
                <a:gd name="T12" fmla="*/ 87 w 1318"/>
                <a:gd name="T13" fmla="*/ 148 h 1663"/>
                <a:gd name="T14" fmla="*/ 81 w 1318"/>
                <a:gd name="T15" fmla="*/ 153 h 1663"/>
                <a:gd name="T16" fmla="*/ 21 w 1318"/>
                <a:gd name="T17" fmla="*/ 14 h 1663"/>
                <a:gd name="T18" fmla="*/ 0 w 1318"/>
                <a:gd name="T19" fmla="*/ 0 h 1663"/>
                <a:gd name="T20" fmla="*/ 0 w 1318"/>
                <a:gd name="T21" fmla="*/ 1279 h 1663"/>
                <a:gd name="T22" fmla="*/ 312 w 1318"/>
                <a:gd name="T23" fmla="*/ 1663 h 1663"/>
                <a:gd name="T24" fmla="*/ 1159 w 1318"/>
                <a:gd name="T25" fmla="*/ 1663 h 1663"/>
                <a:gd name="T26" fmla="*/ 1133 w 1318"/>
                <a:gd name="T27" fmla="*/ 1569 h 1663"/>
                <a:gd name="T28" fmla="*/ 1218 w 1318"/>
                <a:gd name="T29" fmla="*/ 1538 h 1663"/>
                <a:gd name="T30" fmla="*/ 1247 w 1318"/>
                <a:gd name="T31" fmla="*/ 1356 h 1663"/>
                <a:gd name="T32" fmla="*/ 1213 w 1318"/>
                <a:gd name="T33" fmla="*/ 1326 h 16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18" h="1663">
                  <a:moveTo>
                    <a:pt x="1213" y="1326"/>
                  </a:moveTo>
                  <a:cubicBezTo>
                    <a:pt x="1308" y="1223"/>
                    <a:pt x="1318" y="1065"/>
                    <a:pt x="1230" y="953"/>
                  </a:cubicBezTo>
                  <a:cubicBezTo>
                    <a:pt x="1145" y="843"/>
                    <a:pt x="994" y="813"/>
                    <a:pt x="872" y="875"/>
                  </a:cubicBezTo>
                  <a:cubicBezTo>
                    <a:pt x="909" y="788"/>
                    <a:pt x="902" y="688"/>
                    <a:pt x="843" y="613"/>
                  </a:cubicBezTo>
                  <a:cubicBezTo>
                    <a:pt x="782" y="535"/>
                    <a:pt x="683" y="504"/>
                    <a:pt x="588" y="522"/>
                  </a:cubicBezTo>
                  <a:cubicBezTo>
                    <a:pt x="639" y="413"/>
                    <a:pt x="631" y="285"/>
                    <a:pt x="556" y="189"/>
                  </a:cubicBezTo>
                  <a:cubicBezTo>
                    <a:pt x="447" y="49"/>
                    <a:pt x="237" y="31"/>
                    <a:pt x="87" y="148"/>
                  </a:cubicBezTo>
                  <a:cubicBezTo>
                    <a:pt x="85" y="150"/>
                    <a:pt x="83" y="152"/>
                    <a:pt x="81" y="153"/>
                  </a:cubicBezTo>
                  <a:cubicBezTo>
                    <a:pt x="73" y="104"/>
                    <a:pt x="54" y="56"/>
                    <a:pt x="21" y="14"/>
                  </a:cubicBezTo>
                  <a:cubicBezTo>
                    <a:pt x="17" y="9"/>
                    <a:pt x="4" y="5"/>
                    <a:pt x="0" y="0"/>
                  </a:cubicBezTo>
                  <a:cubicBezTo>
                    <a:pt x="0" y="1279"/>
                    <a:pt x="0" y="1279"/>
                    <a:pt x="0" y="1279"/>
                  </a:cubicBezTo>
                  <a:cubicBezTo>
                    <a:pt x="312" y="1663"/>
                    <a:pt x="312" y="1663"/>
                    <a:pt x="312" y="1663"/>
                  </a:cubicBezTo>
                  <a:cubicBezTo>
                    <a:pt x="1159" y="1663"/>
                    <a:pt x="1159" y="1663"/>
                    <a:pt x="1159" y="1663"/>
                  </a:cubicBezTo>
                  <a:cubicBezTo>
                    <a:pt x="1155" y="1632"/>
                    <a:pt x="1146" y="1604"/>
                    <a:pt x="1133" y="1569"/>
                  </a:cubicBezTo>
                  <a:cubicBezTo>
                    <a:pt x="1162" y="1568"/>
                    <a:pt x="1193" y="1559"/>
                    <a:pt x="1218" y="1538"/>
                  </a:cubicBezTo>
                  <a:cubicBezTo>
                    <a:pt x="1277" y="1492"/>
                    <a:pt x="1290" y="1411"/>
                    <a:pt x="1247" y="1356"/>
                  </a:cubicBezTo>
                  <a:cubicBezTo>
                    <a:pt x="1238" y="1344"/>
                    <a:pt x="1226" y="1334"/>
                    <a:pt x="1213" y="1326"/>
                  </a:cubicBezTo>
                  <a:close/>
                </a:path>
              </a:pathLst>
            </a:custGeom>
            <a:solidFill>
              <a:srgbClr val="94C9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" name="Freeform 19"/>
            <p:cNvSpPr/>
            <p:nvPr/>
          </p:nvSpPr>
          <p:spPr bwMode="auto">
            <a:xfrm>
              <a:off x="8960884" y="-514874"/>
              <a:ext cx="2484438" cy="2952750"/>
            </a:xfrm>
            <a:custGeom>
              <a:avLst/>
              <a:gdLst>
                <a:gd name="T0" fmla="*/ 967 w 1075"/>
                <a:gd name="T1" fmla="*/ 1277 h 1277"/>
                <a:gd name="T2" fmla="*/ 895 w 1075"/>
                <a:gd name="T3" fmla="*/ 1180 h 1277"/>
                <a:gd name="T4" fmla="*/ 990 w 1075"/>
                <a:gd name="T5" fmla="*/ 1171 h 1277"/>
                <a:gd name="T6" fmla="*/ 1037 w 1075"/>
                <a:gd name="T7" fmla="*/ 987 h 1277"/>
                <a:gd name="T8" fmla="*/ 993 w 1075"/>
                <a:gd name="T9" fmla="*/ 958 h 1277"/>
                <a:gd name="T10" fmla="*/ 1038 w 1075"/>
                <a:gd name="T11" fmla="*/ 876 h 1277"/>
                <a:gd name="T12" fmla="*/ 1019 w 1075"/>
                <a:gd name="T13" fmla="*/ 758 h 1277"/>
                <a:gd name="T14" fmla="*/ 840 w 1075"/>
                <a:gd name="T15" fmla="*/ 628 h 1277"/>
                <a:gd name="T16" fmla="*/ 798 w 1075"/>
                <a:gd name="T17" fmla="*/ 640 h 1277"/>
                <a:gd name="T18" fmla="*/ 782 w 1075"/>
                <a:gd name="T19" fmla="*/ 425 h 1277"/>
                <a:gd name="T20" fmla="*/ 524 w 1075"/>
                <a:gd name="T21" fmla="*/ 377 h 1277"/>
                <a:gd name="T22" fmla="*/ 499 w 1075"/>
                <a:gd name="T23" fmla="*/ 314 h 1277"/>
                <a:gd name="T24" fmla="*/ 306 w 1075"/>
                <a:gd name="T25" fmla="*/ 292 h 1277"/>
                <a:gd name="T26" fmla="*/ 272 w 1075"/>
                <a:gd name="T27" fmla="*/ 263 h 1277"/>
                <a:gd name="T28" fmla="*/ 226 w 1075"/>
                <a:gd name="T29" fmla="*/ 95 h 1277"/>
                <a:gd name="T30" fmla="*/ 0 w 1075"/>
                <a:gd name="T31" fmla="*/ 9 h 1277"/>
                <a:gd name="T32" fmla="*/ 0 w 1075"/>
                <a:gd name="T33" fmla="*/ 889 h 1277"/>
                <a:gd name="T34" fmla="*/ 317 w 1075"/>
                <a:gd name="T35" fmla="*/ 1277 h 1277"/>
                <a:gd name="T36" fmla="*/ 967 w 1075"/>
                <a:gd name="T37" fmla="*/ 1277 h 1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75" h="1277">
                  <a:moveTo>
                    <a:pt x="967" y="1277"/>
                  </a:moveTo>
                  <a:cubicBezTo>
                    <a:pt x="951" y="1240"/>
                    <a:pt x="923" y="1211"/>
                    <a:pt x="895" y="1180"/>
                  </a:cubicBezTo>
                  <a:cubicBezTo>
                    <a:pt x="936" y="1192"/>
                    <a:pt x="967" y="1186"/>
                    <a:pt x="990" y="1171"/>
                  </a:cubicBezTo>
                  <a:cubicBezTo>
                    <a:pt x="1070" y="1120"/>
                    <a:pt x="1075" y="1027"/>
                    <a:pt x="1037" y="987"/>
                  </a:cubicBezTo>
                  <a:cubicBezTo>
                    <a:pt x="1017" y="967"/>
                    <a:pt x="993" y="958"/>
                    <a:pt x="993" y="958"/>
                  </a:cubicBezTo>
                  <a:cubicBezTo>
                    <a:pt x="1015" y="935"/>
                    <a:pt x="1032" y="908"/>
                    <a:pt x="1038" y="876"/>
                  </a:cubicBezTo>
                  <a:cubicBezTo>
                    <a:pt x="1045" y="835"/>
                    <a:pt x="1037" y="794"/>
                    <a:pt x="1019" y="758"/>
                  </a:cubicBezTo>
                  <a:cubicBezTo>
                    <a:pt x="986" y="691"/>
                    <a:pt x="919" y="631"/>
                    <a:pt x="840" y="628"/>
                  </a:cubicBezTo>
                  <a:cubicBezTo>
                    <a:pt x="798" y="640"/>
                    <a:pt x="798" y="640"/>
                    <a:pt x="798" y="640"/>
                  </a:cubicBezTo>
                  <a:cubicBezTo>
                    <a:pt x="833" y="568"/>
                    <a:pt x="830" y="486"/>
                    <a:pt x="782" y="425"/>
                  </a:cubicBezTo>
                  <a:cubicBezTo>
                    <a:pt x="724" y="351"/>
                    <a:pt x="617" y="333"/>
                    <a:pt x="524" y="377"/>
                  </a:cubicBezTo>
                  <a:cubicBezTo>
                    <a:pt x="521" y="354"/>
                    <a:pt x="513" y="333"/>
                    <a:pt x="499" y="314"/>
                  </a:cubicBezTo>
                  <a:cubicBezTo>
                    <a:pt x="455" y="259"/>
                    <a:pt x="372" y="251"/>
                    <a:pt x="306" y="292"/>
                  </a:cubicBezTo>
                  <a:cubicBezTo>
                    <a:pt x="295" y="283"/>
                    <a:pt x="284" y="273"/>
                    <a:pt x="272" y="263"/>
                  </a:cubicBezTo>
                  <a:cubicBezTo>
                    <a:pt x="278" y="203"/>
                    <a:pt x="264" y="143"/>
                    <a:pt x="226" y="95"/>
                  </a:cubicBezTo>
                  <a:cubicBezTo>
                    <a:pt x="175" y="29"/>
                    <a:pt x="85" y="0"/>
                    <a:pt x="0" y="9"/>
                  </a:cubicBezTo>
                  <a:cubicBezTo>
                    <a:pt x="0" y="889"/>
                    <a:pt x="0" y="889"/>
                    <a:pt x="0" y="889"/>
                  </a:cubicBezTo>
                  <a:cubicBezTo>
                    <a:pt x="317" y="1277"/>
                    <a:pt x="317" y="1277"/>
                    <a:pt x="317" y="1277"/>
                  </a:cubicBezTo>
                  <a:lnTo>
                    <a:pt x="967" y="12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" name="Freeform 20"/>
            <p:cNvSpPr/>
            <p:nvPr/>
          </p:nvSpPr>
          <p:spPr bwMode="auto">
            <a:xfrm>
              <a:off x="12351784" y="1440926"/>
              <a:ext cx="854075" cy="942975"/>
            </a:xfrm>
            <a:custGeom>
              <a:avLst/>
              <a:gdLst>
                <a:gd name="T0" fmla="*/ 207 w 369"/>
                <a:gd name="T1" fmla="*/ 290 h 408"/>
                <a:gd name="T2" fmla="*/ 294 w 369"/>
                <a:gd name="T3" fmla="*/ 258 h 408"/>
                <a:gd name="T4" fmla="*/ 324 w 369"/>
                <a:gd name="T5" fmla="*/ 66 h 408"/>
                <a:gd name="T6" fmla="*/ 130 w 369"/>
                <a:gd name="T7" fmla="*/ 49 h 408"/>
                <a:gd name="T8" fmla="*/ 73 w 369"/>
                <a:gd name="T9" fmla="*/ 158 h 408"/>
                <a:gd name="T10" fmla="*/ 34 w 369"/>
                <a:gd name="T11" fmla="*/ 173 h 408"/>
                <a:gd name="T12" fmla="*/ 20 w 369"/>
                <a:gd name="T13" fmla="*/ 261 h 408"/>
                <a:gd name="T14" fmla="*/ 77 w 369"/>
                <a:gd name="T15" fmla="*/ 283 h 408"/>
                <a:gd name="T16" fmla="*/ 76 w 369"/>
                <a:gd name="T17" fmla="*/ 372 h 408"/>
                <a:gd name="T18" fmla="*/ 182 w 369"/>
                <a:gd name="T19" fmla="*/ 382 h 408"/>
                <a:gd name="T20" fmla="*/ 207 w 369"/>
                <a:gd name="T21" fmla="*/ 29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9" h="408">
                  <a:moveTo>
                    <a:pt x="207" y="290"/>
                  </a:moveTo>
                  <a:cubicBezTo>
                    <a:pt x="237" y="289"/>
                    <a:pt x="267" y="279"/>
                    <a:pt x="294" y="258"/>
                  </a:cubicBezTo>
                  <a:cubicBezTo>
                    <a:pt x="356" y="210"/>
                    <a:pt x="369" y="123"/>
                    <a:pt x="324" y="66"/>
                  </a:cubicBezTo>
                  <a:cubicBezTo>
                    <a:pt x="279" y="8"/>
                    <a:pt x="192" y="0"/>
                    <a:pt x="130" y="49"/>
                  </a:cubicBezTo>
                  <a:cubicBezTo>
                    <a:pt x="94" y="77"/>
                    <a:pt x="74" y="118"/>
                    <a:pt x="73" y="158"/>
                  </a:cubicBezTo>
                  <a:cubicBezTo>
                    <a:pt x="59" y="159"/>
                    <a:pt x="46" y="164"/>
                    <a:pt x="34" y="173"/>
                  </a:cubicBezTo>
                  <a:cubicBezTo>
                    <a:pt x="6" y="195"/>
                    <a:pt x="0" y="234"/>
                    <a:pt x="20" y="261"/>
                  </a:cubicBezTo>
                  <a:cubicBezTo>
                    <a:pt x="34" y="278"/>
                    <a:pt x="56" y="286"/>
                    <a:pt x="77" y="283"/>
                  </a:cubicBezTo>
                  <a:cubicBezTo>
                    <a:pt x="57" y="309"/>
                    <a:pt x="55" y="346"/>
                    <a:pt x="76" y="372"/>
                  </a:cubicBezTo>
                  <a:cubicBezTo>
                    <a:pt x="100" y="404"/>
                    <a:pt x="148" y="408"/>
                    <a:pt x="182" y="382"/>
                  </a:cubicBezTo>
                  <a:cubicBezTo>
                    <a:pt x="211" y="359"/>
                    <a:pt x="220" y="321"/>
                    <a:pt x="207" y="290"/>
                  </a:cubicBezTo>
                  <a:close/>
                </a:path>
              </a:pathLst>
            </a:custGeom>
            <a:solidFill>
              <a:srgbClr val="94C9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" name="Freeform 21"/>
            <p:cNvSpPr/>
            <p:nvPr/>
          </p:nvSpPr>
          <p:spPr bwMode="auto">
            <a:xfrm>
              <a:off x="11712022" y="91551"/>
              <a:ext cx="635000" cy="808038"/>
            </a:xfrm>
            <a:custGeom>
              <a:avLst/>
              <a:gdLst>
                <a:gd name="T0" fmla="*/ 230 w 275"/>
                <a:gd name="T1" fmla="*/ 159 h 350"/>
                <a:gd name="T2" fmla="*/ 248 w 275"/>
                <a:gd name="T3" fmla="*/ 40 h 350"/>
                <a:gd name="T4" fmla="*/ 127 w 275"/>
                <a:gd name="T5" fmla="*/ 30 h 350"/>
                <a:gd name="T6" fmla="*/ 118 w 275"/>
                <a:gd name="T7" fmla="*/ 38 h 350"/>
                <a:gd name="T8" fmla="*/ 38 w 275"/>
                <a:gd name="T9" fmla="*/ 45 h 350"/>
                <a:gd name="T10" fmla="*/ 23 w 275"/>
                <a:gd name="T11" fmla="*/ 141 h 350"/>
                <a:gd name="T12" fmla="*/ 38 w 275"/>
                <a:gd name="T13" fmla="*/ 155 h 350"/>
                <a:gd name="T14" fmla="*/ 34 w 275"/>
                <a:gd name="T15" fmla="*/ 295 h 350"/>
                <a:gd name="T16" fmla="*/ 197 w 275"/>
                <a:gd name="T17" fmla="*/ 310 h 350"/>
                <a:gd name="T18" fmla="*/ 230 w 275"/>
                <a:gd name="T19" fmla="*/ 159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5" h="350">
                  <a:moveTo>
                    <a:pt x="230" y="159"/>
                  </a:moveTo>
                  <a:cubicBezTo>
                    <a:pt x="267" y="129"/>
                    <a:pt x="275" y="76"/>
                    <a:pt x="248" y="40"/>
                  </a:cubicBezTo>
                  <a:cubicBezTo>
                    <a:pt x="220" y="4"/>
                    <a:pt x="166" y="0"/>
                    <a:pt x="127" y="30"/>
                  </a:cubicBezTo>
                  <a:cubicBezTo>
                    <a:pt x="124" y="32"/>
                    <a:pt x="121" y="35"/>
                    <a:pt x="118" y="38"/>
                  </a:cubicBezTo>
                  <a:cubicBezTo>
                    <a:pt x="94" y="24"/>
                    <a:pt x="62" y="26"/>
                    <a:pt x="38" y="45"/>
                  </a:cubicBezTo>
                  <a:cubicBezTo>
                    <a:pt x="7" y="69"/>
                    <a:pt x="0" y="112"/>
                    <a:pt x="23" y="141"/>
                  </a:cubicBezTo>
                  <a:cubicBezTo>
                    <a:pt x="27" y="147"/>
                    <a:pt x="32" y="152"/>
                    <a:pt x="38" y="155"/>
                  </a:cubicBezTo>
                  <a:cubicBezTo>
                    <a:pt x="5" y="197"/>
                    <a:pt x="2" y="254"/>
                    <a:pt x="34" y="295"/>
                  </a:cubicBezTo>
                  <a:cubicBezTo>
                    <a:pt x="72" y="344"/>
                    <a:pt x="145" y="350"/>
                    <a:pt x="197" y="310"/>
                  </a:cubicBezTo>
                  <a:cubicBezTo>
                    <a:pt x="245" y="272"/>
                    <a:pt x="258" y="207"/>
                    <a:pt x="230" y="159"/>
                  </a:cubicBezTo>
                  <a:close/>
                </a:path>
              </a:pathLst>
            </a:custGeom>
            <a:solidFill>
              <a:srgbClr val="94C9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22"/>
            <p:cNvSpPr/>
            <p:nvPr/>
          </p:nvSpPr>
          <p:spPr bwMode="auto">
            <a:xfrm>
              <a:off x="12456559" y="-140224"/>
              <a:ext cx="309563" cy="303213"/>
            </a:xfrm>
            <a:custGeom>
              <a:avLst/>
              <a:gdLst>
                <a:gd name="T0" fmla="*/ 102 w 134"/>
                <a:gd name="T1" fmla="*/ 110 h 131"/>
                <a:gd name="T2" fmla="*/ 19 w 134"/>
                <a:gd name="T3" fmla="*/ 103 h 131"/>
                <a:gd name="T4" fmla="*/ 32 w 134"/>
                <a:gd name="T5" fmla="*/ 20 h 131"/>
                <a:gd name="T6" fmla="*/ 115 w 134"/>
                <a:gd name="T7" fmla="*/ 28 h 131"/>
                <a:gd name="T8" fmla="*/ 102 w 134"/>
                <a:gd name="T9" fmla="*/ 11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131">
                  <a:moveTo>
                    <a:pt x="102" y="110"/>
                  </a:moveTo>
                  <a:cubicBezTo>
                    <a:pt x="75" y="131"/>
                    <a:pt x="38" y="127"/>
                    <a:pt x="19" y="103"/>
                  </a:cubicBezTo>
                  <a:cubicBezTo>
                    <a:pt x="0" y="78"/>
                    <a:pt x="5" y="41"/>
                    <a:pt x="32" y="20"/>
                  </a:cubicBezTo>
                  <a:cubicBezTo>
                    <a:pt x="58" y="0"/>
                    <a:pt x="95" y="3"/>
                    <a:pt x="115" y="28"/>
                  </a:cubicBezTo>
                  <a:cubicBezTo>
                    <a:pt x="134" y="52"/>
                    <a:pt x="128" y="89"/>
                    <a:pt x="102" y="110"/>
                  </a:cubicBezTo>
                  <a:close/>
                </a:path>
              </a:pathLst>
            </a:custGeom>
            <a:solidFill>
              <a:srgbClr val="94C9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23"/>
            <p:cNvSpPr/>
            <p:nvPr/>
          </p:nvSpPr>
          <p:spPr bwMode="auto">
            <a:xfrm>
              <a:off x="8960884" y="148701"/>
              <a:ext cx="2066925" cy="2289175"/>
            </a:xfrm>
            <a:custGeom>
              <a:avLst/>
              <a:gdLst>
                <a:gd name="T0" fmla="*/ 801 w 894"/>
                <a:gd name="T1" fmla="*/ 990 h 990"/>
                <a:gd name="T2" fmla="*/ 789 w 894"/>
                <a:gd name="T3" fmla="*/ 951 h 990"/>
                <a:gd name="T4" fmla="*/ 837 w 894"/>
                <a:gd name="T5" fmla="*/ 934 h 990"/>
                <a:gd name="T6" fmla="*/ 854 w 894"/>
                <a:gd name="T7" fmla="*/ 830 h 990"/>
                <a:gd name="T8" fmla="*/ 834 w 894"/>
                <a:gd name="T9" fmla="*/ 814 h 990"/>
                <a:gd name="T10" fmla="*/ 844 w 894"/>
                <a:gd name="T11" fmla="*/ 601 h 990"/>
                <a:gd name="T12" fmla="*/ 640 w 894"/>
                <a:gd name="T13" fmla="*/ 557 h 990"/>
                <a:gd name="T14" fmla="*/ 624 w 894"/>
                <a:gd name="T15" fmla="*/ 408 h 990"/>
                <a:gd name="T16" fmla="*/ 479 w 894"/>
                <a:gd name="T17" fmla="*/ 357 h 990"/>
                <a:gd name="T18" fmla="*/ 461 w 894"/>
                <a:gd name="T19" fmla="*/ 167 h 990"/>
                <a:gd name="T20" fmla="*/ 194 w 894"/>
                <a:gd name="T21" fmla="*/ 144 h 990"/>
                <a:gd name="T22" fmla="*/ 191 w 894"/>
                <a:gd name="T23" fmla="*/ 147 h 990"/>
                <a:gd name="T24" fmla="*/ 157 w 894"/>
                <a:gd name="T25" fmla="*/ 68 h 990"/>
                <a:gd name="T26" fmla="*/ 0 w 894"/>
                <a:gd name="T27" fmla="*/ 2 h 990"/>
                <a:gd name="T28" fmla="*/ 0 w 894"/>
                <a:gd name="T29" fmla="*/ 990 h 990"/>
                <a:gd name="T30" fmla="*/ 801 w 894"/>
                <a:gd name="T31" fmla="*/ 990 h 9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94" h="990">
                  <a:moveTo>
                    <a:pt x="801" y="990"/>
                  </a:moveTo>
                  <a:cubicBezTo>
                    <a:pt x="799" y="977"/>
                    <a:pt x="795" y="966"/>
                    <a:pt x="789" y="951"/>
                  </a:cubicBezTo>
                  <a:cubicBezTo>
                    <a:pt x="805" y="951"/>
                    <a:pt x="823" y="946"/>
                    <a:pt x="837" y="934"/>
                  </a:cubicBezTo>
                  <a:cubicBezTo>
                    <a:pt x="871" y="908"/>
                    <a:pt x="878" y="862"/>
                    <a:pt x="854" y="830"/>
                  </a:cubicBezTo>
                  <a:cubicBezTo>
                    <a:pt x="848" y="823"/>
                    <a:pt x="842" y="818"/>
                    <a:pt x="834" y="814"/>
                  </a:cubicBezTo>
                  <a:cubicBezTo>
                    <a:pt x="888" y="755"/>
                    <a:pt x="894" y="665"/>
                    <a:pt x="844" y="601"/>
                  </a:cubicBezTo>
                  <a:cubicBezTo>
                    <a:pt x="795" y="539"/>
                    <a:pt x="710" y="522"/>
                    <a:pt x="640" y="557"/>
                  </a:cubicBezTo>
                  <a:cubicBezTo>
                    <a:pt x="662" y="508"/>
                    <a:pt x="657" y="451"/>
                    <a:pt x="624" y="408"/>
                  </a:cubicBezTo>
                  <a:cubicBezTo>
                    <a:pt x="589" y="364"/>
                    <a:pt x="533" y="346"/>
                    <a:pt x="479" y="357"/>
                  </a:cubicBezTo>
                  <a:cubicBezTo>
                    <a:pt x="508" y="295"/>
                    <a:pt x="504" y="222"/>
                    <a:pt x="461" y="167"/>
                  </a:cubicBezTo>
                  <a:cubicBezTo>
                    <a:pt x="399" y="88"/>
                    <a:pt x="280" y="77"/>
                    <a:pt x="194" y="144"/>
                  </a:cubicBezTo>
                  <a:cubicBezTo>
                    <a:pt x="193" y="145"/>
                    <a:pt x="192" y="146"/>
                    <a:pt x="191" y="147"/>
                  </a:cubicBezTo>
                  <a:cubicBezTo>
                    <a:pt x="186" y="119"/>
                    <a:pt x="175" y="92"/>
                    <a:pt x="157" y="68"/>
                  </a:cubicBezTo>
                  <a:cubicBezTo>
                    <a:pt x="121" y="22"/>
                    <a:pt x="57" y="0"/>
                    <a:pt x="0" y="2"/>
                  </a:cubicBezTo>
                  <a:cubicBezTo>
                    <a:pt x="0" y="990"/>
                    <a:pt x="0" y="990"/>
                    <a:pt x="0" y="990"/>
                  </a:cubicBezTo>
                  <a:lnTo>
                    <a:pt x="801" y="990"/>
                  </a:lnTo>
                  <a:close/>
                </a:path>
              </a:pathLst>
            </a:custGeom>
            <a:solidFill>
              <a:srgbClr val="80B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24"/>
            <p:cNvSpPr/>
            <p:nvPr/>
          </p:nvSpPr>
          <p:spPr bwMode="auto">
            <a:xfrm>
              <a:off x="9014859" y="421751"/>
              <a:ext cx="1503363" cy="1358900"/>
            </a:xfrm>
            <a:custGeom>
              <a:avLst/>
              <a:gdLst>
                <a:gd name="T0" fmla="*/ 592 w 650"/>
                <a:gd name="T1" fmla="*/ 390 h 588"/>
                <a:gd name="T2" fmla="*/ 564 w 650"/>
                <a:gd name="T3" fmla="*/ 365 h 588"/>
                <a:gd name="T4" fmla="*/ 588 w 650"/>
                <a:gd name="T5" fmla="*/ 97 h 588"/>
                <a:gd name="T6" fmla="*/ 299 w 650"/>
                <a:gd name="T7" fmla="*/ 72 h 588"/>
                <a:gd name="T8" fmla="*/ 239 w 650"/>
                <a:gd name="T9" fmla="*/ 143 h 588"/>
                <a:gd name="T10" fmla="*/ 76 w 650"/>
                <a:gd name="T11" fmla="*/ 155 h 588"/>
                <a:gd name="T12" fmla="*/ 45 w 650"/>
                <a:gd name="T13" fmla="*/ 350 h 588"/>
                <a:gd name="T14" fmla="*/ 242 w 650"/>
                <a:gd name="T15" fmla="*/ 367 h 588"/>
                <a:gd name="T16" fmla="*/ 253 w 650"/>
                <a:gd name="T17" fmla="*/ 358 h 588"/>
                <a:gd name="T18" fmla="*/ 253 w 650"/>
                <a:gd name="T19" fmla="*/ 359 h 588"/>
                <a:gd name="T20" fmla="*/ 391 w 650"/>
                <a:gd name="T21" fmla="*/ 431 h 588"/>
                <a:gd name="T22" fmla="*/ 407 w 650"/>
                <a:gd name="T23" fmla="*/ 534 h 588"/>
                <a:gd name="T24" fmla="*/ 566 w 650"/>
                <a:gd name="T25" fmla="*/ 548 h 588"/>
                <a:gd name="T26" fmla="*/ 592 w 650"/>
                <a:gd name="T27" fmla="*/ 390 h 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50" h="588">
                  <a:moveTo>
                    <a:pt x="592" y="390"/>
                  </a:moveTo>
                  <a:cubicBezTo>
                    <a:pt x="584" y="379"/>
                    <a:pt x="574" y="371"/>
                    <a:pt x="564" y="365"/>
                  </a:cubicBezTo>
                  <a:cubicBezTo>
                    <a:pt x="637" y="291"/>
                    <a:pt x="650" y="176"/>
                    <a:pt x="588" y="97"/>
                  </a:cubicBezTo>
                  <a:cubicBezTo>
                    <a:pt x="521" y="11"/>
                    <a:pt x="391" y="0"/>
                    <a:pt x="299" y="72"/>
                  </a:cubicBezTo>
                  <a:cubicBezTo>
                    <a:pt x="273" y="92"/>
                    <a:pt x="253" y="116"/>
                    <a:pt x="239" y="143"/>
                  </a:cubicBezTo>
                  <a:cubicBezTo>
                    <a:pt x="191" y="113"/>
                    <a:pt x="126" y="117"/>
                    <a:pt x="76" y="155"/>
                  </a:cubicBezTo>
                  <a:cubicBezTo>
                    <a:pt x="13" y="204"/>
                    <a:pt x="0" y="292"/>
                    <a:pt x="45" y="350"/>
                  </a:cubicBezTo>
                  <a:cubicBezTo>
                    <a:pt x="91" y="409"/>
                    <a:pt x="179" y="417"/>
                    <a:pt x="242" y="367"/>
                  </a:cubicBezTo>
                  <a:cubicBezTo>
                    <a:pt x="246" y="364"/>
                    <a:pt x="250" y="361"/>
                    <a:pt x="253" y="358"/>
                  </a:cubicBezTo>
                  <a:cubicBezTo>
                    <a:pt x="253" y="358"/>
                    <a:pt x="253" y="358"/>
                    <a:pt x="253" y="359"/>
                  </a:cubicBezTo>
                  <a:cubicBezTo>
                    <a:pt x="288" y="402"/>
                    <a:pt x="338" y="427"/>
                    <a:pt x="391" y="431"/>
                  </a:cubicBezTo>
                  <a:cubicBezTo>
                    <a:pt x="379" y="465"/>
                    <a:pt x="383" y="504"/>
                    <a:pt x="407" y="534"/>
                  </a:cubicBezTo>
                  <a:cubicBezTo>
                    <a:pt x="444" y="582"/>
                    <a:pt x="515" y="588"/>
                    <a:pt x="566" y="548"/>
                  </a:cubicBezTo>
                  <a:cubicBezTo>
                    <a:pt x="618" y="508"/>
                    <a:pt x="629" y="437"/>
                    <a:pt x="592" y="390"/>
                  </a:cubicBezTo>
                  <a:close/>
                </a:path>
              </a:pathLst>
            </a:custGeom>
            <a:solidFill>
              <a:srgbClr val="7AD0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Line 27"/>
            <p:cNvSpPr>
              <a:spLocks noChangeShapeType="1"/>
            </p:cNvSpPr>
            <p:nvPr/>
          </p:nvSpPr>
          <p:spPr bwMode="auto">
            <a:xfrm>
              <a:off x="10486472" y="126476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92" name="组合 91"/>
          <p:cNvGrpSpPr/>
          <p:nvPr/>
        </p:nvGrpSpPr>
        <p:grpSpPr>
          <a:xfrm>
            <a:off x="1385693" y="1510078"/>
            <a:ext cx="6138744" cy="4146742"/>
            <a:chOff x="1385693" y="1510078"/>
            <a:chExt cx="6138744" cy="4146742"/>
          </a:xfrm>
        </p:grpSpPr>
        <p:sp>
          <p:nvSpPr>
            <p:cNvPr id="11" name="Freeform 26"/>
            <p:cNvSpPr/>
            <p:nvPr/>
          </p:nvSpPr>
          <p:spPr bwMode="auto">
            <a:xfrm>
              <a:off x="1895475" y="3163888"/>
              <a:ext cx="2514600" cy="2159000"/>
            </a:xfrm>
            <a:custGeom>
              <a:avLst/>
              <a:gdLst>
                <a:gd name="T0" fmla="*/ 1407 w 1584"/>
                <a:gd name="T1" fmla="*/ 0 h 1360"/>
                <a:gd name="T2" fmla="*/ 0 w 1584"/>
                <a:gd name="T3" fmla="*/ 1040 h 1360"/>
                <a:gd name="T4" fmla="*/ 97 w 1584"/>
                <a:gd name="T5" fmla="*/ 1289 h 1360"/>
                <a:gd name="T6" fmla="*/ 257 w 1584"/>
                <a:gd name="T7" fmla="*/ 1360 h 1360"/>
                <a:gd name="T8" fmla="*/ 1584 w 1584"/>
                <a:gd name="T9" fmla="*/ 245 h 1360"/>
                <a:gd name="T10" fmla="*/ 1407 w 1584"/>
                <a:gd name="T11" fmla="*/ 0 h 1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84" h="1360">
                  <a:moveTo>
                    <a:pt x="1407" y="0"/>
                  </a:moveTo>
                  <a:lnTo>
                    <a:pt x="0" y="1040"/>
                  </a:lnTo>
                  <a:lnTo>
                    <a:pt x="97" y="1289"/>
                  </a:lnTo>
                  <a:lnTo>
                    <a:pt x="257" y="1360"/>
                  </a:lnTo>
                  <a:lnTo>
                    <a:pt x="1584" y="245"/>
                  </a:lnTo>
                  <a:lnTo>
                    <a:pt x="1407" y="0"/>
                  </a:lnTo>
                  <a:close/>
                </a:path>
              </a:pathLst>
            </a:custGeom>
            <a:solidFill>
              <a:srgbClr val="94C9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14" name="Group 100"/>
            <p:cNvGrpSpPr>
              <a:grpSpLocks noChangeAspect="1"/>
            </p:cNvGrpSpPr>
            <p:nvPr/>
          </p:nvGrpSpPr>
          <p:grpSpPr bwMode="auto">
            <a:xfrm>
              <a:off x="1385693" y="2057590"/>
              <a:ext cx="4184978" cy="3599230"/>
              <a:chOff x="3137" y="1475"/>
              <a:chExt cx="3951" cy="3398"/>
            </a:xfrm>
          </p:grpSpPr>
          <p:sp>
            <p:nvSpPr>
              <p:cNvPr id="15" name="Freeform 101"/>
              <p:cNvSpPr/>
              <p:nvPr/>
            </p:nvSpPr>
            <p:spPr bwMode="auto">
              <a:xfrm>
                <a:off x="3137" y="3396"/>
                <a:ext cx="1546" cy="1174"/>
              </a:xfrm>
              <a:custGeom>
                <a:avLst/>
                <a:gdLst>
                  <a:gd name="T0" fmla="*/ 0 w 653"/>
                  <a:gd name="T1" fmla="*/ 496 h 496"/>
                  <a:gd name="T2" fmla="*/ 647 w 653"/>
                  <a:gd name="T3" fmla="*/ 8 h 496"/>
                  <a:gd name="T4" fmla="*/ 0 w 653"/>
                  <a:gd name="T5" fmla="*/ 496 h 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3" h="496">
                    <a:moveTo>
                      <a:pt x="0" y="496"/>
                    </a:moveTo>
                    <a:cubicBezTo>
                      <a:pt x="0" y="496"/>
                      <a:pt x="653" y="0"/>
                      <a:pt x="647" y="8"/>
                    </a:cubicBezTo>
                    <a:cubicBezTo>
                      <a:pt x="620" y="47"/>
                      <a:pt x="0" y="496"/>
                      <a:pt x="0" y="49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" name="Freeform 102"/>
              <p:cNvSpPr/>
              <p:nvPr/>
            </p:nvSpPr>
            <p:spPr bwMode="auto">
              <a:xfrm>
                <a:off x="3379" y="3737"/>
                <a:ext cx="1131" cy="1082"/>
              </a:xfrm>
              <a:custGeom>
                <a:avLst/>
                <a:gdLst>
                  <a:gd name="T0" fmla="*/ 0 w 478"/>
                  <a:gd name="T1" fmla="*/ 457 h 457"/>
                  <a:gd name="T2" fmla="*/ 399 w 478"/>
                  <a:gd name="T3" fmla="*/ 87 h 457"/>
                  <a:gd name="T4" fmla="*/ 0 w 478"/>
                  <a:gd name="T5" fmla="*/ 457 h 4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78" h="457">
                    <a:moveTo>
                      <a:pt x="0" y="457"/>
                    </a:moveTo>
                    <a:cubicBezTo>
                      <a:pt x="0" y="457"/>
                      <a:pt x="478" y="0"/>
                      <a:pt x="399" y="87"/>
                    </a:cubicBezTo>
                    <a:cubicBezTo>
                      <a:pt x="321" y="174"/>
                      <a:pt x="0" y="457"/>
                      <a:pt x="0" y="45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" name="Freeform 103"/>
              <p:cNvSpPr/>
              <p:nvPr/>
            </p:nvSpPr>
            <p:spPr bwMode="auto">
              <a:xfrm>
                <a:off x="3731" y="3763"/>
                <a:ext cx="1153" cy="1110"/>
              </a:xfrm>
              <a:custGeom>
                <a:avLst/>
                <a:gdLst>
                  <a:gd name="T0" fmla="*/ 0 w 487"/>
                  <a:gd name="T1" fmla="*/ 469 h 469"/>
                  <a:gd name="T2" fmla="*/ 430 w 487"/>
                  <a:gd name="T3" fmla="*/ 64 h 469"/>
                  <a:gd name="T4" fmla="*/ 0 w 487"/>
                  <a:gd name="T5" fmla="*/ 469 h 4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87" h="469">
                    <a:moveTo>
                      <a:pt x="0" y="469"/>
                    </a:moveTo>
                    <a:cubicBezTo>
                      <a:pt x="0" y="469"/>
                      <a:pt x="487" y="0"/>
                      <a:pt x="430" y="64"/>
                    </a:cubicBezTo>
                    <a:cubicBezTo>
                      <a:pt x="372" y="127"/>
                      <a:pt x="0" y="469"/>
                      <a:pt x="0" y="46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" name="Freeform 104"/>
              <p:cNvSpPr/>
              <p:nvPr/>
            </p:nvSpPr>
            <p:spPr bwMode="auto">
              <a:xfrm>
                <a:off x="4775" y="2703"/>
                <a:ext cx="1020" cy="1020"/>
              </a:xfrm>
              <a:custGeom>
                <a:avLst/>
                <a:gdLst>
                  <a:gd name="T0" fmla="*/ 431 w 431"/>
                  <a:gd name="T1" fmla="*/ 136 h 431"/>
                  <a:gd name="T2" fmla="*/ 308 w 431"/>
                  <a:gd name="T3" fmla="*/ 0 h 431"/>
                  <a:gd name="T4" fmla="*/ 307 w 431"/>
                  <a:gd name="T5" fmla="*/ 0 h 431"/>
                  <a:gd name="T6" fmla="*/ 16 w 431"/>
                  <a:gd name="T7" fmla="*/ 354 h 431"/>
                  <a:gd name="T8" fmla="*/ 62 w 431"/>
                  <a:gd name="T9" fmla="*/ 357 h 431"/>
                  <a:gd name="T10" fmla="*/ 0 w 431"/>
                  <a:gd name="T11" fmla="*/ 413 h 431"/>
                  <a:gd name="T12" fmla="*/ 430 w 431"/>
                  <a:gd name="T13" fmla="*/ 137 h 431"/>
                  <a:gd name="T14" fmla="*/ 431 w 431"/>
                  <a:gd name="T15" fmla="*/ 136 h 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31" h="431">
                    <a:moveTo>
                      <a:pt x="431" y="136"/>
                    </a:moveTo>
                    <a:cubicBezTo>
                      <a:pt x="308" y="0"/>
                      <a:pt x="308" y="0"/>
                      <a:pt x="308" y="0"/>
                    </a:cubicBezTo>
                    <a:cubicBezTo>
                      <a:pt x="308" y="0"/>
                      <a:pt x="307" y="0"/>
                      <a:pt x="307" y="0"/>
                    </a:cubicBezTo>
                    <a:cubicBezTo>
                      <a:pt x="18" y="12"/>
                      <a:pt x="16" y="354"/>
                      <a:pt x="16" y="354"/>
                    </a:cubicBezTo>
                    <a:cubicBezTo>
                      <a:pt x="62" y="357"/>
                      <a:pt x="62" y="357"/>
                      <a:pt x="62" y="357"/>
                    </a:cubicBezTo>
                    <a:cubicBezTo>
                      <a:pt x="0" y="413"/>
                      <a:pt x="0" y="413"/>
                      <a:pt x="0" y="413"/>
                    </a:cubicBezTo>
                    <a:cubicBezTo>
                      <a:pt x="0" y="413"/>
                      <a:pt x="368" y="431"/>
                      <a:pt x="430" y="137"/>
                    </a:cubicBezTo>
                    <a:cubicBezTo>
                      <a:pt x="430" y="137"/>
                      <a:pt x="430" y="137"/>
                      <a:pt x="431" y="13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" name="Freeform 105"/>
              <p:cNvSpPr/>
              <p:nvPr/>
            </p:nvSpPr>
            <p:spPr bwMode="auto">
              <a:xfrm>
                <a:off x="4979" y="2757"/>
                <a:ext cx="764" cy="727"/>
              </a:xfrm>
              <a:custGeom>
                <a:avLst/>
                <a:gdLst>
                  <a:gd name="T0" fmla="*/ 323 w 323"/>
                  <a:gd name="T1" fmla="*/ 90 h 307"/>
                  <a:gd name="T2" fmla="*/ 241 w 323"/>
                  <a:gd name="T3" fmla="*/ 0 h 307"/>
                  <a:gd name="T4" fmla="*/ 241 w 323"/>
                  <a:gd name="T5" fmla="*/ 0 h 307"/>
                  <a:gd name="T6" fmla="*/ 14 w 323"/>
                  <a:gd name="T7" fmla="*/ 265 h 307"/>
                  <a:gd name="T8" fmla="*/ 47 w 323"/>
                  <a:gd name="T9" fmla="*/ 265 h 307"/>
                  <a:gd name="T10" fmla="*/ 0 w 323"/>
                  <a:gd name="T11" fmla="*/ 307 h 307"/>
                  <a:gd name="T12" fmla="*/ 322 w 323"/>
                  <a:gd name="T13" fmla="*/ 90 h 307"/>
                  <a:gd name="T14" fmla="*/ 323 w 323"/>
                  <a:gd name="T15" fmla="*/ 90 h 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3" h="307">
                    <a:moveTo>
                      <a:pt x="323" y="90"/>
                    </a:moveTo>
                    <a:cubicBezTo>
                      <a:pt x="241" y="0"/>
                      <a:pt x="241" y="0"/>
                      <a:pt x="241" y="0"/>
                    </a:cubicBezTo>
                    <a:cubicBezTo>
                      <a:pt x="241" y="0"/>
                      <a:pt x="241" y="0"/>
                      <a:pt x="241" y="0"/>
                    </a:cubicBezTo>
                    <a:cubicBezTo>
                      <a:pt x="33" y="24"/>
                      <a:pt x="14" y="265"/>
                      <a:pt x="14" y="265"/>
                    </a:cubicBezTo>
                    <a:cubicBezTo>
                      <a:pt x="47" y="265"/>
                      <a:pt x="47" y="265"/>
                      <a:pt x="47" y="265"/>
                    </a:cubicBezTo>
                    <a:cubicBezTo>
                      <a:pt x="0" y="307"/>
                      <a:pt x="0" y="307"/>
                      <a:pt x="0" y="307"/>
                    </a:cubicBezTo>
                    <a:cubicBezTo>
                      <a:pt x="0" y="307"/>
                      <a:pt x="262" y="301"/>
                      <a:pt x="322" y="90"/>
                    </a:cubicBezTo>
                    <a:cubicBezTo>
                      <a:pt x="322" y="90"/>
                      <a:pt x="322" y="90"/>
                      <a:pt x="323" y="90"/>
                    </a:cubicBezTo>
                    <a:close/>
                  </a:path>
                </a:pathLst>
              </a:custGeom>
              <a:solidFill>
                <a:srgbClr val="FFE1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" name="Freeform 106"/>
              <p:cNvSpPr/>
              <p:nvPr/>
            </p:nvSpPr>
            <p:spPr bwMode="auto">
              <a:xfrm>
                <a:off x="5483" y="1475"/>
                <a:ext cx="1605" cy="1540"/>
              </a:xfrm>
              <a:custGeom>
                <a:avLst/>
                <a:gdLst>
                  <a:gd name="T0" fmla="*/ 585 w 678"/>
                  <a:gd name="T1" fmla="*/ 116 h 651"/>
                  <a:gd name="T2" fmla="*/ 563 w 678"/>
                  <a:gd name="T3" fmla="*/ 478 h 651"/>
                  <a:gd name="T4" fmla="*/ 319 w 678"/>
                  <a:gd name="T5" fmla="*/ 531 h 651"/>
                  <a:gd name="T6" fmla="*/ 143 w 678"/>
                  <a:gd name="T7" fmla="*/ 651 h 651"/>
                  <a:gd name="T8" fmla="*/ 0 w 678"/>
                  <a:gd name="T9" fmla="*/ 490 h 651"/>
                  <a:gd name="T10" fmla="*/ 141 w 678"/>
                  <a:gd name="T11" fmla="*/ 330 h 651"/>
                  <a:gd name="T12" fmla="*/ 223 w 678"/>
                  <a:gd name="T13" fmla="*/ 94 h 651"/>
                  <a:gd name="T14" fmla="*/ 585 w 678"/>
                  <a:gd name="T15" fmla="*/ 116 h 6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78" h="651">
                    <a:moveTo>
                      <a:pt x="585" y="116"/>
                    </a:moveTo>
                    <a:cubicBezTo>
                      <a:pt x="678" y="222"/>
                      <a:pt x="669" y="384"/>
                      <a:pt x="563" y="478"/>
                    </a:cubicBezTo>
                    <a:cubicBezTo>
                      <a:pt x="494" y="539"/>
                      <a:pt x="401" y="556"/>
                      <a:pt x="319" y="531"/>
                    </a:cubicBezTo>
                    <a:cubicBezTo>
                      <a:pt x="143" y="651"/>
                      <a:pt x="143" y="651"/>
                      <a:pt x="143" y="651"/>
                    </a:cubicBezTo>
                    <a:cubicBezTo>
                      <a:pt x="0" y="490"/>
                      <a:pt x="0" y="490"/>
                      <a:pt x="0" y="490"/>
                    </a:cubicBezTo>
                    <a:cubicBezTo>
                      <a:pt x="141" y="330"/>
                      <a:pt x="141" y="330"/>
                      <a:pt x="141" y="330"/>
                    </a:cubicBezTo>
                    <a:cubicBezTo>
                      <a:pt x="126" y="245"/>
                      <a:pt x="154" y="155"/>
                      <a:pt x="223" y="94"/>
                    </a:cubicBezTo>
                    <a:cubicBezTo>
                      <a:pt x="329" y="0"/>
                      <a:pt x="491" y="10"/>
                      <a:pt x="585" y="116"/>
                    </a:cubicBezTo>
                    <a:close/>
                  </a:path>
                </a:pathLst>
              </a:custGeom>
              <a:solidFill>
                <a:srgbClr val="FFE1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" name="Freeform 107"/>
              <p:cNvSpPr>
                <a:spLocks noEditPoints="1"/>
              </p:cNvSpPr>
              <p:nvPr/>
            </p:nvSpPr>
            <p:spPr bwMode="auto">
              <a:xfrm>
                <a:off x="5732" y="2031"/>
                <a:ext cx="745" cy="729"/>
              </a:xfrm>
              <a:custGeom>
                <a:avLst/>
                <a:gdLst>
                  <a:gd name="T0" fmla="*/ 20 w 315"/>
                  <a:gd name="T1" fmla="*/ 232 h 308"/>
                  <a:gd name="T2" fmla="*/ 6 w 315"/>
                  <a:gd name="T3" fmla="*/ 235 h 308"/>
                  <a:gd name="T4" fmla="*/ 3 w 315"/>
                  <a:gd name="T5" fmla="*/ 221 h 308"/>
                  <a:gd name="T6" fmla="*/ 107 w 315"/>
                  <a:gd name="T7" fmla="*/ 70 h 308"/>
                  <a:gd name="T8" fmla="*/ 170 w 315"/>
                  <a:gd name="T9" fmla="*/ 15 h 308"/>
                  <a:gd name="T10" fmla="*/ 169 w 315"/>
                  <a:gd name="T11" fmla="*/ 17 h 308"/>
                  <a:gd name="T12" fmla="*/ 170 w 315"/>
                  <a:gd name="T13" fmla="*/ 15 h 308"/>
                  <a:gd name="T14" fmla="*/ 170 w 315"/>
                  <a:gd name="T15" fmla="*/ 14 h 308"/>
                  <a:gd name="T16" fmla="*/ 170 w 315"/>
                  <a:gd name="T17" fmla="*/ 31 h 308"/>
                  <a:gd name="T18" fmla="*/ 207 w 315"/>
                  <a:gd name="T19" fmla="*/ 119 h 308"/>
                  <a:gd name="T20" fmla="*/ 288 w 315"/>
                  <a:gd name="T21" fmla="*/ 164 h 308"/>
                  <a:gd name="T22" fmla="*/ 304 w 315"/>
                  <a:gd name="T23" fmla="*/ 164 h 308"/>
                  <a:gd name="T24" fmla="*/ 315 w 315"/>
                  <a:gd name="T25" fmla="*/ 174 h 308"/>
                  <a:gd name="T26" fmla="*/ 309 w 315"/>
                  <a:gd name="T27" fmla="*/ 184 h 308"/>
                  <a:gd name="T28" fmla="*/ 78 w 315"/>
                  <a:gd name="T29" fmla="*/ 305 h 308"/>
                  <a:gd name="T30" fmla="*/ 64 w 315"/>
                  <a:gd name="T31" fmla="*/ 301 h 308"/>
                  <a:gd name="T32" fmla="*/ 69 w 315"/>
                  <a:gd name="T33" fmla="*/ 287 h 308"/>
                  <a:gd name="T34" fmla="*/ 270 w 315"/>
                  <a:gd name="T35" fmla="*/ 181 h 308"/>
                  <a:gd name="T36" fmla="*/ 192 w 315"/>
                  <a:gd name="T37" fmla="*/ 133 h 308"/>
                  <a:gd name="T38" fmla="*/ 151 w 315"/>
                  <a:gd name="T39" fmla="*/ 43 h 308"/>
                  <a:gd name="T40" fmla="*/ 20 w 315"/>
                  <a:gd name="T41" fmla="*/ 232 h 308"/>
                  <a:gd name="T42" fmla="*/ 107 w 315"/>
                  <a:gd name="T43" fmla="*/ 70 h 308"/>
                  <a:gd name="T44" fmla="*/ 152 w 315"/>
                  <a:gd name="T45" fmla="*/ 6 h 308"/>
                  <a:gd name="T46" fmla="*/ 166 w 315"/>
                  <a:gd name="T47" fmla="*/ 3 h 308"/>
                  <a:gd name="T48" fmla="*/ 170 w 315"/>
                  <a:gd name="T49" fmla="*/ 13 h 308"/>
                  <a:gd name="T50" fmla="*/ 170 w 315"/>
                  <a:gd name="T51" fmla="*/ 14 h 308"/>
                  <a:gd name="T52" fmla="*/ 170 w 315"/>
                  <a:gd name="T53" fmla="*/ 15 h 308"/>
                  <a:gd name="T54" fmla="*/ 170 w 315"/>
                  <a:gd name="T55" fmla="*/ 13 h 308"/>
                  <a:gd name="T56" fmla="*/ 170 w 315"/>
                  <a:gd name="T57" fmla="*/ 15 h 308"/>
                  <a:gd name="T58" fmla="*/ 107 w 315"/>
                  <a:gd name="T59" fmla="*/ 70 h 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15" h="308">
                    <a:moveTo>
                      <a:pt x="20" y="232"/>
                    </a:moveTo>
                    <a:cubicBezTo>
                      <a:pt x="17" y="237"/>
                      <a:pt x="10" y="238"/>
                      <a:pt x="6" y="235"/>
                    </a:cubicBezTo>
                    <a:cubicBezTo>
                      <a:pt x="1" y="232"/>
                      <a:pt x="0" y="225"/>
                      <a:pt x="3" y="221"/>
                    </a:cubicBezTo>
                    <a:cubicBezTo>
                      <a:pt x="107" y="70"/>
                      <a:pt x="107" y="70"/>
                      <a:pt x="107" y="70"/>
                    </a:cubicBezTo>
                    <a:cubicBezTo>
                      <a:pt x="170" y="15"/>
                      <a:pt x="170" y="15"/>
                      <a:pt x="170" y="15"/>
                    </a:cubicBezTo>
                    <a:cubicBezTo>
                      <a:pt x="169" y="17"/>
                      <a:pt x="169" y="17"/>
                      <a:pt x="169" y="17"/>
                    </a:cubicBezTo>
                    <a:cubicBezTo>
                      <a:pt x="169" y="16"/>
                      <a:pt x="170" y="16"/>
                      <a:pt x="170" y="15"/>
                    </a:cubicBezTo>
                    <a:cubicBezTo>
                      <a:pt x="170" y="14"/>
                      <a:pt x="170" y="14"/>
                      <a:pt x="170" y="14"/>
                    </a:cubicBezTo>
                    <a:cubicBezTo>
                      <a:pt x="170" y="20"/>
                      <a:pt x="170" y="25"/>
                      <a:pt x="170" y="31"/>
                    </a:cubicBezTo>
                    <a:cubicBezTo>
                      <a:pt x="172" y="63"/>
                      <a:pt x="185" y="95"/>
                      <a:pt x="207" y="119"/>
                    </a:cubicBezTo>
                    <a:cubicBezTo>
                      <a:pt x="228" y="144"/>
                      <a:pt x="257" y="161"/>
                      <a:pt x="288" y="164"/>
                    </a:cubicBezTo>
                    <a:cubicBezTo>
                      <a:pt x="294" y="165"/>
                      <a:pt x="299" y="165"/>
                      <a:pt x="304" y="164"/>
                    </a:cubicBezTo>
                    <a:cubicBezTo>
                      <a:pt x="310" y="164"/>
                      <a:pt x="315" y="168"/>
                      <a:pt x="315" y="174"/>
                    </a:cubicBezTo>
                    <a:cubicBezTo>
                      <a:pt x="315" y="178"/>
                      <a:pt x="313" y="182"/>
                      <a:pt x="309" y="184"/>
                    </a:cubicBezTo>
                    <a:cubicBezTo>
                      <a:pt x="78" y="305"/>
                      <a:pt x="78" y="305"/>
                      <a:pt x="78" y="305"/>
                    </a:cubicBezTo>
                    <a:cubicBezTo>
                      <a:pt x="73" y="308"/>
                      <a:pt x="67" y="306"/>
                      <a:pt x="64" y="301"/>
                    </a:cubicBezTo>
                    <a:cubicBezTo>
                      <a:pt x="62" y="296"/>
                      <a:pt x="64" y="290"/>
                      <a:pt x="69" y="287"/>
                    </a:cubicBezTo>
                    <a:cubicBezTo>
                      <a:pt x="270" y="181"/>
                      <a:pt x="270" y="181"/>
                      <a:pt x="270" y="181"/>
                    </a:cubicBezTo>
                    <a:cubicBezTo>
                      <a:pt x="240" y="174"/>
                      <a:pt x="212" y="156"/>
                      <a:pt x="192" y="133"/>
                    </a:cubicBezTo>
                    <a:cubicBezTo>
                      <a:pt x="170" y="108"/>
                      <a:pt x="155" y="76"/>
                      <a:pt x="151" y="43"/>
                    </a:cubicBezTo>
                    <a:lnTo>
                      <a:pt x="20" y="232"/>
                    </a:lnTo>
                    <a:close/>
                    <a:moveTo>
                      <a:pt x="107" y="70"/>
                    </a:moveTo>
                    <a:cubicBezTo>
                      <a:pt x="152" y="6"/>
                      <a:pt x="152" y="6"/>
                      <a:pt x="152" y="6"/>
                    </a:cubicBezTo>
                    <a:cubicBezTo>
                      <a:pt x="155" y="1"/>
                      <a:pt x="162" y="0"/>
                      <a:pt x="166" y="3"/>
                    </a:cubicBezTo>
                    <a:cubicBezTo>
                      <a:pt x="170" y="5"/>
                      <a:pt x="171" y="9"/>
                      <a:pt x="170" y="13"/>
                    </a:cubicBezTo>
                    <a:cubicBezTo>
                      <a:pt x="170" y="14"/>
                      <a:pt x="170" y="14"/>
                      <a:pt x="170" y="14"/>
                    </a:cubicBezTo>
                    <a:cubicBezTo>
                      <a:pt x="170" y="15"/>
                      <a:pt x="170" y="15"/>
                      <a:pt x="170" y="15"/>
                    </a:cubicBezTo>
                    <a:cubicBezTo>
                      <a:pt x="170" y="14"/>
                      <a:pt x="170" y="14"/>
                      <a:pt x="170" y="13"/>
                    </a:cubicBezTo>
                    <a:cubicBezTo>
                      <a:pt x="170" y="15"/>
                      <a:pt x="170" y="15"/>
                      <a:pt x="170" y="15"/>
                    </a:cubicBezTo>
                    <a:lnTo>
                      <a:pt x="107" y="70"/>
                    </a:lnTo>
                    <a:close/>
                  </a:path>
                </a:pathLst>
              </a:custGeom>
              <a:solidFill>
                <a:srgbClr val="9195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" name="Freeform 108"/>
              <p:cNvSpPr/>
              <p:nvPr/>
            </p:nvSpPr>
            <p:spPr bwMode="auto">
              <a:xfrm>
                <a:off x="5377" y="2364"/>
                <a:ext cx="733" cy="753"/>
              </a:xfrm>
              <a:custGeom>
                <a:avLst/>
                <a:gdLst>
                  <a:gd name="T0" fmla="*/ 117 w 310"/>
                  <a:gd name="T1" fmla="*/ 0 h 318"/>
                  <a:gd name="T2" fmla="*/ 310 w 310"/>
                  <a:gd name="T3" fmla="*/ 218 h 318"/>
                  <a:gd name="T4" fmla="*/ 199 w 310"/>
                  <a:gd name="T5" fmla="*/ 297 h 318"/>
                  <a:gd name="T6" fmla="*/ 148 w 310"/>
                  <a:gd name="T7" fmla="*/ 293 h 318"/>
                  <a:gd name="T8" fmla="*/ 22 w 310"/>
                  <a:gd name="T9" fmla="*/ 152 h 318"/>
                  <a:gd name="T10" fmla="*/ 25 w 310"/>
                  <a:gd name="T11" fmla="*/ 101 h 318"/>
                  <a:gd name="T12" fmla="*/ 117 w 310"/>
                  <a:gd name="T13" fmla="*/ 0 h 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0" h="318">
                    <a:moveTo>
                      <a:pt x="117" y="0"/>
                    </a:moveTo>
                    <a:cubicBezTo>
                      <a:pt x="310" y="218"/>
                      <a:pt x="310" y="218"/>
                      <a:pt x="310" y="218"/>
                    </a:cubicBezTo>
                    <a:cubicBezTo>
                      <a:pt x="199" y="297"/>
                      <a:pt x="199" y="297"/>
                      <a:pt x="199" y="297"/>
                    </a:cubicBezTo>
                    <a:cubicBezTo>
                      <a:pt x="178" y="311"/>
                      <a:pt x="169" y="318"/>
                      <a:pt x="148" y="293"/>
                    </a:cubicBezTo>
                    <a:cubicBezTo>
                      <a:pt x="22" y="152"/>
                      <a:pt x="22" y="152"/>
                      <a:pt x="22" y="152"/>
                    </a:cubicBezTo>
                    <a:cubicBezTo>
                      <a:pt x="0" y="127"/>
                      <a:pt x="8" y="119"/>
                      <a:pt x="25" y="101"/>
                    </a:cubicBezTo>
                    <a:lnTo>
                      <a:pt x="117" y="0"/>
                    </a:lnTo>
                    <a:close/>
                  </a:path>
                </a:pathLst>
              </a:custGeom>
              <a:solidFill>
                <a:srgbClr val="9195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32" name="Group 31"/>
            <p:cNvGrpSpPr>
              <a:grpSpLocks noChangeAspect="1"/>
            </p:cNvGrpSpPr>
            <p:nvPr/>
          </p:nvGrpSpPr>
          <p:grpSpPr bwMode="auto">
            <a:xfrm>
              <a:off x="1589614" y="1510078"/>
              <a:ext cx="5934823" cy="3730730"/>
              <a:chOff x="2847" y="1773"/>
              <a:chExt cx="5046" cy="3172"/>
            </a:xfrm>
          </p:grpSpPr>
          <p:sp>
            <p:nvSpPr>
              <p:cNvPr id="33" name="Freeform 32"/>
              <p:cNvSpPr/>
              <p:nvPr/>
            </p:nvSpPr>
            <p:spPr bwMode="auto">
              <a:xfrm>
                <a:off x="3192" y="3474"/>
                <a:ext cx="1999" cy="1366"/>
              </a:xfrm>
              <a:custGeom>
                <a:avLst/>
                <a:gdLst>
                  <a:gd name="T0" fmla="*/ 812 w 845"/>
                  <a:gd name="T1" fmla="*/ 345 h 577"/>
                  <a:gd name="T2" fmla="*/ 5 w 845"/>
                  <a:gd name="T3" fmla="*/ 328 h 577"/>
                  <a:gd name="T4" fmla="*/ 49 w 845"/>
                  <a:gd name="T5" fmla="*/ 272 h 577"/>
                  <a:gd name="T6" fmla="*/ 703 w 845"/>
                  <a:gd name="T7" fmla="*/ 151 h 577"/>
                  <a:gd name="T8" fmla="*/ 812 w 845"/>
                  <a:gd name="T9" fmla="*/ 345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5" h="577">
                    <a:moveTo>
                      <a:pt x="812" y="345"/>
                    </a:moveTo>
                    <a:cubicBezTo>
                      <a:pt x="812" y="345"/>
                      <a:pt x="552" y="577"/>
                      <a:pt x="5" y="328"/>
                    </a:cubicBezTo>
                    <a:cubicBezTo>
                      <a:pt x="5" y="328"/>
                      <a:pt x="0" y="322"/>
                      <a:pt x="49" y="272"/>
                    </a:cubicBezTo>
                    <a:cubicBezTo>
                      <a:pt x="49" y="272"/>
                      <a:pt x="396" y="434"/>
                      <a:pt x="703" y="151"/>
                    </a:cubicBezTo>
                    <a:cubicBezTo>
                      <a:pt x="845" y="283"/>
                      <a:pt x="829" y="0"/>
                      <a:pt x="812" y="345"/>
                    </a:cubicBezTo>
                    <a:close/>
                  </a:path>
                </a:pathLst>
              </a:custGeom>
              <a:solidFill>
                <a:srgbClr val="FFA3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" name="Freeform 33"/>
              <p:cNvSpPr/>
              <p:nvPr/>
            </p:nvSpPr>
            <p:spPr bwMode="auto">
              <a:xfrm>
                <a:off x="3569" y="3493"/>
                <a:ext cx="1289" cy="1452"/>
              </a:xfrm>
              <a:custGeom>
                <a:avLst/>
                <a:gdLst>
                  <a:gd name="T0" fmla="*/ 478 w 545"/>
                  <a:gd name="T1" fmla="*/ 0 h 613"/>
                  <a:gd name="T2" fmla="*/ 389 w 545"/>
                  <a:gd name="T3" fmla="*/ 52 h 613"/>
                  <a:gd name="T4" fmla="*/ 70 w 545"/>
                  <a:gd name="T5" fmla="*/ 172 h 613"/>
                  <a:gd name="T6" fmla="*/ 0 w 545"/>
                  <a:gd name="T7" fmla="*/ 221 h 613"/>
                  <a:gd name="T8" fmla="*/ 545 w 545"/>
                  <a:gd name="T9" fmla="*/ 221 h 613"/>
                  <a:gd name="T10" fmla="*/ 478 w 545"/>
                  <a:gd name="T11" fmla="*/ 0 h 6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5" h="613">
                    <a:moveTo>
                      <a:pt x="478" y="0"/>
                    </a:moveTo>
                    <a:cubicBezTo>
                      <a:pt x="478" y="0"/>
                      <a:pt x="416" y="23"/>
                      <a:pt x="389" y="52"/>
                    </a:cubicBezTo>
                    <a:cubicBezTo>
                      <a:pt x="361" y="82"/>
                      <a:pt x="376" y="454"/>
                      <a:pt x="70" y="172"/>
                    </a:cubicBezTo>
                    <a:cubicBezTo>
                      <a:pt x="0" y="221"/>
                      <a:pt x="0" y="221"/>
                      <a:pt x="0" y="221"/>
                    </a:cubicBezTo>
                    <a:cubicBezTo>
                      <a:pt x="0" y="221"/>
                      <a:pt x="394" y="613"/>
                      <a:pt x="545" y="221"/>
                    </a:cubicBezTo>
                    <a:lnTo>
                      <a:pt x="478" y="0"/>
                    </a:lnTo>
                    <a:close/>
                  </a:path>
                </a:pathLst>
              </a:custGeom>
              <a:solidFill>
                <a:srgbClr val="FFBA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" name="Freeform 34"/>
              <p:cNvSpPr/>
              <p:nvPr/>
            </p:nvSpPr>
            <p:spPr bwMode="auto">
              <a:xfrm>
                <a:off x="4243" y="3313"/>
                <a:ext cx="1530" cy="1191"/>
              </a:xfrm>
              <a:custGeom>
                <a:avLst/>
                <a:gdLst>
                  <a:gd name="T0" fmla="*/ 595 w 647"/>
                  <a:gd name="T1" fmla="*/ 235 h 503"/>
                  <a:gd name="T2" fmla="*/ 148 w 647"/>
                  <a:gd name="T3" fmla="*/ 503 h 503"/>
                  <a:gd name="T4" fmla="*/ 260 w 647"/>
                  <a:gd name="T5" fmla="*/ 392 h 503"/>
                  <a:gd name="T6" fmla="*/ 82 w 647"/>
                  <a:gd name="T7" fmla="*/ 318 h 503"/>
                  <a:gd name="T8" fmla="*/ 7 w 647"/>
                  <a:gd name="T9" fmla="*/ 76 h 503"/>
                  <a:gd name="T10" fmla="*/ 485 w 647"/>
                  <a:gd name="T11" fmla="*/ 29 h 503"/>
                  <a:gd name="T12" fmla="*/ 595 w 647"/>
                  <a:gd name="T13" fmla="*/ 235 h 5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7" h="503">
                    <a:moveTo>
                      <a:pt x="595" y="235"/>
                    </a:moveTo>
                    <a:cubicBezTo>
                      <a:pt x="595" y="235"/>
                      <a:pt x="415" y="475"/>
                      <a:pt x="148" y="503"/>
                    </a:cubicBezTo>
                    <a:cubicBezTo>
                      <a:pt x="148" y="503"/>
                      <a:pt x="282" y="465"/>
                      <a:pt x="260" y="392"/>
                    </a:cubicBezTo>
                    <a:cubicBezTo>
                      <a:pt x="243" y="336"/>
                      <a:pt x="164" y="340"/>
                      <a:pt x="82" y="318"/>
                    </a:cubicBezTo>
                    <a:cubicBezTo>
                      <a:pt x="0" y="296"/>
                      <a:pt x="7" y="76"/>
                      <a:pt x="7" y="76"/>
                    </a:cubicBezTo>
                    <a:cubicBezTo>
                      <a:pt x="7" y="76"/>
                      <a:pt x="328" y="0"/>
                      <a:pt x="485" y="29"/>
                    </a:cubicBezTo>
                    <a:cubicBezTo>
                      <a:pt x="485" y="29"/>
                      <a:pt x="647" y="137"/>
                      <a:pt x="595" y="235"/>
                    </a:cubicBezTo>
                    <a:close/>
                  </a:path>
                </a:pathLst>
              </a:custGeom>
              <a:solidFill>
                <a:srgbClr val="0051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" name="Freeform 35"/>
              <p:cNvSpPr/>
              <p:nvPr/>
            </p:nvSpPr>
            <p:spPr bwMode="auto">
              <a:xfrm>
                <a:off x="4713" y="2815"/>
                <a:ext cx="289" cy="322"/>
              </a:xfrm>
              <a:custGeom>
                <a:avLst/>
                <a:gdLst>
                  <a:gd name="T0" fmla="*/ 86 w 122"/>
                  <a:gd name="T1" fmla="*/ 0 h 136"/>
                  <a:gd name="T2" fmla="*/ 1 w 122"/>
                  <a:gd name="T3" fmla="*/ 69 h 136"/>
                  <a:gd name="T4" fmla="*/ 23 w 122"/>
                  <a:gd name="T5" fmla="*/ 117 h 136"/>
                  <a:gd name="T6" fmla="*/ 67 w 122"/>
                  <a:gd name="T7" fmla="*/ 131 h 136"/>
                  <a:gd name="T8" fmla="*/ 95 w 122"/>
                  <a:gd name="T9" fmla="*/ 99 h 136"/>
                  <a:gd name="T10" fmla="*/ 121 w 122"/>
                  <a:gd name="T11" fmla="*/ 36 h 136"/>
                  <a:gd name="T12" fmla="*/ 86 w 122"/>
                  <a:gd name="T13" fmla="*/ 0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2" h="136">
                    <a:moveTo>
                      <a:pt x="86" y="0"/>
                    </a:moveTo>
                    <a:cubicBezTo>
                      <a:pt x="86" y="0"/>
                      <a:pt x="9" y="13"/>
                      <a:pt x="1" y="69"/>
                    </a:cubicBezTo>
                    <a:cubicBezTo>
                      <a:pt x="0" y="79"/>
                      <a:pt x="22" y="100"/>
                      <a:pt x="23" y="117"/>
                    </a:cubicBezTo>
                    <a:cubicBezTo>
                      <a:pt x="25" y="132"/>
                      <a:pt x="55" y="136"/>
                      <a:pt x="67" y="131"/>
                    </a:cubicBezTo>
                    <a:cubicBezTo>
                      <a:pt x="85" y="123"/>
                      <a:pt x="92" y="107"/>
                      <a:pt x="95" y="99"/>
                    </a:cubicBezTo>
                    <a:cubicBezTo>
                      <a:pt x="114" y="88"/>
                      <a:pt x="110" y="61"/>
                      <a:pt x="121" y="36"/>
                    </a:cubicBezTo>
                    <a:cubicBezTo>
                      <a:pt x="122" y="28"/>
                      <a:pt x="86" y="0"/>
                      <a:pt x="86" y="0"/>
                    </a:cubicBezTo>
                    <a:close/>
                  </a:path>
                </a:pathLst>
              </a:custGeom>
              <a:solidFill>
                <a:srgbClr val="FFBA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" name="Freeform 36"/>
              <p:cNvSpPr/>
              <p:nvPr/>
            </p:nvSpPr>
            <p:spPr bwMode="auto">
              <a:xfrm>
                <a:off x="4905" y="2979"/>
                <a:ext cx="43" cy="83"/>
              </a:xfrm>
              <a:custGeom>
                <a:avLst/>
                <a:gdLst>
                  <a:gd name="T0" fmla="*/ 17 w 18"/>
                  <a:gd name="T1" fmla="*/ 0 h 35"/>
                  <a:gd name="T2" fmla="*/ 17 w 18"/>
                  <a:gd name="T3" fmla="*/ 0 h 35"/>
                  <a:gd name="T4" fmla="*/ 2 w 18"/>
                  <a:gd name="T5" fmla="*/ 16 h 35"/>
                  <a:gd name="T6" fmla="*/ 9 w 18"/>
                  <a:gd name="T7" fmla="*/ 33 h 35"/>
                  <a:gd name="T8" fmla="*/ 15 w 18"/>
                  <a:gd name="T9" fmla="*/ 30 h 35"/>
                  <a:gd name="T10" fmla="*/ 6 w 18"/>
                  <a:gd name="T11" fmla="*/ 16 h 35"/>
                  <a:gd name="T12" fmla="*/ 17 w 18"/>
                  <a:gd name="T13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35">
                    <a:moveTo>
                      <a:pt x="17" y="0"/>
                    </a:moveTo>
                    <a:cubicBezTo>
                      <a:pt x="18" y="0"/>
                      <a:pt x="17" y="0"/>
                      <a:pt x="17" y="0"/>
                    </a:cubicBezTo>
                    <a:cubicBezTo>
                      <a:pt x="10" y="4"/>
                      <a:pt x="5" y="8"/>
                      <a:pt x="2" y="16"/>
                    </a:cubicBezTo>
                    <a:cubicBezTo>
                      <a:pt x="0" y="22"/>
                      <a:pt x="4" y="28"/>
                      <a:pt x="9" y="33"/>
                    </a:cubicBezTo>
                    <a:cubicBezTo>
                      <a:pt x="11" y="35"/>
                      <a:pt x="17" y="33"/>
                      <a:pt x="15" y="30"/>
                    </a:cubicBezTo>
                    <a:cubicBezTo>
                      <a:pt x="10" y="26"/>
                      <a:pt x="6" y="22"/>
                      <a:pt x="6" y="16"/>
                    </a:cubicBezTo>
                    <a:cubicBezTo>
                      <a:pt x="5" y="10"/>
                      <a:pt x="13" y="4"/>
                      <a:pt x="17" y="0"/>
                    </a:cubicBezTo>
                    <a:close/>
                  </a:path>
                </a:pathLst>
              </a:custGeom>
              <a:solidFill>
                <a:srgbClr val="FFAC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" name="Freeform 37"/>
              <p:cNvSpPr/>
              <p:nvPr/>
            </p:nvSpPr>
            <p:spPr bwMode="auto">
              <a:xfrm>
                <a:off x="7597" y="2010"/>
                <a:ext cx="296" cy="296"/>
              </a:xfrm>
              <a:custGeom>
                <a:avLst/>
                <a:gdLst>
                  <a:gd name="T0" fmla="*/ 0 w 125"/>
                  <a:gd name="T1" fmla="*/ 22 h 125"/>
                  <a:gd name="T2" fmla="*/ 33 w 125"/>
                  <a:gd name="T3" fmla="*/ 0 h 125"/>
                  <a:gd name="T4" fmla="*/ 103 w 125"/>
                  <a:gd name="T5" fmla="*/ 33 h 125"/>
                  <a:gd name="T6" fmla="*/ 53 w 125"/>
                  <a:gd name="T7" fmla="*/ 121 h 125"/>
                  <a:gd name="T8" fmla="*/ 8 w 125"/>
                  <a:gd name="T9" fmla="*/ 114 h 125"/>
                  <a:gd name="T10" fmla="*/ 0 w 125"/>
                  <a:gd name="T11" fmla="*/ 22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5" h="125">
                    <a:moveTo>
                      <a:pt x="0" y="22"/>
                    </a:moveTo>
                    <a:cubicBezTo>
                      <a:pt x="0" y="22"/>
                      <a:pt x="22" y="0"/>
                      <a:pt x="33" y="0"/>
                    </a:cubicBezTo>
                    <a:cubicBezTo>
                      <a:pt x="44" y="0"/>
                      <a:pt x="81" y="9"/>
                      <a:pt x="103" y="33"/>
                    </a:cubicBezTo>
                    <a:cubicBezTo>
                      <a:pt x="125" y="57"/>
                      <a:pt x="53" y="121"/>
                      <a:pt x="53" y="121"/>
                    </a:cubicBezTo>
                    <a:cubicBezTo>
                      <a:pt x="53" y="121"/>
                      <a:pt x="17" y="125"/>
                      <a:pt x="8" y="114"/>
                    </a:cubicBezTo>
                    <a:cubicBezTo>
                      <a:pt x="0" y="103"/>
                      <a:pt x="0" y="22"/>
                      <a:pt x="0" y="22"/>
                    </a:cubicBezTo>
                    <a:close/>
                  </a:path>
                </a:pathLst>
              </a:custGeom>
              <a:solidFill>
                <a:srgbClr val="FFBA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" name="Freeform 38"/>
              <p:cNvSpPr/>
              <p:nvPr/>
            </p:nvSpPr>
            <p:spPr bwMode="auto">
              <a:xfrm>
                <a:off x="7597" y="2046"/>
                <a:ext cx="185" cy="251"/>
              </a:xfrm>
              <a:custGeom>
                <a:avLst/>
                <a:gdLst>
                  <a:gd name="T0" fmla="*/ 75 w 78"/>
                  <a:gd name="T1" fmla="*/ 16 h 106"/>
                  <a:gd name="T2" fmla="*/ 59 w 78"/>
                  <a:gd name="T3" fmla="*/ 27 h 106"/>
                  <a:gd name="T4" fmla="*/ 41 w 78"/>
                  <a:gd name="T5" fmla="*/ 17 h 106"/>
                  <a:gd name="T6" fmla="*/ 43 w 78"/>
                  <a:gd name="T7" fmla="*/ 15 h 106"/>
                  <a:gd name="T8" fmla="*/ 49 w 78"/>
                  <a:gd name="T9" fmla="*/ 10 h 106"/>
                  <a:gd name="T10" fmla="*/ 47 w 78"/>
                  <a:gd name="T11" fmla="*/ 8 h 106"/>
                  <a:gd name="T12" fmla="*/ 38 w 78"/>
                  <a:gd name="T13" fmla="*/ 13 h 106"/>
                  <a:gd name="T14" fmla="*/ 36 w 78"/>
                  <a:gd name="T15" fmla="*/ 16 h 106"/>
                  <a:gd name="T16" fmla="*/ 14 w 78"/>
                  <a:gd name="T17" fmla="*/ 10 h 106"/>
                  <a:gd name="T18" fmla="*/ 16 w 78"/>
                  <a:gd name="T19" fmla="*/ 7 h 106"/>
                  <a:gd name="T20" fmla="*/ 21 w 78"/>
                  <a:gd name="T21" fmla="*/ 4 h 106"/>
                  <a:gd name="T22" fmla="*/ 24 w 78"/>
                  <a:gd name="T23" fmla="*/ 2 h 106"/>
                  <a:gd name="T24" fmla="*/ 24 w 78"/>
                  <a:gd name="T25" fmla="*/ 1 h 106"/>
                  <a:gd name="T26" fmla="*/ 13 w 78"/>
                  <a:gd name="T27" fmla="*/ 4 h 106"/>
                  <a:gd name="T28" fmla="*/ 9 w 78"/>
                  <a:gd name="T29" fmla="*/ 8 h 106"/>
                  <a:gd name="T30" fmla="*/ 0 w 78"/>
                  <a:gd name="T31" fmla="*/ 7 h 106"/>
                  <a:gd name="T32" fmla="*/ 0 w 78"/>
                  <a:gd name="T33" fmla="*/ 88 h 106"/>
                  <a:gd name="T34" fmla="*/ 23 w 78"/>
                  <a:gd name="T35" fmla="*/ 106 h 106"/>
                  <a:gd name="T36" fmla="*/ 29 w 78"/>
                  <a:gd name="T37" fmla="*/ 43 h 106"/>
                  <a:gd name="T38" fmla="*/ 66 w 78"/>
                  <a:gd name="T39" fmla="*/ 43 h 106"/>
                  <a:gd name="T40" fmla="*/ 62 w 78"/>
                  <a:gd name="T41" fmla="*/ 29 h 106"/>
                  <a:gd name="T42" fmla="*/ 67 w 78"/>
                  <a:gd name="T43" fmla="*/ 23 h 106"/>
                  <a:gd name="T44" fmla="*/ 76 w 78"/>
                  <a:gd name="T45" fmla="*/ 17 h 106"/>
                  <a:gd name="T46" fmla="*/ 75 w 78"/>
                  <a:gd name="T47" fmla="*/ 1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8" h="106">
                    <a:moveTo>
                      <a:pt x="75" y="16"/>
                    </a:moveTo>
                    <a:cubicBezTo>
                      <a:pt x="69" y="16"/>
                      <a:pt x="62" y="21"/>
                      <a:pt x="59" y="27"/>
                    </a:cubicBezTo>
                    <a:cubicBezTo>
                      <a:pt x="55" y="23"/>
                      <a:pt x="48" y="20"/>
                      <a:pt x="41" y="17"/>
                    </a:cubicBezTo>
                    <a:cubicBezTo>
                      <a:pt x="42" y="17"/>
                      <a:pt x="42" y="16"/>
                      <a:pt x="43" y="15"/>
                    </a:cubicBezTo>
                    <a:cubicBezTo>
                      <a:pt x="45" y="13"/>
                      <a:pt x="48" y="12"/>
                      <a:pt x="49" y="10"/>
                    </a:cubicBezTo>
                    <a:cubicBezTo>
                      <a:pt x="50" y="8"/>
                      <a:pt x="49" y="8"/>
                      <a:pt x="47" y="8"/>
                    </a:cubicBezTo>
                    <a:cubicBezTo>
                      <a:pt x="44" y="8"/>
                      <a:pt x="40" y="10"/>
                      <a:pt x="38" y="13"/>
                    </a:cubicBezTo>
                    <a:cubicBezTo>
                      <a:pt x="37" y="14"/>
                      <a:pt x="36" y="15"/>
                      <a:pt x="36" y="16"/>
                    </a:cubicBezTo>
                    <a:cubicBezTo>
                      <a:pt x="28" y="13"/>
                      <a:pt x="20" y="11"/>
                      <a:pt x="14" y="10"/>
                    </a:cubicBezTo>
                    <a:cubicBezTo>
                      <a:pt x="15" y="9"/>
                      <a:pt x="16" y="8"/>
                      <a:pt x="16" y="7"/>
                    </a:cubicBezTo>
                    <a:cubicBezTo>
                      <a:pt x="18" y="6"/>
                      <a:pt x="19" y="5"/>
                      <a:pt x="21" y="4"/>
                    </a:cubicBezTo>
                    <a:cubicBezTo>
                      <a:pt x="22" y="4"/>
                      <a:pt x="24" y="3"/>
                      <a:pt x="24" y="2"/>
                    </a:cubicBezTo>
                    <a:cubicBezTo>
                      <a:pt x="24" y="1"/>
                      <a:pt x="24" y="1"/>
                      <a:pt x="24" y="1"/>
                    </a:cubicBezTo>
                    <a:cubicBezTo>
                      <a:pt x="20" y="0"/>
                      <a:pt x="16" y="2"/>
                      <a:pt x="13" y="4"/>
                    </a:cubicBezTo>
                    <a:cubicBezTo>
                      <a:pt x="12" y="5"/>
                      <a:pt x="10" y="7"/>
                      <a:pt x="9" y="8"/>
                    </a:cubicBezTo>
                    <a:cubicBezTo>
                      <a:pt x="3" y="7"/>
                      <a:pt x="0" y="7"/>
                      <a:pt x="0" y="7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0" y="88"/>
                      <a:pt x="9" y="106"/>
                      <a:pt x="23" y="106"/>
                    </a:cubicBezTo>
                    <a:cubicBezTo>
                      <a:pt x="38" y="105"/>
                      <a:pt x="29" y="43"/>
                      <a:pt x="29" y="43"/>
                    </a:cubicBezTo>
                    <a:cubicBezTo>
                      <a:pt x="29" y="43"/>
                      <a:pt x="55" y="67"/>
                      <a:pt x="66" y="43"/>
                    </a:cubicBezTo>
                    <a:cubicBezTo>
                      <a:pt x="68" y="38"/>
                      <a:pt x="66" y="33"/>
                      <a:pt x="62" y="29"/>
                    </a:cubicBezTo>
                    <a:cubicBezTo>
                      <a:pt x="64" y="27"/>
                      <a:pt x="65" y="25"/>
                      <a:pt x="67" y="23"/>
                    </a:cubicBezTo>
                    <a:cubicBezTo>
                      <a:pt x="70" y="20"/>
                      <a:pt x="73" y="20"/>
                      <a:pt x="76" y="17"/>
                    </a:cubicBezTo>
                    <a:cubicBezTo>
                      <a:pt x="78" y="16"/>
                      <a:pt x="76" y="16"/>
                      <a:pt x="75" y="16"/>
                    </a:cubicBezTo>
                    <a:close/>
                  </a:path>
                </a:pathLst>
              </a:custGeom>
              <a:solidFill>
                <a:srgbClr val="FFAC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" name="Freeform 39"/>
              <p:cNvSpPr/>
              <p:nvPr/>
            </p:nvSpPr>
            <p:spPr bwMode="auto">
              <a:xfrm>
                <a:off x="6521" y="2228"/>
                <a:ext cx="1201" cy="966"/>
              </a:xfrm>
              <a:custGeom>
                <a:avLst/>
                <a:gdLst>
                  <a:gd name="T0" fmla="*/ 25 w 508"/>
                  <a:gd name="T1" fmla="*/ 368 h 408"/>
                  <a:gd name="T2" fmla="*/ 508 w 508"/>
                  <a:gd name="T3" fmla="*/ 29 h 408"/>
                  <a:gd name="T4" fmla="*/ 451 w 508"/>
                  <a:gd name="T5" fmla="*/ 0 h 408"/>
                  <a:gd name="T6" fmla="*/ 71 w 508"/>
                  <a:gd name="T7" fmla="*/ 202 h 408"/>
                  <a:gd name="T8" fmla="*/ 25 w 508"/>
                  <a:gd name="T9" fmla="*/ 368 h 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8" h="408">
                    <a:moveTo>
                      <a:pt x="25" y="368"/>
                    </a:moveTo>
                    <a:cubicBezTo>
                      <a:pt x="25" y="368"/>
                      <a:pt x="333" y="408"/>
                      <a:pt x="508" y="29"/>
                    </a:cubicBezTo>
                    <a:cubicBezTo>
                      <a:pt x="451" y="0"/>
                      <a:pt x="451" y="0"/>
                      <a:pt x="451" y="0"/>
                    </a:cubicBezTo>
                    <a:cubicBezTo>
                      <a:pt x="451" y="0"/>
                      <a:pt x="285" y="267"/>
                      <a:pt x="71" y="202"/>
                    </a:cubicBezTo>
                    <a:cubicBezTo>
                      <a:pt x="71" y="202"/>
                      <a:pt x="0" y="237"/>
                      <a:pt x="25" y="368"/>
                    </a:cubicBezTo>
                    <a:close/>
                  </a:path>
                </a:pathLst>
              </a:custGeom>
              <a:solidFill>
                <a:srgbClr val="002B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" name="Freeform 40"/>
              <p:cNvSpPr/>
              <p:nvPr/>
            </p:nvSpPr>
            <p:spPr bwMode="auto">
              <a:xfrm>
                <a:off x="4896" y="2133"/>
                <a:ext cx="1355" cy="796"/>
              </a:xfrm>
              <a:custGeom>
                <a:avLst/>
                <a:gdLst>
                  <a:gd name="T0" fmla="*/ 573 w 573"/>
                  <a:gd name="T1" fmla="*/ 150 h 336"/>
                  <a:gd name="T2" fmla="*/ 0 w 573"/>
                  <a:gd name="T3" fmla="*/ 288 h 336"/>
                  <a:gd name="T4" fmla="*/ 42 w 573"/>
                  <a:gd name="T5" fmla="*/ 336 h 336"/>
                  <a:gd name="T6" fmla="*/ 469 w 573"/>
                  <a:gd name="T7" fmla="*/ 287 h 336"/>
                  <a:gd name="T8" fmla="*/ 573 w 573"/>
                  <a:gd name="T9" fmla="*/ 150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3" h="336">
                    <a:moveTo>
                      <a:pt x="573" y="150"/>
                    </a:moveTo>
                    <a:cubicBezTo>
                      <a:pt x="573" y="150"/>
                      <a:pt x="302" y="0"/>
                      <a:pt x="0" y="288"/>
                    </a:cubicBezTo>
                    <a:cubicBezTo>
                      <a:pt x="42" y="336"/>
                      <a:pt x="42" y="336"/>
                      <a:pt x="42" y="336"/>
                    </a:cubicBezTo>
                    <a:cubicBezTo>
                      <a:pt x="42" y="336"/>
                      <a:pt x="294" y="149"/>
                      <a:pt x="469" y="287"/>
                    </a:cubicBezTo>
                    <a:cubicBezTo>
                      <a:pt x="469" y="287"/>
                      <a:pt x="549" y="281"/>
                      <a:pt x="573" y="150"/>
                    </a:cubicBezTo>
                    <a:close/>
                  </a:path>
                </a:pathLst>
              </a:custGeom>
              <a:solidFill>
                <a:srgbClr val="002B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" name="Freeform 41"/>
              <p:cNvSpPr/>
              <p:nvPr/>
            </p:nvSpPr>
            <p:spPr bwMode="auto">
              <a:xfrm>
                <a:off x="5336" y="2479"/>
                <a:ext cx="1320" cy="1459"/>
              </a:xfrm>
              <a:custGeom>
                <a:avLst/>
                <a:gdLst>
                  <a:gd name="T0" fmla="*/ 558 w 558"/>
                  <a:gd name="T1" fmla="*/ 191 h 616"/>
                  <a:gd name="T2" fmla="*/ 558 w 558"/>
                  <a:gd name="T3" fmla="*/ 242 h 616"/>
                  <a:gd name="T4" fmla="*/ 473 w 558"/>
                  <a:gd name="T5" fmla="*/ 389 h 616"/>
                  <a:gd name="T6" fmla="*/ 194 w 558"/>
                  <a:gd name="T7" fmla="*/ 538 h 616"/>
                  <a:gd name="T8" fmla="*/ 131 w 558"/>
                  <a:gd name="T9" fmla="*/ 598 h 616"/>
                  <a:gd name="T10" fmla="*/ 0 w 558"/>
                  <a:gd name="T11" fmla="*/ 375 h 616"/>
                  <a:gd name="T12" fmla="*/ 124 w 558"/>
                  <a:gd name="T13" fmla="*/ 299 h 616"/>
                  <a:gd name="T14" fmla="*/ 350 w 558"/>
                  <a:gd name="T15" fmla="*/ 23 h 616"/>
                  <a:gd name="T16" fmla="*/ 408 w 558"/>
                  <a:gd name="T17" fmla="*/ 0 h 616"/>
                  <a:gd name="T18" fmla="*/ 486 w 558"/>
                  <a:gd name="T19" fmla="*/ 58 h 616"/>
                  <a:gd name="T20" fmla="*/ 558 w 558"/>
                  <a:gd name="T21" fmla="*/ 191 h 6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58" h="616">
                    <a:moveTo>
                      <a:pt x="558" y="191"/>
                    </a:moveTo>
                    <a:cubicBezTo>
                      <a:pt x="558" y="242"/>
                      <a:pt x="558" y="242"/>
                      <a:pt x="558" y="242"/>
                    </a:cubicBezTo>
                    <a:cubicBezTo>
                      <a:pt x="558" y="242"/>
                      <a:pt x="485" y="334"/>
                      <a:pt x="473" y="389"/>
                    </a:cubicBezTo>
                    <a:cubicBezTo>
                      <a:pt x="473" y="389"/>
                      <a:pt x="280" y="456"/>
                      <a:pt x="194" y="538"/>
                    </a:cubicBezTo>
                    <a:cubicBezTo>
                      <a:pt x="113" y="616"/>
                      <a:pt x="131" y="598"/>
                      <a:pt x="131" y="598"/>
                    </a:cubicBezTo>
                    <a:cubicBezTo>
                      <a:pt x="131" y="598"/>
                      <a:pt x="23" y="469"/>
                      <a:pt x="0" y="375"/>
                    </a:cubicBezTo>
                    <a:cubicBezTo>
                      <a:pt x="0" y="375"/>
                      <a:pt x="80" y="358"/>
                      <a:pt x="124" y="299"/>
                    </a:cubicBezTo>
                    <a:cubicBezTo>
                      <a:pt x="168" y="240"/>
                      <a:pt x="286" y="60"/>
                      <a:pt x="350" y="23"/>
                    </a:cubicBezTo>
                    <a:cubicBezTo>
                      <a:pt x="408" y="0"/>
                      <a:pt x="408" y="0"/>
                      <a:pt x="408" y="0"/>
                    </a:cubicBezTo>
                    <a:cubicBezTo>
                      <a:pt x="486" y="58"/>
                      <a:pt x="486" y="58"/>
                      <a:pt x="486" y="58"/>
                    </a:cubicBezTo>
                    <a:lnTo>
                      <a:pt x="558" y="191"/>
                    </a:lnTo>
                    <a:close/>
                  </a:path>
                </a:pathLst>
              </a:custGeom>
              <a:solidFill>
                <a:srgbClr val="002B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" name="Freeform 42"/>
              <p:cNvSpPr/>
              <p:nvPr/>
            </p:nvSpPr>
            <p:spPr bwMode="auto">
              <a:xfrm>
                <a:off x="5390" y="2605"/>
                <a:ext cx="1223" cy="1245"/>
              </a:xfrm>
              <a:custGeom>
                <a:avLst/>
                <a:gdLst>
                  <a:gd name="T0" fmla="*/ 499 w 517"/>
                  <a:gd name="T1" fmla="*/ 0 h 526"/>
                  <a:gd name="T2" fmla="*/ 349 w 517"/>
                  <a:gd name="T3" fmla="*/ 3 h 526"/>
                  <a:gd name="T4" fmla="*/ 301 w 517"/>
                  <a:gd name="T5" fmla="*/ 138 h 526"/>
                  <a:gd name="T6" fmla="*/ 200 w 517"/>
                  <a:gd name="T7" fmla="*/ 152 h 526"/>
                  <a:gd name="T8" fmla="*/ 0 w 517"/>
                  <a:gd name="T9" fmla="*/ 385 h 526"/>
                  <a:gd name="T10" fmla="*/ 93 w 517"/>
                  <a:gd name="T11" fmla="*/ 526 h 526"/>
                  <a:gd name="T12" fmla="*/ 362 w 517"/>
                  <a:gd name="T13" fmla="*/ 357 h 526"/>
                  <a:gd name="T14" fmla="*/ 379 w 517"/>
                  <a:gd name="T15" fmla="*/ 311 h 526"/>
                  <a:gd name="T16" fmla="*/ 479 w 517"/>
                  <a:gd name="T17" fmla="*/ 270 h 526"/>
                  <a:gd name="T18" fmla="*/ 517 w 517"/>
                  <a:gd name="T19" fmla="*/ 157 h 526"/>
                  <a:gd name="T20" fmla="*/ 499 w 517"/>
                  <a:gd name="T21" fmla="*/ 0 h 5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17" h="526">
                    <a:moveTo>
                      <a:pt x="499" y="0"/>
                    </a:moveTo>
                    <a:cubicBezTo>
                      <a:pt x="349" y="3"/>
                      <a:pt x="349" y="3"/>
                      <a:pt x="349" y="3"/>
                    </a:cubicBezTo>
                    <a:cubicBezTo>
                      <a:pt x="301" y="138"/>
                      <a:pt x="301" y="138"/>
                      <a:pt x="301" y="138"/>
                    </a:cubicBezTo>
                    <a:cubicBezTo>
                      <a:pt x="200" y="152"/>
                      <a:pt x="200" y="152"/>
                      <a:pt x="200" y="152"/>
                    </a:cubicBezTo>
                    <a:cubicBezTo>
                      <a:pt x="200" y="152"/>
                      <a:pt x="199" y="282"/>
                      <a:pt x="0" y="385"/>
                    </a:cubicBezTo>
                    <a:cubicBezTo>
                      <a:pt x="0" y="385"/>
                      <a:pt x="60" y="489"/>
                      <a:pt x="93" y="526"/>
                    </a:cubicBezTo>
                    <a:cubicBezTo>
                      <a:pt x="362" y="357"/>
                      <a:pt x="362" y="357"/>
                      <a:pt x="362" y="357"/>
                    </a:cubicBezTo>
                    <a:cubicBezTo>
                      <a:pt x="379" y="311"/>
                      <a:pt x="379" y="311"/>
                      <a:pt x="379" y="311"/>
                    </a:cubicBezTo>
                    <a:cubicBezTo>
                      <a:pt x="479" y="270"/>
                      <a:pt x="479" y="270"/>
                      <a:pt x="479" y="270"/>
                    </a:cubicBezTo>
                    <a:cubicBezTo>
                      <a:pt x="517" y="157"/>
                      <a:pt x="517" y="157"/>
                      <a:pt x="517" y="157"/>
                    </a:cubicBezTo>
                    <a:cubicBezTo>
                      <a:pt x="517" y="157"/>
                      <a:pt x="509" y="31"/>
                      <a:pt x="499" y="0"/>
                    </a:cubicBezTo>
                    <a:close/>
                  </a:path>
                </a:pathLst>
              </a:custGeom>
              <a:solidFill>
                <a:srgbClr val="0051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" name="Freeform 43"/>
              <p:cNvSpPr/>
              <p:nvPr/>
            </p:nvSpPr>
            <p:spPr bwMode="auto">
              <a:xfrm>
                <a:off x="6284" y="1811"/>
                <a:ext cx="849" cy="1367"/>
              </a:xfrm>
              <a:custGeom>
                <a:avLst/>
                <a:gdLst>
                  <a:gd name="T0" fmla="*/ 355 w 359"/>
                  <a:gd name="T1" fmla="*/ 181 h 577"/>
                  <a:gd name="T2" fmla="*/ 150 w 359"/>
                  <a:gd name="T3" fmla="*/ 88 h 577"/>
                  <a:gd name="T4" fmla="*/ 104 w 359"/>
                  <a:gd name="T5" fmla="*/ 224 h 577"/>
                  <a:gd name="T6" fmla="*/ 124 w 359"/>
                  <a:gd name="T7" fmla="*/ 289 h 577"/>
                  <a:gd name="T8" fmla="*/ 115 w 359"/>
                  <a:gd name="T9" fmla="*/ 335 h 577"/>
                  <a:gd name="T10" fmla="*/ 0 w 359"/>
                  <a:gd name="T11" fmla="*/ 572 h 577"/>
                  <a:gd name="T12" fmla="*/ 155 w 359"/>
                  <a:gd name="T13" fmla="*/ 453 h 577"/>
                  <a:gd name="T14" fmla="*/ 220 w 359"/>
                  <a:gd name="T15" fmla="*/ 390 h 577"/>
                  <a:gd name="T16" fmla="*/ 311 w 359"/>
                  <a:gd name="T17" fmla="*/ 382 h 577"/>
                  <a:gd name="T18" fmla="*/ 355 w 359"/>
                  <a:gd name="T19" fmla="*/ 181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59" h="577">
                    <a:moveTo>
                      <a:pt x="355" y="181"/>
                    </a:moveTo>
                    <a:cubicBezTo>
                      <a:pt x="333" y="0"/>
                      <a:pt x="182" y="68"/>
                      <a:pt x="150" y="88"/>
                    </a:cubicBezTo>
                    <a:cubicBezTo>
                      <a:pt x="118" y="108"/>
                      <a:pt x="104" y="224"/>
                      <a:pt x="104" y="224"/>
                    </a:cubicBezTo>
                    <a:cubicBezTo>
                      <a:pt x="124" y="289"/>
                      <a:pt x="124" y="289"/>
                      <a:pt x="124" y="289"/>
                    </a:cubicBezTo>
                    <a:cubicBezTo>
                      <a:pt x="115" y="335"/>
                      <a:pt x="115" y="335"/>
                      <a:pt x="115" y="335"/>
                    </a:cubicBezTo>
                    <a:cubicBezTo>
                      <a:pt x="0" y="572"/>
                      <a:pt x="0" y="572"/>
                      <a:pt x="0" y="572"/>
                    </a:cubicBezTo>
                    <a:cubicBezTo>
                      <a:pt x="17" y="577"/>
                      <a:pt x="86" y="508"/>
                      <a:pt x="155" y="453"/>
                    </a:cubicBezTo>
                    <a:cubicBezTo>
                      <a:pt x="175" y="429"/>
                      <a:pt x="212" y="386"/>
                      <a:pt x="220" y="390"/>
                    </a:cubicBezTo>
                    <a:cubicBezTo>
                      <a:pt x="232" y="395"/>
                      <a:pt x="302" y="410"/>
                      <a:pt x="311" y="382"/>
                    </a:cubicBezTo>
                    <a:cubicBezTo>
                      <a:pt x="322" y="345"/>
                      <a:pt x="359" y="213"/>
                      <a:pt x="355" y="181"/>
                    </a:cubicBezTo>
                  </a:path>
                </a:pathLst>
              </a:custGeom>
              <a:solidFill>
                <a:srgbClr val="FFBA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" name="Freeform 44"/>
              <p:cNvSpPr/>
              <p:nvPr/>
            </p:nvSpPr>
            <p:spPr bwMode="auto">
              <a:xfrm>
                <a:off x="6244" y="2505"/>
                <a:ext cx="766" cy="727"/>
              </a:xfrm>
              <a:custGeom>
                <a:avLst/>
                <a:gdLst>
                  <a:gd name="T0" fmla="*/ 318 w 324"/>
                  <a:gd name="T1" fmla="*/ 91 h 307"/>
                  <a:gd name="T2" fmla="*/ 196 w 324"/>
                  <a:gd name="T3" fmla="*/ 35 h 307"/>
                  <a:gd name="T4" fmla="*/ 156 w 324"/>
                  <a:gd name="T5" fmla="*/ 17 h 307"/>
                  <a:gd name="T6" fmla="*/ 3 w 324"/>
                  <a:gd name="T7" fmla="*/ 284 h 307"/>
                  <a:gd name="T8" fmla="*/ 116 w 324"/>
                  <a:gd name="T9" fmla="*/ 209 h 307"/>
                  <a:gd name="T10" fmla="*/ 239 w 324"/>
                  <a:gd name="T11" fmla="*/ 97 h 307"/>
                  <a:gd name="T12" fmla="*/ 324 w 324"/>
                  <a:gd name="T13" fmla="*/ 97 h 307"/>
                  <a:gd name="T14" fmla="*/ 318 w 324"/>
                  <a:gd name="T15" fmla="*/ 91 h 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4" h="307">
                    <a:moveTo>
                      <a:pt x="318" y="91"/>
                    </a:moveTo>
                    <a:cubicBezTo>
                      <a:pt x="318" y="91"/>
                      <a:pt x="226" y="57"/>
                      <a:pt x="196" y="35"/>
                    </a:cubicBezTo>
                    <a:cubicBezTo>
                      <a:pt x="166" y="14"/>
                      <a:pt x="155" y="0"/>
                      <a:pt x="156" y="17"/>
                    </a:cubicBezTo>
                    <a:cubicBezTo>
                      <a:pt x="157" y="28"/>
                      <a:pt x="133" y="127"/>
                      <a:pt x="3" y="284"/>
                    </a:cubicBezTo>
                    <a:cubicBezTo>
                      <a:pt x="0" y="307"/>
                      <a:pt x="93" y="217"/>
                      <a:pt x="116" y="209"/>
                    </a:cubicBezTo>
                    <a:cubicBezTo>
                      <a:pt x="160" y="178"/>
                      <a:pt x="231" y="94"/>
                      <a:pt x="239" y="97"/>
                    </a:cubicBezTo>
                    <a:cubicBezTo>
                      <a:pt x="249" y="102"/>
                      <a:pt x="306" y="114"/>
                      <a:pt x="324" y="97"/>
                    </a:cubicBezTo>
                    <a:cubicBezTo>
                      <a:pt x="323" y="94"/>
                      <a:pt x="321" y="92"/>
                      <a:pt x="318" y="91"/>
                    </a:cubicBezTo>
                    <a:close/>
                  </a:path>
                </a:pathLst>
              </a:custGeom>
              <a:solidFill>
                <a:srgbClr val="FFAC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" name="Freeform 45"/>
              <p:cNvSpPr/>
              <p:nvPr/>
            </p:nvSpPr>
            <p:spPr bwMode="auto">
              <a:xfrm>
                <a:off x="6606" y="2181"/>
                <a:ext cx="50" cy="151"/>
              </a:xfrm>
              <a:custGeom>
                <a:avLst/>
                <a:gdLst>
                  <a:gd name="T0" fmla="*/ 1 w 21"/>
                  <a:gd name="T1" fmla="*/ 2 h 64"/>
                  <a:gd name="T2" fmla="*/ 21 w 21"/>
                  <a:gd name="T3" fmla="*/ 32 h 64"/>
                  <a:gd name="T4" fmla="*/ 0 w 21"/>
                  <a:gd name="T5" fmla="*/ 64 h 64"/>
                  <a:gd name="T6" fmla="*/ 1 w 21"/>
                  <a:gd name="T7" fmla="*/ 2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" h="64">
                    <a:moveTo>
                      <a:pt x="1" y="2"/>
                    </a:moveTo>
                    <a:cubicBezTo>
                      <a:pt x="1" y="2"/>
                      <a:pt x="21" y="0"/>
                      <a:pt x="21" y="32"/>
                    </a:cubicBezTo>
                    <a:cubicBezTo>
                      <a:pt x="21" y="63"/>
                      <a:pt x="0" y="64"/>
                      <a:pt x="0" y="64"/>
                    </a:cubicBezTo>
                    <a:cubicBezTo>
                      <a:pt x="0" y="64"/>
                      <a:pt x="20" y="25"/>
                      <a:pt x="1" y="2"/>
                    </a:cubicBezTo>
                    <a:close/>
                  </a:path>
                </a:pathLst>
              </a:custGeom>
              <a:solidFill>
                <a:srgbClr val="FFAC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" name="Freeform 46"/>
              <p:cNvSpPr/>
              <p:nvPr/>
            </p:nvSpPr>
            <p:spPr bwMode="auto">
              <a:xfrm>
                <a:off x="6932" y="2304"/>
                <a:ext cx="45" cy="61"/>
              </a:xfrm>
              <a:custGeom>
                <a:avLst/>
                <a:gdLst>
                  <a:gd name="T0" fmla="*/ 2 w 19"/>
                  <a:gd name="T1" fmla="*/ 11 h 26"/>
                  <a:gd name="T2" fmla="*/ 6 w 19"/>
                  <a:gd name="T3" fmla="*/ 25 h 26"/>
                  <a:gd name="T4" fmla="*/ 17 w 19"/>
                  <a:gd name="T5" fmla="*/ 15 h 26"/>
                  <a:gd name="T6" fmla="*/ 13 w 19"/>
                  <a:gd name="T7" fmla="*/ 2 h 26"/>
                  <a:gd name="T8" fmla="*/ 2 w 19"/>
                  <a:gd name="T9" fmla="*/ 11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26">
                    <a:moveTo>
                      <a:pt x="2" y="11"/>
                    </a:moveTo>
                    <a:cubicBezTo>
                      <a:pt x="0" y="18"/>
                      <a:pt x="2" y="24"/>
                      <a:pt x="6" y="25"/>
                    </a:cubicBezTo>
                    <a:cubicBezTo>
                      <a:pt x="10" y="26"/>
                      <a:pt x="15" y="22"/>
                      <a:pt x="17" y="15"/>
                    </a:cubicBezTo>
                    <a:cubicBezTo>
                      <a:pt x="19" y="9"/>
                      <a:pt x="17" y="3"/>
                      <a:pt x="13" y="2"/>
                    </a:cubicBezTo>
                    <a:cubicBezTo>
                      <a:pt x="9" y="0"/>
                      <a:pt x="4" y="5"/>
                      <a:pt x="2" y="11"/>
                    </a:cubicBezTo>
                    <a:close/>
                  </a:path>
                </a:pathLst>
              </a:custGeom>
              <a:solidFill>
                <a:srgbClr val="F385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" name="Freeform 47"/>
              <p:cNvSpPr/>
              <p:nvPr/>
            </p:nvSpPr>
            <p:spPr bwMode="auto">
              <a:xfrm>
                <a:off x="7065" y="2368"/>
                <a:ext cx="35" cy="61"/>
              </a:xfrm>
              <a:custGeom>
                <a:avLst/>
                <a:gdLst>
                  <a:gd name="T0" fmla="*/ 2 w 15"/>
                  <a:gd name="T1" fmla="*/ 11 h 26"/>
                  <a:gd name="T2" fmla="*/ 4 w 15"/>
                  <a:gd name="T3" fmla="*/ 25 h 26"/>
                  <a:gd name="T4" fmla="*/ 13 w 15"/>
                  <a:gd name="T5" fmla="*/ 15 h 26"/>
                  <a:gd name="T6" fmla="*/ 11 w 15"/>
                  <a:gd name="T7" fmla="*/ 2 h 26"/>
                  <a:gd name="T8" fmla="*/ 2 w 15"/>
                  <a:gd name="T9" fmla="*/ 11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26">
                    <a:moveTo>
                      <a:pt x="2" y="11"/>
                    </a:moveTo>
                    <a:cubicBezTo>
                      <a:pt x="0" y="18"/>
                      <a:pt x="0" y="24"/>
                      <a:pt x="4" y="25"/>
                    </a:cubicBezTo>
                    <a:cubicBezTo>
                      <a:pt x="7" y="26"/>
                      <a:pt x="11" y="21"/>
                      <a:pt x="13" y="15"/>
                    </a:cubicBezTo>
                    <a:cubicBezTo>
                      <a:pt x="15" y="9"/>
                      <a:pt x="15" y="3"/>
                      <a:pt x="11" y="2"/>
                    </a:cubicBezTo>
                    <a:cubicBezTo>
                      <a:pt x="8" y="0"/>
                      <a:pt x="4" y="5"/>
                      <a:pt x="2" y="11"/>
                    </a:cubicBezTo>
                    <a:close/>
                  </a:path>
                </a:pathLst>
              </a:custGeom>
              <a:solidFill>
                <a:srgbClr val="F385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" name="Freeform 48"/>
              <p:cNvSpPr/>
              <p:nvPr/>
            </p:nvSpPr>
            <p:spPr bwMode="auto">
              <a:xfrm>
                <a:off x="6883" y="2176"/>
                <a:ext cx="132" cy="50"/>
              </a:xfrm>
              <a:custGeom>
                <a:avLst/>
                <a:gdLst>
                  <a:gd name="T0" fmla="*/ 54 w 56"/>
                  <a:gd name="T1" fmla="*/ 19 h 21"/>
                  <a:gd name="T2" fmla="*/ 3 w 56"/>
                  <a:gd name="T3" fmla="*/ 8 h 21"/>
                  <a:gd name="T4" fmla="*/ 4 w 56"/>
                  <a:gd name="T5" fmla="*/ 11 h 21"/>
                  <a:gd name="T6" fmla="*/ 26 w 56"/>
                  <a:gd name="T7" fmla="*/ 8 h 21"/>
                  <a:gd name="T8" fmla="*/ 50 w 56"/>
                  <a:gd name="T9" fmla="*/ 21 h 21"/>
                  <a:gd name="T10" fmla="*/ 54 w 56"/>
                  <a:gd name="T11" fmla="*/ 19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6" h="21">
                    <a:moveTo>
                      <a:pt x="54" y="19"/>
                    </a:moveTo>
                    <a:cubicBezTo>
                      <a:pt x="41" y="5"/>
                      <a:pt x="20" y="0"/>
                      <a:pt x="3" y="8"/>
                    </a:cubicBezTo>
                    <a:cubicBezTo>
                      <a:pt x="0" y="9"/>
                      <a:pt x="3" y="11"/>
                      <a:pt x="4" y="11"/>
                    </a:cubicBezTo>
                    <a:cubicBezTo>
                      <a:pt x="12" y="9"/>
                      <a:pt x="18" y="7"/>
                      <a:pt x="26" y="8"/>
                    </a:cubicBezTo>
                    <a:cubicBezTo>
                      <a:pt x="36" y="9"/>
                      <a:pt x="43" y="15"/>
                      <a:pt x="50" y="21"/>
                    </a:cubicBezTo>
                    <a:cubicBezTo>
                      <a:pt x="52" y="21"/>
                      <a:pt x="56" y="21"/>
                      <a:pt x="54" y="19"/>
                    </a:cubicBezTo>
                    <a:close/>
                  </a:path>
                </a:pathLst>
              </a:custGeom>
              <a:solidFill>
                <a:srgbClr val="A33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" name="Freeform 49"/>
              <p:cNvSpPr/>
              <p:nvPr/>
            </p:nvSpPr>
            <p:spPr bwMode="auto">
              <a:xfrm>
                <a:off x="7096" y="2271"/>
                <a:ext cx="47" cy="28"/>
              </a:xfrm>
              <a:custGeom>
                <a:avLst/>
                <a:gdLst>
                  <a:gd name="T0" fmla="*/ 13 w 20"/>
                  <a:gd name="T1" fmla="*/ 2 h 12"/>
                  <a:gd name="T2" fmla="*/ 1 w 20"/>
                  <a:gd name="T3" fmla="*/ 1 h 12"/>
                  <a:gd name="T4" fmla="*/ 1 w 20"/>
                  <a:gd name="T5" fmla="*/ 2 h 12"/>
                  <a:gd name="T6" fmla="*/ 9 w 20"/>
                  <a:gd name="T7" fmla="*/ 4 h 12"/>
                  <a:gd name="T8" fmla="*/ 16 w 20"/>
                  <a:gd name="T9" fmla="*/ 11 h 12"/>
                  <a:gd name="T10" fmla="*/ 20 w 20"/>
                  <a:gd name="T11" fmla="*/ 10 h 12"/>
                  <a:gd name="T12" fmla="*/ 13 w 20"/>
                  <a:gd name="T13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12">
                    <a:moveTo>
                      <a:pt x="13" y="2"/>
                    </a:moveTo>
                    <a:cubicBezTo>
                      <a:pt x="9" y="0"/>
                      <a:pt x="5" y="0"/>
                      <a:pt x="1" y="1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4" y="2"/>
                      <a:pt x="7" y="3"/>
                      <a:pt x="9" y="4"/>
                    </a:cubicBezTo>
                    <a:cubicBezTo>
                      <a:pt x="12" y="6"/>
                      <a:pt x="14" y="9"/>
                      <a:pt x="16" y="11"/>
                    </a:cubicBezTo>
                    <a:cubicBezTo>
                      <a:pt x="17" y="12"/>
                      <a:pt x="20" y="12"/>
                      <a:pt x="20" y="10"/>
                    </a:cubicBezTo>
                    <a:cubicBezTo>
                      <a:pt x="20" y="7"/>
                      <a:pt x="16" y="3"/>
                      <a:pt x="13" y="2"/>
                    </a:cubicBezTo>
                    <a:close/>
                  </a:path>
                </a:pathLst>
              </a:custGeom>
              <a:solidFill>
                <a:srgbClr val="A33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" name="Freeform 50"/>
              <p:cNvSpPr/>
              <p:nvPr/>
            </p:nvSpPr>
            <p:spPr bwMode="auto">
              <a:xfrm>
                <a:off x="6171" y="2095"/>
                <a:ext cx="437" cy="590"/>
              </a:xfrm>
              <a:custGeom>
                <a:avLst/>
                <a:gdLst>
                  <a:gd name="T0" fmla="*/ 172 w 185"/>
                  <a:gd name="T1" fmla="*/ 20 h 249"/>
                  <a:gd name="T2" fmla="*/ 163 w 185"/>
                  <a:gd name="T3" fmla="*/ 100 h 249"/>
                  <a:gd name="T4" fmla="*/ 185 w 185"/>
                  <a:gd name="T5" fmla="*/ 128 h 249"/>
                  <a:gd name="T6" fmla="*/ 164 w 185"/>
                  <a:gd name="T7" fmla="*/ 249 h 249"/>
                  <a:gd name="T8" fmla="*/ 52 w 185"/>
                  <a:gd name="T9" fmla="*/ 215 h 249"/>
                  <a:gd name="T10" fmla="*/ 4 w 185"/>
                  <a:gd name="T11" fmla="*/ 113 h 249"/>
                  <a:gd name="T12" fmla="*/ 67 w 185"/>
                  <a:gd name="T13" fmla="*/ 25 h 249"/>
                  <a:gd name="T14" fmla="*/ 172 w 185"/>
                  <a:gd name="T15" fmla="*/ 20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5" h="249">
                    <a:moveTo>
                      <a:pt x="172" y="20"/>
                    </a:moveTo>
                    <a:cubicBezTo>
                      <a:pt x="172" y="20"/>
                      <a:pt x="147" y="80"/>
                      <a:pt x="163" y="100"/>
                    </a:cubicBezTo>
                    <a:cubicBezTo>
                      <a:pt x="179" y="120"/>
                      <a:pt x="185" y="128"/>
                      <a:pt x="185" y="128"/>
                    </a:cubicBezTo>
                    <a:cubicBezTo>
                      <a:pt x="164" y="249"/>
                      <a:pt x="164" y="249"/>
                      <a:pt x="164" y="249"/>
                    </a:cubicBezTo>
                    <a:cubicBezTo>
                      <a:pt x="164" y="249"/>
                      <a:pt x="139" y="227"/>
                      <a:pt x="52" y="215"/>
                    </a:cubicBezTo>
                    <a:cubicBezTo>
                      <a:pt x="52" y="215"/>
                      <a:pt x="12" y="137"/>
                      <a:pt x="4" y="113"/>
                    </a:cubicBezTo>
                    <a:cubicBezTo>
                      <a:pt x="0" y="100"/>
                      <a:pt x="50" y="36"/>
                      <a:pt x="67" y="25"/>
                    </a:cubicBezTo>
                    <a:cubicBezTo>
                      <a:pt x="108" y="0"/>
                      <a:pt x="172" y="20"/>
                      <a:pt x="172" y="20"/>
                    </a:cubicBezTo>
                    <a:close/>
                  </a:path>
                </a:pathLst>
              </a:custGeom>
              <a:solidFill>
                <a:srgbClr val="7E2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2" name="Freeform 51"/>
              <p:cNvSpPr/>
              <p:nvPr/>
            </p:nvSpPr>
            <p:spPr bwMode="auto">
              <a:xfrm>
                <a:off x="6017" y="1773"/>
                <a:ext cx="1197" cy="950"/>
              </a:xfrm>
              <a:custGeom>
                <a:avLst/>
                <a:gdLst>
                  <a:gd name="T0" fmla="*/ 499 w 506"/>
                  <a:gd name="T1" fmla="*/ 147 h 401"/>
                  <a:gd name="T2" fmla="*/ 420 w 506"/>
                  <a:gd name="T3" fmla="*/ 59 h 401"/>
                  <a:gd name="T4" fmla="*/ 244 w 506"/>
                  <a:gd name="T5" fmla="*/ 52 h 401"/>
                  <a:gd name="T6" fmla="*/ 5 w 506"/>
                  <a:gd name="T7" fmla="*/ 61 h 401"/>
                  <a:gd name="T8" fmla="*/ 18 w 506"/>
                  <a:gd name="T9" fmla="*/ 182 h 401"/>
                  <a:gd name="T10" fmla="*/ 96 w 506"/>
                  <a:gd name="T11" fmla="*/ 174 h 401"/>
                  <a:gd name="T12" fmla="*/ 36 w 506"/>
                  <a:gd name="T13" fmla="*/ 198 h 401"/>
                  <a:gd name="T14" fmla="*/ 54 w 506"/>
                  <a:gd name="T15" fmla="*/ 257 h 401"/>
                  <a:gd name="T16" fmla="*/ 173 w 506"/>
                  <a:gd name="T17" fmla="*/ 205 h 401"/>
                  <a:gd name="T18" fmla="*/ 101 w 506"/>
                  <a:gd name="T19" fmla="*/ 363 h 401"/>
                  <a:gd name="T20" fmla="*/ 125 w 506"/>
                  <a:gd name="T21" fmla="*/ 401 h 401"/>
                  <a:gd name="T22" fmla="*/ 244 w 506"/>
                  <a:gd name="T23" fmla="*/ 159 h 401"/>
                  <a:gd name="T24" fmla="*/ 273 w 506"/>
                  <a:gd name="T25" fmla="*/ 145 h 401"/>
                  <a:gd name="T26" fmla="*/ 187 w 506"/>
                  <a:gd name="T27" fmla="*/ 312 h 401"/>
                  <a:gd name="T28" fmla="*/ 173 w 506"/>
                  <a:gd name="T29" fmla="*/ 363 h 401"/>
                  <a:gd name="T30" fmla="*/ 289 w 506"/>
                  <a:gd name="T31" fmla="*/ 237 h 401"/>
                  <a:gd name="T32" fmla="*/ 339 w 506"/>
                  <a:gd name="T33" fmla="*/ 123 h 401"/>
                  <a:gd name="T34" fmla="*/ 336 w 506"/>
                  <a:gd name="T35" fmla="*/ 161 h 401"/>
                  <a:gd name="T36" fmla="*/ 420 w 506"/>
                  <a:gd name="T37" fmla="*/ 142 h 401"/>
                  <a:gd name="T38" fmla="*/ 430 w 506"/>
                  <a:gd name="T39" fmla="*/ 216 h 401"/>
                  <a:gd name="T40" fmla="*/ 476 w 506"/>
                  <a:gd name="T41" fmla="*/ 174 h 401"/>
                  <a:gd name="T42" fmla="*/ 486 w 506"/>
                  <a:gd name="T43" fmla="*/ 225 h 401"/>
                  <a:gd name="T44" fmla="*/ 499 w 506"/>
                  <a:gd name="T45" fmla="*/ 147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06" h="401">
                    <a:moveTo>
                      <a:pt x="499" y="147"/>
                    </a:moveTo>
                    <a:cubicBezTo>
                      <a:pt x="492" y="100"/>
                      <a:pt x="454" y="91"/>
                      <a:pt x="420" y="59"/>
                    </a:cubicBezTo>
                    <a:cubicBezTo>
                      <a:pt x="386" y="27"/>
                      <a:pt x="319" y="0"/>
                      <a:pt x="244" y="52"/>
                    </a:cubicBezTo>
                    <a:cubicBezTo>
                      <a:pt x="244" y="52"/>
                      <a:pt x="100" y="124"/>
                      <a:pt x="5" y="61"/>
                    </a:cubicBezTo>
                    <a:cubicBezTo>
                      <a:pt x="5" y="61"/>
                      <a:pt x="0" y="125"/>
                      <a:pt x="18" y="182"/>
                    </a:cubicBezTo>
                    <a:cubicBezTo>
                      <a:pt x="96" y="174"/>
                      <a:pt x="96" y="174"/>
                      <a:pt x="96" y="174"/>
                    </a:cubicBezTo>
                    <a:cubicBezTo>
                      <a:pt x="96" y="174"/>
                      <a:pt x="49" y="199"/>
                      <a:pt x="36" y="198"/>
                    </a:cubicBezTo>
                    <a:cubicBezTo>
                      <a:pt x="36" y="198"/>
                      <a:pt x="43" y="236"/>
                      <a:pt x="54" y="257"/>
                    </a:cubicBezTo>
                    <a:cubicBezTo>
                      <a:pt x="65" y="278"/>
                      <a:pt x="173" y="205"/>
                      <a:pt x="173" y="205"/>
                    </a:cubicBezTo>
                    <a:cubicBezTo>
                      <a:pt x="173" y="205"/>
                      <a:pt x="112" y="288"/>
                      <a:pt x="101" y="363"/>
                    </a:cubicBezTo>
                    <a:cubicBezTo>
                      <a:pt x="125" y="401"/>
                      <a:pt x="125" y="401"/>
                      <a:pt x="125" y="401"/>
                    </a:cubicBezTo>
                    <a:cubicBezTo>
                      <a:pt x="125" y="401"/>
                      <a:pt x="196" y="202"/>
                      <a:pt x="244" y="159"/>
                    </a:cubicBezTo>
                    <a:cubicBezTo>
                      <a:pt x="251" y="153"/>
                      <a:pt x="260" y="144"/>
                      <a:pt x="273" y="145"/>
                    </a:cubicBezTo>
                    <a:cubicBezTo>
                      <a:pt x="294" y="238"/>
                      <a:pt x="204" y="292"/>
                      <a:pt x="187" y="312"/>
                    </a:cubicBezTo>
                    <a:cubicBezTo>
                      <a:pt x="170" y="333"/>
                      <a:pt x="173" y="363"/>
                      <a:pt x="173" y="363"/>
                    </a:cubicBezTo>
                    <a:cubicBezTo>
                      <a:pt x="184" y="324"/>
                      <a:pt x="262" y="290"/>
                      <a:pt x="289" y="237"/>
                    </a:cubicBezTo>
                    <a:cubicBezTo>
                      <a:pt x="310" y="196"/>
                      <a:pt x="332" y="143"/>
                      <a:pt x="339" y="123"/>
                    </a:cubicBezTo>
                    <a:cubicBezTo>
                      <a:pt x="346" y="127"/>
                      <a:pt x="357" y="137"/>
                      <a:pt x="336" y="161"/>
                    </a:cubicBezTo>
                    <a:cubicBezTo>
                      <a:pt x="336" y="161"/>
                      <a:pt x="386" y="172"/>
                      <a:pt x="420" y="142"/>
                    </a:cubicBezTo>
                    <a:cubicBezTo>
                      <a:pt x="420" y="142"/>
                      <a:pt x="435" y="176"/>
                      <a:pt x="430" y="216"/>
                    </a:cubicBezTo>
                    <a:cubicBezTo>
                      <a:pt x="430" y="216"/>
                      <a:pt x="463" y="212"/>
                      <a:pt x="476" y="174"/>
                    </a:cubicBezTo>
                    <a:cubicBezTo>
                      <a:pt x="476" y="174"/>
                      <a:pt x="488" y="200"/>
                      <a:pt x="486" y="225"/>
                    </a:cubicBezTo>
                    <a:cubicBezTo>
                      <a:pt x="486" y="225"/>
                      <a:pt x="506" y="193"/>
                      <a:pt x="499" y="147"/>
                    </a:cubicBezTo>
                    <a:close/>
                  </a:path>
                </a:pathLst>
              </a:custGeom>
              <a:solidFill>
                <a:srgbClr val="A33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" name="Rectangle 52"/>
              <p:cNvSpPr>
                <a:spLocks noChangeArrowheads="1"/>
              </p:cNvSpPr>
              <p:nvPr/>
            </p:nvSpPr>
            <p:spPr bwMode="auto">
              <a:xfrm>
                <a:off x="6847" y="2448"/>
                <a:ext cx="180" cy="168"/>
              </a:xfrm>
              <a:prstGeom prst="rect">
                <a:avLst/>
              </a:prstGeom>
              <a:solidFill>
                <a:srgbClr val="FF93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4" name="Freeform 53"/>
              <p:cNvSpPr/>
              <p:nvPr/>
            </p:nvSpPr>
            <p:spPr bwMode="auto">
              <a:xfrm>
                <a:off x="6861" y="2472"/>
                <a:ext cx="166" cy="128"/>
              </a:xfrm>
              <a:custGeom>
                <a:avLst/>
                <a:gdLst>
                  <a:gd name="T0" fmla="*/ 8 w 70"/>
                  <a:gd name="T1" fmla="*/ 7 h 54"/>
                  <a:gd name="T2" fmla="*/ 70 w 70"/>
                  <a:gd name="T3" fmla="*/ 48 h 54"/>
                  <a:gd name="T4" fmla="*/ 53 w 70"/>
                  <a:gd name="T5" fmla="*/ 52 h 54"/>
                  <a:gd name="T6" fmla="*/ 0 w 70"/>
                  <a:gd name="T7" fmla="*/ 0 h 54"/>
                  <a:gd name="T8" fmla="*/ 8 w 70"/>
                  <a:gd name="T9" fmla="*/ 7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54">
                    <a:moveTo>
                      <a:pt x="8" y="7"/>
                    </a:moveTo>
                    <a:cubicBezTo>
                      <a:pt x="8" y="7"/>
                      <a:pt x="51" y="48"/>
                      <a:pt x="70" y="48"/>
                    </a:cubicBezTo>
                    <a:cubicBezTo>
                      <a:pt x="70" y="48"/>
                      <a:pt x="61" y="54"/>
                      <a:pt x="53" y="52"/>
                    </a:cubicBezTo>
                    <a:cubicBezTo>
                      <a:pt x="43" y="50"/>
                      <a:pt x="13" y="33"/>
                      <a:pt x="0" y="0"/>
                    </a:cubicBezTo>
                    <a:lnTo>
                      <a:pt x="8" y="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" name="Freeform 54"/>
              <p:cNvSpPr/>
              <p:nvPr/>
            </p:nvSpPr>
            <p:spPr bwMode="auto">
              <a:xfrm>
                <a:off x="6861" y="2472"/>
                <a:ext cx="178" cy="125"/>
              </a:xfrm>
              <a:custGeom>
                <a:avLst/>
                <a:gdLst>
                  <a:gd name="T0" fmla="*/ 0 w 75"/>
                  <a:gd name="T1" fmla="*/ 0 h 53"/>
                  <a:gd name="T2" fmla="*/ 70 w 75"/>
                  <a:gd name="T3" fmla="*/ 48 h 53"/>
                  <a:gd name="T4" fmla="*/ 0 w 75"/>
                  <a:gd name="T5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5" h="53">
                    <a:moveTo>
                      <a:pt x="0" y="0"/>
                    </a:moveTo>
                    <a:cubicBezTo>
                      <a:pt x="0" y="0"/>
                      <a:pt x="75" y="43"/>
                      <a:pt x="70" y="48"/>
                    </a:cubicBezTo>
                    <a:cubicBezTo>
                      <a:pt x="64" y="53"/>
                      <a:pt x="30" y="37"/>
                      <a:pt x="0" y="0"/>
                    </a:cubicBezTo>
                    <a:close/>
                  </a:path>
                </a:pathLst>
              </a:custGeom>
              <a:solidFill>
                <a:srgbClr val="FF92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6" name="Freeform 55"/>
              <p:cNvSpPr/>
              <p:nvPr/>
            </p:nvSpPr>
            <p:spPr bwMode="auto">
              <a:xfrm>
                <a:off x="5425" y="2687"/>
                <a:ext cx="1231" cy="1135"/>
              </a:xfrm>
              <a:custGeom>
                <a:avLst/>
                <a:gdLst>
                  <a:gd name="T0" fmla="*/ 0 w 520"/>
                  <a:gd name="T1" fmla="*/ 373 h 479"/>
                  <a:gd name="T2" fmla="*/ 166 w 520"/>
                  <a:gd name="T3" fmla="*/ 259 h 479"/>
                  <a:gd name="T4" fmla="*/ 520 w 520"/>
                  <a:gd name="T5" fmla="*/ 11 h 479"/>
                  <a:gd name="T6" fmla="*/ 371 w 520"/>
                  <a:gd name="T7" fmla="*/ 202 h 479"/>
                  <a:gd name="T8" fmla="*/ 489 w 520"/>
                  <a:gd name="T9" fmla="*/ 112 h 479"/>
                  <a:gd name="T10" fmla="*/ 68 w 520"/>
                  <a:gd name="T11" fmla="*/ 479 h 479"/>
                  <a:gd name="T12" fmla="*/ 0 w 520"/>
                  <a:gd name="T13" fmla="*/ 373 h 4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0" h="479">
                    <a:moveTo>
                      <a:pt x="0" y="373"/>
                    </a:moveTo>
                    <a:cubicBezTo>
                      <a:pt x="0" y="373"/>
                      <a:pt x="67" y="356"/>
                      <a:pt x="166" y="259"/>
                    </a:cubicBezTo>
                    <a:cubicBezTo>
                      <a:pt x="378" y="53"/>
                      <a:pt x="502" y="0"/>
                      <a:pt x="520" y="11"/>
                    </a:cubicBezTo>
                    <a:cubicBezTo>
                      <a:pt x="371" y="202"/>
                      <a:pt x="371" y="202"/>
                      <a:pt x="371" y="202"/>
                    </a:cubicBezTo>
                    <a:cubicBezTo>
                      <a:pt x="489" y="112"/>
                      <a:pt x="489" y="112"/>
                      <a:pt x="489" y="112"/>
                    </a:cubicBezTo>
                    <a:cubicBezTo>
                      <a:pt x="489" y="112"/>
                      <a:pt x="439" y="247"/>
                      <a:pt x="68" y="479"/>
                    </a:cubicBezTo>
                    <a:cubicBezTo>
                      <a:pt x="68" y="479"/>
                      <a:pt x="8" y="399"/>
                      <a:pt x="0" y="37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7" name="Freeform 56"/>
              <p:cNvSpPr/>
              <p:nvPr/>
            </p:nvSpPr>
            <p:spPr bwMode="auto">
              <a:xfrm>
                <a:off x="6199" y="2605"/>
                <a:ext cx="509" cy="651"/>
              </a:xfrm>
              <a:custGeom>
                <a:avLst/>
                <a:gdLst>
                  <a:gd name="T0" fmla="*/ 157 w 215"/>
                  <a:gd name="T1" fmla="*/ 0 h 275"/>
                  <a:gd name="T2" fmla="*/ 193 w 215"/>
                  <a:gd name="T3" fmla="*/ 46 h 275"/>
                  <a:gd name="T4" fmla="*/ 55 w 215"/>
                  <a:gd name="T5" fmla="*/ 229 h 275"/>
                  <a:gd name="T6" fmla="*/ 193 w 215"/>
                  <a:gd name="T7" fmla="*/ 115 h 275"/>
                  <a:gd name="T8" fmla="*/ 215 w 215"/>
                  <a:gd name="T9" fmla="*/ 189 h 275"/>
                  <a:gd name="T10" fmla="*/ 175 w 215"/>
                  <a:gd name="T11" fmla="*/ 157 h 275"/>
                  <a:gd name="T12" fmla="*/ 0 w 215"/>
                  <a:gd name="T13" fmla="*/ 275 h 275"/>
                  <a:gd name="T14" fmla="*/ 172 w 215"/>
                  <a:gd name="T15" fmla="*/ 50 h 275"/>
                  <a:gd name="T16" fmla="*/ 82 w 215"/>
                  <a:gd name="T17" fmla="*/ 106 h 275"/>
                  <a:gd name="T18" fmla="*/ 121 w 215"/>
                  <a:gd name="T19" fmla="*/ 5 h 275"/>
                  <a:gd name="T20" fmla="*/ 157 w 215"/>
                  <a:gd name="T21" fmla="*/ 0 h 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5" h="275">
                    <a:moveTo>
                      <a:pt x="157" y="0"/>
                    </a:moveTo>
                    <a:cubicBezTo>
                      <a:pt x="193" y="46"/>
                      <a:pt x="193" y="46"/>
                      <a:pt x="193" y="46"/>
                    </a:cubicBezTo>
                    <a:cubicBezTo>
                      <a:pt x="55" y="229"/>
                      <a:pt x="55" y="229"/>
                      <a:pt x="55" y="229"/>
                    </a:cubicBezTo>
                    <a:cubicBezTo>
                      <a:pt x="193" y="115"/>
                      <a:pt x="193" y="115"/>
                      <a:pt x="193" y="115"/>
                    </a:cubicBezTo>
                    <a:cubicBezTo>
                      <a:pt x="215" y="189"/>
                      <a:pt x="215" y="189"/>
                      <a:pt x="215" y="189"/>
                    </a:cubicBezTo>
                    <a:cubicBezTo>
                      <a:pt x="215" y="189"/>
                      <a:pt x="195" y="157"/>
                      <a:pt x="175" y="157"/>
                    </a:cubicBezTo>
                    <a:cubicBezTo>
                      <a:pt x="156" y="156"/>
                      <a:pt x="0" y="275"/>
                      <a:pt x="0" y="275"/>
                    </a:cubicBezTo>
                    <a:cubicBezTo>
                      <a:pt x="0" y="275"/>
                      <a:pt x="191" y="48"/>
                      <a:pt x="172" y="50"/>
                    </a:cubicBezTo>
                    <a:cubicBezTo>
                      <a:pt x="154" y="52"/>
                      <a:pt x="82" y="106"/>
                      <a:pt x="82" y="106"/>
                    </a:cubicBezTo>
                    <a:cubicBezTo>
                      <a:pt x="121" y="5"/>
                      <a:pt x="121" y="5"/>
                      <a:pt x="121" y="5"/>
                    </a:cubicBezTo>
                    <a:lnTo>
                      <a:pt x="157" y="0"/>
                    </a:lnTo>
                    <a:close/>
                  </a:path>
                </a:pathLst>
              </a:custGeom>
              <a:solidFill>
                <a:srgbClr val="D3D5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8" name="Freeform 57"/>
              <p:cNvSpPr/>
              <p:nvPr/>
            </p:nvSpPr>
            <p:spPr bwMode="auto">
              <a:xfrm>
                <a:off x="3192" y="3720"/>
                <a:ext cx="667" cy="457"/>
              </a:xfrm>
              <a:custGeom>
                <a:avLst/>
                <a:gdLst>
                  <a:gd name="T0" fmla="*/ 246 w 282"/>
                  <a:gd name="T1" fmla="*/ 91 h 193"/>
                  <a:gd name="T2" fmla="*/ 221 w 282"/>
                  <a:gd name="T3" fmla="*/ 43 h 193"/>
                  <a:gd name="T4" fmla="*/ 167 w 282"/>
                  <a:gd name="T5" fmla="*/ 18 h 193"/>
                  <a:gd name="T6" fmla="*/ 133 w 282"/>
                  <a:gd name="T7" fmla="*/ 7 h 193"/>
                  <a:gd name="T8" fmla="*/ 159 w 282"/>
                  <a:gd name="T9" fmla="*/ 34 h 193"/>
                  <a:gd name="T10" fmla="*/ 103 w 282"/>
                  <a:gd name="T11" fmla="*/ 43 h 193"/>
                  <a:gd name="T12" fmla="*/ 0 w 282"/>
                  <a:gd name="T13" fmla="*/ 120 h 193"/>
                  <a:gd name="T14" fmla="*/ 169 w 282"/>
                  <a:gd name="T15" fmla="*/ 135 h 193"/>
                  <a:gd name="T16" fmla="*/ 227 w 282"/>
                  <a:gd name="T17" fmla="*/ 193 h 193"/>
                  <a:gd name="T18" fmla="*/ 282 w 282"/>
                  <a:gd name="T19" fmla="*/ 120 h 193"/>
                  <a:gd name="T20" fmla="*/ 246 w 282"/>
                  <a:gd name="T21" fmla="*/ 91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2" h="193">
                    <a:moveTo>
                      <a:pt x="246" y="91"/>
                    </a:moveTo>
                    <a:cubicBezTo>
                      <a:pt x="221" y="43"/>
                      <a:pt x="221" y="43"/>
                      <a:pt x="221" y="43"/>
                    </a:cubicBezTo>
                    <a:cubicBezTo>
                      <a:pt x="221" y="43"/>
                      <a:pt x="208" y="35"/>
                      <a:pt x="167" y="18"/>
                    </a:cubicBezTo>
                    <a:cubicBezTo>
                      <a:pt x="126" y="0"/>
                      <a:pt x="133" y="7"/>
                      <a:pt x="133" y="7"/>
                    </a:cubicBezTo>
                    <a:cubicBezTo>
                      <a:pt x="159" y="34"/>
                      <a:pt x="159" y="34"/>
                      <a:pt x="159" y="34"/>
                    </a:cubicBezTo>
                    <a:cubicBezTo>
                      <a:pt x="159" y="34"/>
                      <a:pt x="153" y="47"/>
                      <a:pt x="103" y="43"/>
                    </a:cubicBezTo>
                    <a:cubicBezTo>
                      <a:pt x="73" y="40"/>
                      <a:pt x="0" y="120"/>
                      <a:pt x="0" y="120"/>
                    </a:cubicBezTo>
                    <a:cubicBezTo>
                      <a:pt x="0" y="120"/>
                      <a:pt x="140" y="109"/>
                      <a:pt x="169" y="135"/>
                    </a:cubicBezTo>
                    <a:cubicBezTo>
                      <a:pt x="199" y="161"/>
                      <a:pt x="227" y="193"/>
                      <a:pt x="227" y="193"/>
                    </a:cubicBezTo>
                    <a:cubicBezTo>
                      <a:pt x="282" y="120"/>
                      <a:pt x="282" y="120"/>
                      <a:pt x="282" y="120"/>
                    </a:cubicBezTo>
                    <a:lnTo>
                      <a:pt x="246" y="91"/>
                    </a:lnTo>
                    <a:close/>
                  </a:path>
                </a:pathLst>
              </a:custGeom>
              <a:solidFill>
                <a:srgbClr val="002B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" name="Freeform 58"/>
              <p:cNvSpPr/>
              <p:nvPr/>
            </p:nvSpPr>
            <p:spPr bwMode="auto">
              <a:xfrm>
                <a:off x="2847" y="4047"/>
                <a:ext cx="584" cy="412"/>
              </a:xfrm>
              <a:custGeom>
                <a:avLst/>
                <a:gdLst>
                  <a:gd name="T0" fmla="*/ 201 w 247"/>
                  <a:gd name="T1" fmla="*/ 29 h 174"/>
                  <a:gd name="T2" fmla="*/ 156 w 247"/>
                  <a:gd name="T3" fmla="*/ 0 h 174"/>
                  <a:gd name="T4" fmla="*/ 96 w 247"/>
                  <a:gd name="T5" fmla="*/ 4 h 174"/>
                  <a:gd name="T6" fmla="*/ 61 w 247"/>
                  <a:gd name="T7" fmla="*/ 11 h 174"/>
                  <a:gd name="T8" fmla="*/ 97 w 247"/>
                  <a:gd name="T9" fmla="*/ 22 h 174"/>
                  <a:gd name="T10" fmla="*/ 53 w 247"/>
                  <a:gd name="T11" fmla="*/ 57 h 174"/>
                  <a:gd name="T12" fmla="*/ 0 w 247"/>
                  <a:gd name="T13" fmla="*/ 174 h 174"/>
                  <a:gd name="T14" fmla="*/ 156 w 247"/>
                  <a:gd name="T15" fmla="*/ 106 h 174"/>
                  <a:gd name="T16" fmla="*/ 234 w 247"/>
                  <a:gd name="T17" fmla="*/ 128 h 174"/>
                  <a:gd name="T18" fmla="*/ 247 w 247"/>
                  <a:gd name="T19" fmla="*/ 38 h 174"/>
                  <a:gd name="T20" fmla="*/ 201 w 247"/>
                  <a:gd name="T21" fmla="*/ 29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7" h="174">
                    <a:moveTo>
                      <a:pt x="201" y="29"/>
                    </a:moveTo>
                    <a:cubicBezTo>
                      <a:pt x="156" y="0"/>
                      <a:pt x="156" y="0"/>
                      <a:pt x="156" y="0"/>
                    </a:cubicBezTo>
                    <a:cubicBezTo>
                      <a:pt x="156" y="0"/>
                      <a:pt x="141" y="0"/>
                      <a:pt x="96" y="4"/>
                    </a:cubicBezTo>
                    <a:cubicBezTo>
                      <a:pt x="52" y="8"/>
                      <a:pt x="61" y="11"/>
                      <a:pt x="61" y="11"/>
                    </a:cubicBezTo>
                    <a:cubicBezTo>
                      <a:pt x="97" y="22"/>
                      <a:pt x="97" y="22"/>
                      <a:pt x="97" y="22"/>
                    </a:cubicBezTo>
                    <a:cubicBezTo>
                      <a:pt x="97" y="22"/>
                      <a:pt x="99" y="36"/>
                      <a:pt x="53" y="57"/>
                    </a:cubicBezTo>
                    <a:cubicBezTo>
                      <a:pt x="25" y="70"/>
                      <a:pt x="0" y="174"/>
                      <a:pt x="0" y="174"/>
                    </a:cubicBezTo>
                    <a:cubicBezTo>
                      <a:pt x="0" y="174"/>
                      <a:pt x="117" y="97"/>
                      <a:pt x="156" y="106"/>
                    </a:cubicBezTo>
                    <a:cubicBezTo>
                      <a:pt x="194" y="114"/>
                      <a:pt x="234" y="128"/>
                      <a:pt x="234" y="128"/>
                    </a:cubicBezTo>
                    <a:cubicBezTo>
                      <a:pt x="247" y="38"/>
                      <a:pt x="247" y="38"/>
                      <a:pt x="247" y="38"/>
                    </a:cubicBezTo>
                    <a:lnTo>
                      <a:pt x="201" y="29"/>
                    </a:lnTo>
                    <a:close/>
                  </a:path>
                </a:pathLst>
              </a:custGeom>
              <a:solidFill>
                <a:srgbClr val="002B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91" name="组合 90"/>
          <p:cNvGrpSpPr/>
          <p:nvPr/>
        </p:nvGrpSpPr>
        <p:grpSpPr>
          <a:xfrm>
            <a:off x="293858" y="421751"/>
            <a:ext cx="5496121" cy="3715274"/>
            <a:chOff x="293858" y="421751"/>
            <a:chExt cx="5496121" cy="3715274"/>
          </a:xfrm>
        </p:grpSpPr>
        <p:sp>
          <p:nvSpPr>
            <p:cNvPr id="10" name="Freeform 25"/>
            <p:cNvSpPr/>
            <p:nvPr/>
          </p:nvSpPr>
          <p:spPr bwMode="auto">
            <a:xfrm>
              <a:off x="623888" y="1546225"/>
              <a:ext cx="2808288" cy="2590800"/>
            </a:xfrm>
            <a:custGeom>
              <a:avLst/>
              <a:gdLst>
                <a:gd name="T0" fmla="*/ 1592 w 1769"/>
                <a:gd name="T1" fmla="*/ 0 h 1632"/>
                <a:gd name="T2" fmla="*/ 0 w 1769"/>
                <a:gd name="T3" fmla="*/ 1177 h 1632"/>
                <a:gd name="T4" fmla="*/ 380 w 1769"/>
                <a:gd name="T5" fmla="*/ 1632 h 1632"/>
                <a:gd name="T6" fmla="*/ 1769 w 1769"/>
                <a:gd name="T7" fmla="*/ 245 h 1632"/>
                <a:gd name="T8" fmla="*/ 1592 w 1769"/>
                <a:gd name="T9" fmla="*/ 0 h 1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9" h="1632">
                  <a:moveTo>
                    <a:pt x="1592" y="0"/>
                  </a:moveTo>
                  <a:lnTo>
                    <a:pt x="0" y="1177"/>
                  </a:lnTo>
                  <a:lnTo>
                    <a:pt x="380" y="1632"/>
                  </a:lnTo>
                  <a:lnTo>
                    <a:pt x="1769" y="245"/>
                  </a:lnTo>
                  <a:lnTo>
                    <a:pt x="1592" y="0"/>
                  </a:lnTo>
                  <a:close/>
                </a:path>
              </a:pathLst>
            </a:custGeom>
            <a:solidFill>
              <a:srgbClr val="94C9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23" name="Group 100"/>
            <p:cNvGrpSpPr>
              <a:grpSpLocks noChangeAspect="1"/>
            </p:cNvGrpSpPr>
            <p:nvPr/>
          </p:nvGrpSpPr>
          <p:grpSpPr bwMode="auto">
            <a:xfrm>
              <a:off x="372048" y="421751"/>
              <a:ext cx="4184978" cy="3599230"/>
              <a:chOff x="3137" y="1475"/>
              <a:chExt cx="3951" cy="3398"/>
            </a:xfrm>
          </p:grpSpPr>
          <p:sp>
            <p:nvSpPr>
              <p:cNvPr id="24" name="Freeform 101"/>
              <p:cNvSpPr/>
              <p:nvPr/>
            </p:nvSpPr>
            <p:spPr bwMode="auto">
              <a:xfrm>
                <a:off x="3137" y="3396"/>
                <a:ext cx="1546" cy="1174"/>
              </a:xfrm>
              <a:custGeom>
                <a:avLst/>
                <a:gdLst>
                  <a:gd name="T0" fmla="*/ 0 w 653"/>
                  <a:gd name="T1" fmla="*/ 496 h 496"/>
                  <a:gd name="T2" fmla="*/ 647 w 653"/>
                  <a:gd name="T3" fmla="*/ 8 h 496"/>
                  <a:gd name="T4" fmla="*/ 0 w 653"/>
                  <a:gd name="T5" fmla="*/ 496 h 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3" h="496">
                    <a:moveTo>
                      <a:pt x="0" y="496"/>
                    </a:moveTo>
                    <a:cubicBezTo>
                      <a:pt x="0" y="496"/>
                      <a:pt x="653" y="0"/>
                      <a:pt x="647" y="8"/>
                    </a:cubicBezTo>
                    <a:cubicBezTo>
                      <a:pt x="620" y="47"/>
                      <a:pt x="0" y="496"/>
                      <a:pt x="0" y="49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" name="Freeform 102"/>
              <p:cNvSpPr/>
              <p:nvPr/>
            </p:nvSpPr>
            <p:spPr bwMode="auto">
              <a:xfrm>
                <a:off x="3379" y="3737"/>
                <a:ext cx="1131" cy="1082"/>
              </a:xfrm>
              <a:custGeom>
                <a:avLst/>
                <a:gdLst>
                  <a:gd name="T0" fmla="*/ 0 w 478"/>
                  <a:gd name="T1" fmla="*/ 457 h 457"/>
                  <a:gd name="T2" fmla="*/ 399 w 478"/>
                  <a:gd name="T3" fmla="*/ 87 h 457"/>
                  <a:gd name="T4" fmla="*/ 0 w 478"/>
                  <a:gd name="T5" fmla="*/ 457 h 4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78" h="457">
                    <a:moveTo>
                      <a:pt x="0" y="457"/>
                    </a:moveTo>
                    <a:cubicBezTo>
                      <a:pt x="0" y="457"/>
                      <a:pt x="478" y="0"/>
                      <a:pt x="399" y="87"/>
                    </a:cubicBezTo>
                    <a:cubicBezTo>
                      <a:pt x="321" y="174"/>
                      <a:pt x="0" y="457"/>
                      <a:pt x="0" y="45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" name="Freeform 103"/>
              <p:cNvSpPr/>
              <p:nvPr/>
            </p:nvSpPr>
            <p:spPr bwMode="auto">
              <a:xfrm>
                <a:off x="3731" y="3763"/>
                <a:ext cx="1153" cy="1110"/>
              </a:xfrm>
              <a:custGeom>
                <a:avLst/>
                <a:gdLst>
                  <a:gd name="T0" fmla="*/ 0 w 487"/>
                  <a:gd name="T1" fmla="*/ 469 h 469"/>
                  <a:gd name="T2" fmla="*/ 430 w 487"/>
                  <a:gd name="T3" fmla="*/ 64 h 469"/>
                  <a:gd name="T4" fmla="*/ 0 w 487"/>
                  <a:gd name="T5" fmla="*/ 469 h 4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87" h="469">
                    <a:moveTo>
                      <a:pt x="0" y="469"/>
                    </a:moveTo>
                    <a:cubicBezTo>
                      <a:pt x="0" y="469"/>
                      <a:pt x="487" y="0"/>
                      <a:pt x="430" y="64"/>
                    </a:cubicBezTo>
                    <a:cubicBezTo>
                      <a:pt x="372" y="127"/>
                      <a:pt x="0" y="469"/>
                      <a:pt x="0" y="46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" name="Freeform 104"/>
              <p:cNvSpPr/>
              <p:nvPr/>
            </p:nvSpPr>
            <p:spPr bwMode="auto">
              <a:xfrm>
                <a:off x="4775" y="2703"/>
                <a:ext cx="1020" cy="1020"/>
              </a:xfrm>
              <a:custGeom>
                <a:avLst/>
                <a:gdLst>
                  <a:gd name="T0" fmla="*/ 431 w 431"/>
                  <a:gd name="T1" fmla="*/ 136 h 431"/>
                  <a:gd name="T2" fmla="*/ 308 w 431"/>
                  <a:gd name="T3" fmla="*/ 0 h 431"/>
                  <a:gd name="T4" fmla="*/ 307 w 431"/>
                  <a:gd name="T5" fmla="*/ 0 h 431"/>
                  <a:gd name="T6" fmla="*/ 16 w 431"/>
                  <a:gd name="T7" fmla="*/ 354 h 431"/>
                  <a:gd name="T8" fmla="*/ 62 w 431"/>
                  <a:gd name="T9" fmla="*/ 357 h 431"/>
                  <a:gd name="T10" fmla="*/ 0 w 431"/>
                  <a:gd name="T11" fmla="*/ 413 h 431"/>
                  <a:gd name="T12" fmla="*/ 430 w 431"/>
                  <a:gd name="T13" fmla="*/ 137 h 431"/>
                  <a:gd name="T14" fmla="*/ 431 w 431"/>
                  <a:gd name="T15" fmla="*/ 136 h 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31" h="431">
                    <a:moveTo>
                      <a:pt x="431" y="136"/>
                    </a:moveTo>
                    <a:cubicBezTo>
                      <a:pt x="308" y="0"/>
                      <a:pt x="308" y="0"/>
                      <a:pt x="308" y="0"/>
                    </a:cubicBezTo>
                    <a:cubicBezTo>
                      <a:pt x="308" y="0"/>
                      <a:pt x="307" y="0"/>
                      <a:pt x="307" y="0"/>
                    </a:cubicBezTo>
                    <a:cubicBezTo>
                      <a:pt x="18" y="12"/>
                      <a:pt x="16" y="354"/>
                      <a:pt x="16" y="354"/>
                    </a:cubicBezTo>
                    <a:cubicBezTo>
                      <a:pt x="62" y="357"/>
                      <a:pt x="62" y="357"/>
                      <a:pt x="62" y="357"/>
                    </a:cubicBezTo>
                    <a:cubicBezTo>
                      <a:pt x="0" y="413"/>
                      <a:pt x="0" y="413"/>
                      <a:pt x="0" y="413"/>
                    </a:cubicBezTo>
                    <a:cubicBezTo>
                      <a:pt x="0" y="413"/>
                      <a:pt x="368" y="431"/>
                      <a:pt x="430" y="137"/>
                    </a:cubicBezTo>
                    <a:cubicBezTo>
                      <a:pt x="430" y="137"/>
                      <a:pt x="430" y="137"/>
                      <a:pt x="431" y="13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" name="Freeform 105"/>
              <p:cNvSpPr/>
              <p:nvPr/>
            </p:nvSpPr>
            <p:spPr bwMode="auto">
              <a:xfrm>
                <a:off x="4979" y="2757"/>
                <a:ext cx="764" cy="727"/>
              </a:xfrm>
              <a:custGeom>
                <a:avLst/>
                <a:gdLst>
                  <a:gd name="T0" fmla="*/ 323 w 323"/>
                  <a:gd name="T1" fmla="*/ 90 h 307"/>
                  <a:gd name="T2" fmla="*/ 241 w 323"/>
                  <a:gd name="T3" fmla="*/ 0 h 307"/>
                  <a:gd name="T4" fmla="*/ 241 w 323"/>
                  <a:gd name="T5" fmla="*/ 0 h 307"/>
                  <a:gd name="T6" fmla="*/ 14 w 323"/>
                  <a:gd name="T7" fmla="*/ 265 h 307"/>
                  <a:gd name="T8" fmla="*/ 47 w 323"/>
                  <a:gd name="T9" fmla="*/ 265 h 307"/>
                  <a:gd name="T10" fmla="*/ 0 w 323"/>
                  <a:gd name="T11" fmla="*/ 307 h 307"/>
                  <a:gd name="T12" fmla="*/ 322 w 323"/>
                  <a:gd name="T13" fmla="*/ 90 h 307"/>
                  <a:gd name="T14" fmla="*/ 323 w 323"/>
                  <a:gd name="T15" fmla="*/ 90 h 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3" h="307">
                    <a:moveTo>
                      <a:pt x="323" y="90"/>
                    </a:moveTo>
                    <a:cubicBezTo>
                      <a:pt x="241" y="0"/>
                      <a:pt x="241" y="0"/>
                      <a:pt x="241" y="0"/>
                    </a:cubicBezTo>
                    <a:cubicBezTo>
                      <a:pt x="241" y="0"/>
                      <a:pt x="241" y="0"/>
                      <a:pt x="241" y="0"/>
                    </a:cubicBezTo>
                    <a:cubicBezTo>
                      <a:pt x="33" y="24"/>
                      <a:pt x="14" y="265"/>
                      <a:pt x="14" y="265"/>
                    </a:cubicBezTo>
                    <a:cubicBezTo>
                      <a:pt x="47" y="265"/>
                      <a:pt x="47" y="265"/>
                      <a:pt x="47" y="265"/>
                    </a:cubicBezTo>
                    <a:cubicBezTo>
                      <a:pt x="0" y="307"/>
                      <a:pt x="0" y="307"/>
                      <a:pt x="0" y="307"/>
                    </a:cubicBezTo>
                    <a:cubicBezTo>
                      <a:pt x="0" y="307"/>
                      <a:pt x="262" y="301"/>
                      <a:pt x="322" y="90"/>
                    </a:cubicBezTo>
                    <a:cubicBezTo>
                      <a:pt x="322" y="90"/>
                      <a:pt x="322" y="90"/>
                      <a:pt x="323" y="90"/>
                    </a:cubicBezTo>
                    <a:close/>
                  </a:path>
                </a:pathLst>
              </a:custGeom>
              <a:solidFill>
                <a:srgbClr val="FFE1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" name="Freeform 106"/>
              <p:cNvSpPr/>
              <p:nvPr/>
            </p:nvSpPr>
            <p:spPr bwMode="auto">
              <a:xfrm>
                <a:off x="5483" y="1475"/>
                <a:ext cx="1605" cy="1540"/>
              </a:xfrm>
              <a:custGeom>
                <a:avLst/>
                <a:gdLst>
                  <a:gd name="T0" fmla="*/ 585 w 678"/>
                  <a:gd name="T1" fmla="*/ 116 h 651"/>
                  <a:gd name="T2" fmla="*/ 563 w 678"/>
                  <a:gd name="T3" fmla="*/ 478 h 651"/>
                  <a:gd name="T4" fmla="*/ 319 w 678"/>
                  <a:gd name="T5" fmla="*/ 531 h 651"/>
                  <a:gd name="T6" fmla="*/ 143 w 678"/>
                  <a:gd name="T7" fmla="*/ 651 h 651"/>
                  <a:gd name="T8" fmla="*/ 0 w 678"/>
                  <a:gd name="T9" fmla="*/ 490 h 651"/>
                  <a:gd name="T10" fmla="*/ 141 w 678"/>
                  <a:gd name="T11" fmla="*/ 330 h 651"/>
                  <a:gd name="T12" fmla="*/ 223 w 678"/>
                  <a:gd name="T13" fmla="*/ 94 h 651"/>
                  <a:gd name="T14" fmla="*/ 585 w 678"/>
                  <a:gd name="T15" fmla="*/ 116 h 6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78" h="651">
                    <a:moveTo>
                      <a:pt x="585" y="116"/>
                    </a:moveTo>
                    <a:cubicBezTo>
                      <a:pt x="678" y="222"/>
                      <a:pt x="669" y="384"/>
                      <a:pt x="563" y="478"/>
                    </a:cubicBezTo>
                    <a:cubicBezTo>
                      <a:pt x="494" y="539"/>
                      <a:pt x="401" y="556"/>
                      <a:pt x="319" y="531"/>
                    </a:cubicBezTo>
                    <a:cubicBezTo>
                      <a:pt x="143" y="651"/>
                      <a:pt x="143" y="651"/>
                      <a:pt x="143" y="651"/>
                    </a:cubicBezTo>
                    <a:cubicBezTo>
                      <a:pt x="0" y="490"/>
                      <a:pt x="0" y="490"/>
                      <a:pt x="0" y="490"/>
                    </a:cubicBezTo>
                    <a:cubicBezTo>
                      <a:pt x="141" y="330"/>
                      <a:pt x="141" y="330"/>
                      <a:pt x="141" y="330"/>
                    </a:cubicBezTo>
                    <a:cubicBezTo>
                      <a:pt x="126" y="245"/>
                      <a:pt x="154" y="155"/>
                      <a:pt x="223" y="94"/>
                    </a:cubicBezTo>
                    <a:cubicBezTo>
                      <a:pt x="329" y="0"/>
                      <a:pt x="491" y="10"/>
                      <a:pt x="585" y="116"/>
                    </a:cubicBezTo>
                    <a:close/>
                  </a:path>
                </a:pathLst>
              </a:custGeom>
              <a:solidFill>
                <a:srgbClr val="FFE1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" name="Freeform 107"/>
              <p:cNvSpPr>
                <a:spLocks noEditPoints="1"/>
              </p:cNvSpPr>
              <p:nvPr/>
            </p:nvSpPr>
            <p:spPr bwMode="auto">
              <a:xfrm>
                <a:off x="5732" y="2031"/>
                <a:ext cx="745" cy="729"/>
              </a:xfrm>
              <a:custGeom>
                <a:avLst/>
                <a:gdLst>
                  <a:gd name="T0" fmla="*/ 20 w 315"/>
                  <a:gd name="T1" fmla="*/ 232 h 308"/>
                  <a:gd name="T2" fmla="*/ 6 w 315"/>
                  <a:gd name="T3" fmla="*/ 235 h 308"/>
                  <a:gd name="T4" fmla="*/ 3 w 315"/>
                  <a:gd name="T5" fmla="*/ 221 h 308"/>
                  <a:gd name="T6" fmla="*/ 107 w 315"/>
                  <a:gd name="T7" fmla="*/ 70 h 308"/>
                  <a:gd name="T8" fmla="*/ 170 w 315"/>
                  <a:gd name="T9" fmla="*/ 15 h 308"/>
                  <a:gd name="T10" fmla="*/ 169 w 315"/>
                  <a:gd name="T11" fmla="*/ 17 h 308"/>
                  <a:gd name="T12" fmla="*/ 170 w 315"/>
                  <a:gd name="T13" fmla="*/ 15 h 308"/>
                  <a:gd name="T14" fmla="*/ 170 w 315"/>
                  <a:gd name="T15" fmla="*/ 14 h 308"/>
                  <a:gd name="T16" fmla="*/ 170 w 315"/>
                  <a:gd name="T17" fmla="*/ 31 h 308"/>
                  <a:gd name="T18" fmla="*/ 207 w 315"/>
                  <a:gd name="T19" fmla="*/ 119 h 308"/>
                  <a:gd name="T20" fmla="*/ 288 w 315"/>
                  <a:gd name="T21" fmla="*/ 164 h 308"/>
                  <a:gd name="T22" fmla="*/ 304 w 315"/>
                  <a:gd name="T23" fmla="*/ 164 h 308"/>
                  <a:gd name="T24" fmla="*/ 315 w 315"/>
                  <a:gd name="T25" fmla="*/ 174 h 308"/>
                  <a:gd name="T26" fmla="*/ 309 w 315"/>
                  <a:gd name="T27" fmla="*/ 184 h 308"/>
                  <a:gd name="T28" fmla="*/ 78 w 315"/>
                  <a:gd name="T29" fmla="*/ 305 h 308"/>
                  <a:gd name="T30" fmla="*/ 64 w 315"/>
                  <a:gd name="T31" fmla="*/ 301 h 308"/>
                  <a:gd name="T32" fmla="*/ 69 w 315"/>
                  <a:gd name="T33" fmla="*/ 287 h 308"/>
                  <a:gd name="T34" fmla="*/ 270 w 315"/>
                  <a:gd name="T35" fmla="*/ 181 h 308"/>
                  <a:gd name="T36" fmla="*/ 192 w 315"/>
                  <a:gd name="T37" fmla="*/ 133 h 308"/>
                  <a:gd name="T38" fmla="*/ 151 w 315"/>
                  <a:gd name="T39" fmla="*/ 43 h 308"/>
                  <a:gd name="T40" fmla="*/ 20 w 315"/>
                  <a:gd name="T41" fmla="*/ 232 h 308"/>
                  <a:gd name="T42" fmla="*/ 107 w 315"/>
                  <a:gd name="T43" fmla="*/ 70 h 308"/>
                  <a:gd name="T44" fmla="*/ 152 w 315"/>
                  <a:gd name="T45" fmla="*/ 6 h 308"/>
                  <a:gd name="T46" fmla="*/ 166 w 315"/>
                  <a:gd name="T47" fmla="*/ 3 h 308"/>
                  <a:gd name="T48" fmla="*/ 170 w 315"/>
                  <a:gd name="T49" fmla="*/ 13 h 308"/>
                  <a:gd name="T50" fmla="*/ 170 w 315"/>
                  <a:gd name="T51" fmla="*/ 14 h 308"/>
                  <a:gd name="T52" fmla="*/ 170 w 315"/>
                  <a:gd name="T53" fmla="*/ 15 h 308"/>
                  <a:gd name="T54" fmla="*/ 170 w 315"/>
                  <a:gd name="T55" fmla="*/ 13 h 308"/>
                  <a:gd name="T56" fmla="*/ 170 w 315"/>
                  <a:gd name="T57" fmla="*/ 15 h 308"/>
                  <a:gd name="T58" fmla="*/ 107 w 315"/>
                  <a:gd name="T59" fmla="*/ 70 h 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15" h="308">
                    <a:moveTo>
                      <a:pt x="20" y="232"/>
                    </a:moveTo>
                    <a:cubicBezTo>
                      <a:pt x="17" y="237"/>
                      <a:pt x="10" y="238"/>
                      <a:pt x="6" y="235"/>
                    </a:cubicBezTo>
                    <a:cubicBezTo>
                      <a:pt x="1" y="232"/>
                      <a:pt x="0" y="225"/>
                      <a:pt x="3" y="221"/>
                    </a:cubicBezTo>
                    <a:cubicBezTo>
                      <a:pt x="107" y="70"/>
                      <a:pt x="107" y="70"/>
                      <a:pt x="107" y="70"/>
                    </a:cubicBezTo>
                    <a:cubicBezTo>
                      <a:pt x="170" y="15"/>
                      <a:pt x="170" y="15"/>
                      <a:pt x="170" y="15"/>
                    </a:cubicBezTo>
                    <a:cubicBezTo>
                      <a:pt x="169" y="17"/>
                      <a:pt x="169" y="17"/>
                      <a:pt x="169" y="17"/>
                    </a:cubicBezTo>
                    <a:cubicBezTo>
                      <a:pt x="169" y="16"/>
                      <a:pt x="170" y="16"/>
                      <a:pt x="170" y="15"/>
                    </a:cubicBezTo>
                    <a:cubicBezTo>
                      <a:pt x="170" y="14"/>
                      <a:pt x="170" y="14"/>
                      <a:pt x="170" y="14"/>
                    </a:cubicBezTo>
                    <a:cubicBezTo>
                      <a:pt x="170" y="20"/>
                      <a:pt x="170" y="25"/>
                      <a:pt x="170" y="31"/>
                    </a:cubicBezTo>
                    <a:cubicBezTo>
                      <a:pt x="172" y="63"/>
                      <a:pt x="185" y="95"/>
                      <a:pt x="207" y="119"/>
                    </a:cubicBezTo>
                    <a:cubicBezTo>
                      <a:pt x="228" y="144"/>
                      <a:pt x="257" y="161"/>
                      <a:pt x="288" y="164"/>
                    </a:cubicBezTo>
                    <a:cubicBezTo>
                      <a:pt x="294" y="165"/>
                      <a:pt x="299" y="165"/>
                      <a:pt x="304" y="164"/>
                    </a:cubicBezTo>
                    <a:cubicBezTo>
                      <a:pt x="310" y="164"/>
                      <a:pt x="315" y="168"/>
                      <a:pt x="315" y="174"/>
                    </a:cubicBezTo>
                    <a:cubicBezTo>
                      <a:pt x="315" y="178"/>
                      <a:pt x="313" y="182"/>
                      <a:pt x="309" y="184"/>
                    </a:cubicBezTo>
                    <a:cubicBezTo>
                      <a:pt x="78" y="305"/>
                      <a:pt x="78" y="305"/>
                      <a:pt x="78" y="305"/>
                    </a:cubicBezTo>
                    <a:cubicBezTo>
                      <a:pt x="73" y="308"/>
                      <a:pt x="67" y="306"/>
                      <a:pt x="64" y="301"/>
                    </a:cubicBezTo>
                    <a:cubicBezTo>
                      <a:pt x="62" y="296"/>
                      <a:pt x="64" y="290"/>
                      <a:pt x="69" y="287"/>
                    </a:cubicBezTo>
                    <a:cubicBezTo>
                      <a:pt x="270" y="181"/>
                      <a:pt x="270" y="181"/>
                      <a:pt x="270" y="181"/>
                    </a:cubicBezTo>
                    <a:cubicBezTo>
                      <a:pt x="240" y="174"/>
                      <a:pt x="212" y="156"/>
                      <a:pt x="192" y="133"/>
                    </a:cubicBezTo>
                    <a:cubicBezTo>
                      <a:pt x="170" y="108"/>
                      <a:pt x="155" y="76"/>
                      <a:pt x="151" y="43"/>
                    </a:cubicBezTo>
                    <a:lnTo>
                      <a:pt x="20" y="232"/>
                    </a:lnTo>
                    <a:close/>
                    <a:moveTo>
                      <a:pt x="107" y="70"/>
                    </a:moveTo>
                    <a:cubicBezTo>
                      <a:pt x="152" y="6"/>
                      <a:pt x="152" y="6"/>
                      <a:pt x="152" y="6"/>
                    </a:cubicBezTo>
                    <a:cubicBezTo>
                      <a:pt x="155" y="1"/>
                      <a:pt x="162" y="0"/>
                      <a:pt x="166" y="3"/>
                    </a:cubicBezTo>
                    <a:cubicBezTo>
                      <a:pt x="170" y="5"/>
                      <a:pt x="171" y="9"/>
                      <a:pt x="170" y="13"/>
                    </a:cubicBezTo>
                    <a:cubicBezTo>
                      <a:pt x="170" y="14"/>
                      <a:pt x="170" y="14"/>
                      <a:pt x="170" y="14"/>
                    </a:cubicBezTo>
                    <a:cubicBezTo>
                      <a:pt x="170" y="15"/>
                      <a:pt x="170" y="15"/>
                      <a:pt x="170" y="15"/>
                    </a:cubicBezTo>
                    <a:cubicBezTo>
                      <a:pt x="170" y="14"/>
                      <a:pt x="170" y="14"/>
                      <a:pt x="170" y="13"/>
                    </a:cubicBezTo>
                    <a:cubicBezTo>
                      <a:pt x="170" y="15"/>
                      <a:pt x="170" y="15"/>
                      <a:pt x="170" y="15"/>
                    </a:cubicBezTo>
                    <a:lnTo>
                      <a:pt x="107" y="70"/>
                    </a:lnTo>
                    <a:close/>
                  </a:path>
                </a:pathLst>
              </a:custGeom>
              <a:solidFill>
                <a:srgbClr val="9195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" name="Freeform 108"/>
              <p:cNvSpPr/>
              <p:nvPr/>
            </p:nvSpPr>
            <p:spPr bwMode="auto">
              <a:xfrm>
                <a:off x="5377" y="2364"/>
                <a:ext cx="733" cy="753"/>
              </a:xfrm>
              <a:custGeom>
                <a:avLst/>
                <a:gdLst>
                  <a:gd name="T0" fmla="*/ 117 w 310"/>
                  <a:gd name="T1" fmla="*/ 0 h 318"/>
                  <a:gd name="T2" fmla="*/ 310 w 310"/>
                  <a:gd name="T3" fmla="*/ 218 h 318"/>
                  <a:gd name="T4" fmla="*/ 199 w 310"/>
                  <a:gd name="T5" fmla="*/ 297 h 318"/>
                  <a:gd name="T6" fmla="*/ 148 w 310"/>
                  <a:gd name="T7" fmla="*/ 293 h 318"/>
                  <a:gd name="T8" fmla="*/ 22 w 310"/>
                  <a:gd name="T9" fmla="*/ 152 h 318"/>
                  <a:gd name="T10" fmla="*/ 25 w 310"/>
                  <a:gd name="T11" fmla="*/ 101 h 318"/>
                  <a:gd name="T12" fmla="*/ 117 w 310"/>
                  <a:gd name="T13" fmla="*/ 0 h 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0" h="318">
                    <a:moveTo>
                      <a:pt x="117" y="0"/>
                    </a:moveTo>
                    <a:cubicBezTo>
                      <a:pt x="310" y="218"/>
                      <a:pt x="310" y="218"/>
                      <a:pt x="310" y="218"/>
                    </a:cubicBezTo>
                    <a:cubicBezTo>
                      <a:pt x="199" y="297"/>
                      <a:pt x="199" y="297"/>
                      <a:pt x="199" y="297"/>
                    </a:cubicBezTo>
                    <a:cubicBezTo>
                      <a:pt x="178" y="311"/>
                      <a:pt x="169" y="318"/>
                      <a:pt x="148" y="293"/>
                    </a:cubicBezTo>
                    <a:cubicBezTo>
                      <a:pt x="22" y="152"/>
                      <a:pt x="22" y="152"/>
                      <a:pt x="22" y="152"/>
                    </a:cubicBezTo>
                    <a:cubicBezTo>
                      <a:pt x="0" y="127"/>
                      <a:pt x="8" y="119"/>
                      <a:pt x="25" y="101"/>
                    </a:cubicBezTo>
                    <a:lnTo>
                      <a:pt x="117" y="0"/>
                    </a:lnTo>
                    <a:close/>
                  </a:path>
                </a:pathLst>
              </a:custGeom>
              <a:solidFill>
                <a:srgbClr val="9195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60" name="Group 61"/>
            <p:cNvGrpSpPr>
              <a:grpSpLocks noChangeAspect="1"/>
            </p:cNvGrpSpPr>
            <p:nvPr/>
          </p:nvGrpSpPr>
          <p:grpSpPr bwMode="auto">
            <a:xfrm>
              <a:off x="293858" y="506930"/>
              <a:ext cx="5496121" cy="3587239"/>
              <a:chOff x="1019" y="1062"/>
              <a:chExt cx="4673" cy="3050"/>
            </a:xfrm>
          </p:grpSpPr>
          <p:sp>
            <p:nvSpPr>
              <p:cNvPr id="61" name="Freeform 62"/>
              <p:cNvSpPr/>
              <p:nvPr/>
            </p:nvSpPr>
            <p:spPr bwMode="auto">
              <a:xfrm>
                <a:off x="1327" y="2684"/>
                <a:ext cx="2132" cy="1028"/>
              </a:xfrm>
              <a:custGeom>
                <a:avLst/>
                <a:gdLst>
                  <a:gd name="T0" fmla="*/ 901 w 901"/>
                  <a:gd name="T1" fmla="*/ 203 h 434"/>
                  <a:gd name="T2" fmla="*/ 0 w 901"/>
                  <a:gd name="T3" fmla="*/ 419 h 434"/>
                  <a:gd name="T4" fmla="*/ 42 w 901"/>
                  <a:gd name="T5" fmla="*/ 301 h 434"/>
                  <a:gd name="T6" fmla="*/ 731 w 901"/>
                  <a:gd name="T7" fmla="*/ 0 h 434"/>
                  <a:gd name="T8" fmla="*/ 901 w 901"/>
                  <a:gd name="T9" fmla="*/ 203 h 4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1" h="434">
                    <a:moveTo>
                      <a:pt x="901" y="203"/>
                    </a:moveTo>
                    <a:cubicBezTo>
                      <a:pt x="901" y="203"/>
                      <a:pt x="750" y="434"/>
                      <a:pt x="0" y="419"/>
                    </a:cubicBezTo>
                    <a:cubicBezTo>
                      <a:pt x="0" y="419"/>
                      <a:pt x="1" y="373"/>
                      <a:pt x="42" y="301"/>
                    </a:cubicBezTo>
                    <a:cubicBezTo>
                      <a:pt x="42" y="301"/>
                      <a:pt x="539" y="307"/>
                      <a:pt x="731" y="0"/>
                    </a:cubicBezTo>
                    <a:cubicBezTo>
                      <a:pt x="731" y="0"/>
                      <a:pt x="883" y="97"/>
                      <a:pt x="901" y="203"/>
                    </a:cubicBezTo>
                    <a:close/>
                  </a:path>
                </a:pathLst>
              </a:custGeom>
              <a:solidFill>
                <a:srgbClr val="2121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2" name="Freeform 63"/>
              <p:cNvSpPr/>
              <p:nvPr/>
            </p:nvSpPr>
            <p:spPr bwMode="auto">
              <a:xfrm>
                <a:off x="1923" y="2343"/>
                <a:ext cx="1285" cy="1769"/>
              </a:xfrm>
              <a:custGeom>
                <a:avLst/>
                <a:gdLst>
                  <a:gd name="T0" fmla="*/ 412 w 543"/>
                  <a:gd name="T1" fmla="*/ 0 h 747"/>
                  <a:gd name="T2" fmla="*/ 328 w 543"/>
                  <a:gd name="T3" fmla="*/ 83 h 747"/>
                  <a:gd name="T4" fmla="*/ 67 w 543"/>
                  <a:gd name="T5" fmla="*/ 332 h 747"/>
                  <a:gd name="T6" fmla="*/ 44 w 543"/>
                  <a:gd name="T7" fmla="*/ 359 h 747"/>
                  <a:gd name="T8" fmla="*/ 0 w 543"/>
                  <a:gd name="T9" fmla="*/ 433 h 747"/>
                  <a:gd name="T10" fmla="*/ 543 w 543"/>
                  <a:gd name="T11" fmla="*/ 246 h 747"/>
                  <a:gd name="T12" fmla="*/ 412 w 543"/>
                  <a:gd name="T13" fmla="*/ 0 h 7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43" h="747">
                    <a:moveTo>
                      <a:pt x="412" y="0"/>
                    </a:moveTo>
                    <a:cubicBezTo>
                      <a:pt x="412" y="0"/>
                      <a:pt x="350" y="42"/>
                      <a:pt x="328" y="83"/>
                    </a:cubicBezTo>
                    <a:cubicBezTo>
                      <a:pt x="305" y="125"/>
                      <a:pt x="435" y="563"/>
                      <a:pt x="67" y="332"/>
                    </a:cubicBezTo>
                    <a:cubicBezTo>
                      <a:pt x="44" y="359"/>
                      <a:pt x="44" y="359"/>
                      <a:pt x="44" y="359"/>
                    </a:cubicBezTo>
                    <a:cubicBezTo>
                      <a:pt x="0" y="433"/>
                      <a:pt x="0" y="433"/>
                      <a:pt x="0" y="433"/>
                    </a:cubicBezTo>
                    <a:cubicBezTo>
                      <a:pt x="0" y="433"/>
                      <a:pt x="479" y="747"/>
                      <a:pt x="543" y="246"/>
                    </a:cubicBezTo>
                    <a:lnTo>
                      <a:pt x="412" y="0"/>
                    </a:ln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3" name="Freeform 64"/>
              <p:cNvSpPr/>
              <p:nvPr/>
            </p:nvSpPr>
            <p:spPr bwMode="auto">
              <a:xfrm>
                <a:off x="2669" y="1545"/>
                <a:ext cx="286" cy="372"/>
              </a:xfrm>
              <a:custGeom>
                <a:avLst/>
                <a:gdLst>
                  <a:gd name="T0" fmla="*/ 121 w 121"/>
                  <a:gd name="T1" fmla="*/ 52 h 157"/>
                  <a:gd name="T2" fmla="*/ 93 w 121"/>
                  <a:gd name="T3" fmla="*/ 132 h 157"/>
                  <a:gd name="T4" fmla="*/ 75 w 121"/>
                  <a:gd name="T5" fmla="*/ 113 h 157"/>
                  <a:gd name="T6" fmla="*/ 35 w 121"/>
                  <a:gd name="T7" fmla="*/ 146 h 157"/>
                  <a:gd name="T8" fmla="*/ 34 w 121"/>
                  <a:gd name="T9" fmla="*/ 125 h 157"/>
                  <a:gd name="T10" fmla="*/ 6 w 121"/>
                  <a:gd name="T11" fmla="*/ 73 h 157"/>
                  <a:gd name="T12" fmla="*/ 85 w 121"/>
                  <a:gd name="T13" fmla="*/ 0 h 157"/>
                  <a:gd name="T14" fmla="*/ 121 w 121"/>
                  <a:gd name="T15" fmla="*/ 52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1" h="157">
                    <a:moveTo>
                      <a:pt x="121" y="52"/>
                    </a:moveTo>
                    <a:cubicBezTo>
                      <a:pt x="121" y="52"/>
                      <a:pt x="119" y="128"/>
                      <a:pt x="93" y="132"/>
                    </a:cubicBezTo>
                    <a:cubicBezTo>
                      <a:pt x="67" y="136"/>
                      <a:pt x="75" y="113"/>
                      <a:pt x="75" y="113"/>
                    </a:cubicBezTo>
                    <a:cubicBezTo>
                      <a:pt x="75" y="113"/>
                      <a:pt x="50" y="157"/>
                      <a:pt x="35" y="146"/>
                    </a:cubicBezTo>
                    <a:cubicBezTo>
                      <a:pt x="31" y="143"/>
                      <a:pt x="28" y="133"/>
                      <a:pt x="34" y="125"/>
                    </a:cubicBezTo>
                    <a:cubicBezTo>
                      <a:pt x="34" y="125"/>
                      <a:pt x="12" y="114"/>
                      <a:pt x="6" y="73"/>
                    </a:cubicBezTo>
                    <a:cubicBezTo>
                      <a:pt x="0" y="31"/>
                      <a:pt x="85" y="0"/>
                      <a:pt x="85" y="0"/>
                    </a:cubicBezTo>
                    <a:lnTo>
                      <a:pt x="121" y="52"/>
                    </a:lnTo>
                    <a:close/>
                  </a:path>
                </a:pathLst>
              </a:custGeom>
              <a:solidFill>
                <a:srgbClr val="FFBA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4" name="Freeform 65"/>
              <p:cNvSpPr/>
              <p:nvPr/>
            </p:nvSpPr>
            <p:spPr bwMode="auto">
              <a:xfrm>
                <a:off x="2837" y="1770"/>
                <a:ext cx="71" cy="54"/>
              </a:xfrm>
              <a:custGeom>
                <a:avLst/>
                <a:gdLst>
                  <a:gd name="T0" fmla="*/ 28 w 30"/>
                  <a:gd name="T1" fmla="*/ 1 h 23"/>
                  <a:gd name="T2" fmla="*/ 13 w 30"/>
                  <a:gd name="T3" fmla="*/ 7 h 23"/>
                  <a:gd name="T4" fmla="*/ 5 w 30"/>
                  <a:gd name="T5" fmla="*/ 14 h 23"/>
                  <a:gd name="T6" fmla="*/ 1 w 30"/>
                  <a:gd name="T7" fmla="*/ 22 h 23"/>
                  <a:gd name="T8" fmla="*/ 4 w 30"/>
                  <a:gd name="T9" fmla="*/ 23 h 23"/>
                  <a:gd name="T10" fmla="*/ 9 w 30"/>
                  <a:gd name="T11" fmla="*/ 18 h 23"/>
                  <a:gd name="T12" fmla="*/ 16 w 30"/>
                  <a:gd name="T13" fmla="*/ 11 h 23"/>
                  <a:gd name="T14" fmla="*/ 28 w 30"/>
                  <a:gd name="T15" fmla="*/ 3 h 23"/>
                  <a:gd name="T16" fmla="*/ 28 w 30"/>
                  <a:gd name="T17" fmla="*/ 1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" h="23">
                    <a:moveTo>
                      <a:pt x="28" y="1"/>
                    </a:moveTo>
                    <a:cubicBezTo>
                      <a:pt x="22" y="0"/>
                      <a:pt x="17" y="3"/>
                      <a:pt x="13" y="7"/>
                    </a:cubicBezTo>
                    <a:cubicBezTo>
                      <a:pt x="10" y="9"/>
                      <a:pt x="8" y="11"/>
                      <a:pt x="5" y="14"/>
                    </a:cubicBezTo>
                    <a:cubicBezTo>
                      <a:pt x="3" y="16"/>
                      <a:pt x="0" y="19"/>
                      <a:pt x="1" y="22"/>
                    </a:cubicBezTo>
                    <a:cubicBezTo>
                      <a:pt x="1" y="23"/>
                      <a:pt x="3" y="23"/>
                      <a:pt x="4" y="23"/>
                    </a:cubicBezTo>
                    <a:cubicBezTo>
                      <a:pt x="6" y="22"/>
                      <a:pt x="7" y="20"/>
                      <a:pt x="9" y="18"/>
                    </a:cubicBezTo>
                    <a:cubicBezTo>
                      <a:pt x="11" y="15"/>
                      <a:pt x="13" y="13"/>
                      <a:pt x="16" y="11"/>
                    </a:cubicBezTo>
                    <a:cubicBezTo>
                      <a:pt x="20" y="8"/>
                      <a:pt x="24" y="6"/>
                      <a:pt x="28" y="3"/>
                    </a:cubicBezTo>
                    <a:cubicBezTo>
                      <a:pt x="30" y="2"/>
                      <a:pt x="29" y="1"/>
                      <a:pt x="28" y="1"/>
                    </a:cubicBezTo>
                    <a:close/>
                  </a:path>
                </a:pathLst>
              </a:custGeom>
              <a:solidFill>
                <a:srgbClr val="FFAC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5" name="Freeform 66"/>
              <p:cNvSpPr/>
              <p:nvPr/>
            </p:nvSpPr>
            <p:spPr bwMode="auto">
              <a:xfrm>
                <a:off x="5371" y="1304"/>
                <a:ext cx="321" cy="326"/>
              </a:xfrm>
              <a:custGeom>
                <a:avLst/>
                <a:gdLst>
                  <a:gd name="T0" fmla="*/ 0 w 136"/>
                  <a:gd name="T1" fmla="*/ 25 h 138"/>
                  <a:gd name="T2" fmla="*/ 36 w 136"/>
                  <a:gd name="T3" fmla="*/ 0 h 138"/>
                  <a:gd name="T4" fmla="*/ 112 w 136"/>
                  <a:gd name="T5" fmla="*/ 37 h 138"/>
                  <a:gd name="T6" fmla="*/ 58 w 136"/>
                  <a:gd name="T7" fmla="*/ 133 h 138"/>
                  <a:gd name="T8" fmla="*/ 9 w 136"/>
                  <a:gd name="T9" fmla="*/ 126 h 138"/>
                  <a:gd name="T10" fmla="*/ 0 w 136"/>
                  <a:gd name="T11" fmla="*/ 25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6" h="138">
                    <a:moveTo>
                      <a:pt x="0" y="25"/>
                    </a:moveTo>
                    <a:cubicBezTo>
                      <a:pt x="0" y="25"/>
                      <a:pt x="24" y="0"/>
                      <a:pt x="36" y="0"/>
                    </a:cubicBezTo>
                    <a:cubicBezTo>
                      <a:pt x="48" y="0"/>
                      <a:pt x="88" y="11"/>
                      <a:pt x="112" y="37"/>
                    </a:cubicBezTo>
                    <a:cubicBezTo>
                      <a:pt x="136" y="63"/>
                      <a:pt x="58" y="133"/>
                      <a:pt x="58" y="133"/>
                    </a:cubicBezTo>
                    <a:cubicBezTo>
                      <a:pt x="58" y="133"/>
                      <a:pt x="18" y="138"/>
                      <a:pt x="9" y="126"/>
                    </a:cubicBezTo>
                    <a:cubicBezTo>
                      <a:pt x="0" y="113"/>
                      <a:pt x="0" y="25"/>
                      <a:pt x="0" y="25"/>
                    </a:cubicBezTo>
                    <a:close/>
                  </a:path>
                </a:pathLst>
              </a:custGeom>
              <a:solidFill>
                <a:srgbClr val="FFBA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6" name="Freeform 67"/>
              <p:cNvSpPr/>
              <p:nvPr/>
            </p:nvSpPr>
            <p:spPr bwMode="auto">
              <a:xfrm>
                <a:off x="5371" y="1344"/>
                <a:ext cx="201" cy="274"/>
              </a:xfrm>
              <a:custGeom>
                <a:avLst/>
                <a:gdLst>
                  <a:gd name="T0" fmla="*/ 82 w 85"/>
                  <a:gd name="T1" fmla="*/ 17 h 116"/>
                  <a:gd name="T2" fmla="*/ 65 w 85"/>
                  <a:gd name="T3" fmla="*/ 29 h 116"/>
                  <a:gd name="T4" fmla="*/ 45 w 85"/>
                  <a:gd name="T5" fmla="*/ 19 h 116"/>
                  <a:gd name="T6" fmla="*/ 47 w 85"/>
                  <a:gd name="T7" fmla="*/ 17 h 116"/>
                  <a:gd name="T8" fmla="*/ 54 w 85"/>
                  <a:gd name="T9" fmla="*/ 11 h 116"/>
                  <a:gd name="T10" fmla="*/ 52 w 85"/>
                  <a:gd name="T11" fmla="*/ 9 h 116"/>
                  <a:gd name="T12" fmla="*/ 42 w 85"/>
                  <a:gd name="T13" fmla="*/ 14 h 116"/>
                  <a:gd name="T14" fmla="*/ 39 w 85"/>
                  <a:gd name="T15" fmla="*/ 17 h 116"/>
                  <a:gd name="T16" fmla="*/ 15 w 85"/>
                  <a:gd name="T17" fmla="*/ 11 h 116"/>
                  <a:gd name="T18" fmla="*/ 18 w 85"/>
                  <a:gd name="T19" fmla="*/ 8 h 116"/>
                  <a:gd name="T20" fmla="*/ 23 w 85"/>
                  <a:gd name="T21" fmla="*/ 5 h 116"/>
                  <a:gd name="T22" fmla="*/ 27 w 85"/>
                  <a:gd name="T23" fmla="*/ 2 h 116"/>
                  <a:gd name="T24" fmla="*/ 26 w 85"/>
                  <a:gd name="T25" fmla="*/ 1 h 116"/>
                  <a:gd name="T26" fmla="*/ 15 w 85"/>
                  <a:gd name="T27" fmla="*/ 5 h 116"/>
                  <a:gd name="T28" fmla="*/ 10 w 85"/>
                  <a:gd name="T29" fmla="*/ 10 h 116"/>
                  <a:gd name="T30" fmla="*/ 0 w 85"/>
                  <a:gd name="T31" fmla="*/ 8 h 116"/>
                  <a:gd name="T32" fmla="*/ 0 w 85"/>
                  <a:gd name="T33" fmla="*/ 96 h 116"/>
                  <a:gd name="T34" fmla="*/ 26 w 85"/>
                  <a:gd name="T35" fmla="*/ 116 h 116"/>
                  <a:gd name="T36" fmla="*/ 32 w 85"/>
                  <a:gd name="T37" fmla="*/ 47 h 116"/>
                  <a:gd name="T38" fmla="*/ 72 w 85"/>
                  <a:gd name="T39" fmla="*/ 47 h 116"/>
                  <a:gd name="T40" fmla="*/ 68 w 85"/>
                  <a:gd name="T41" fmla="*/ 32 h 116"/>
                  <a:gd name="T42" fmla="*/ 73 w 85"/>
                  <a:gd name="T43" fmla="*/ 26 h 116"/>
                  <a:gd name="T44" fmla="*/ 84 w 85"/>
                  <a:gd name="T45" fmla="*/ 19 h 116"/>
                  <a:gd name="T46" fmla="*/ 82 w 85"/>
                  <a:gd name="T47" fmla="*/ 17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85" h="116">
                    <a:moveTo>
                      <a:pt x="82" y="17"/>
                    </a:moveTo>
                    <a:cubicBezTo>
                      <a:pt x="76" y="17"/>
                      <a:pt x="68" y="23"/>
                      <a:pt x="65" y="29"/>
                    </a:cubicBezTo>
                    <a:cubicBezTo>
                      <a:pt x="60" y="26"/>
                      <a:pt x="53" y="22"/>
                      <a:pt x="45" y="19"/>
                    </a:cubicBezTo>
                    <a:cubicBezTo>
                      <a:pt x="46" y="19"/>
                      <a:pt x="46" y="18"/>
                      <a:pt x="47" y="17"/>
                    </a:cubicBezTo>
                    <a:cubicBezTo>
                      <a:pt x="49" y="15"/>
                      <a:pt x="52" y="13"/>
                      <a:pt x="54" y="11"/>
                    </a:cubicBezTo>
                    <a:cubicBezTo>
                      <a:pt x="55" y="10"/>
                      <a:pt x="53" y="9"/>
                      <a:pt x="52" y="9"/>
                    </a:cubicBezTo>
                    <a:cubicBezTo>
                      <a:pt x="48" y="9"/>
                      <a:pt x="44" y="11"/>
                      <a:pt x="42" y="14"/>
                    </a:cubicBezTo>
                    <a:cubicBezTo>
                      <a:pt x="41" y="15"/>
                      <a:pt x="40" y="16"/>
                      <a:pt x="39" y="17"/>
                    </a:cubicBezTo>
                    <a:cubicBezTo>
                      <a:pt x="31" y="15"/>
                      <a:pt x="22" y="12"/>
                      <a:pt x="15" y="11"/>
                    </a:cubicBezTo>
                    <a:cubicBezTo>
                      <a:pt x="16" y="10"/>
                      <a:pt x="17" y="9"/>
                      <a:pt x="18" y="8"/>
                    </a:cubicBezTo>
                    <a:cubicBezTo>
                      <a:pt x="20" y="7"/>
                      <a:pt x="21" y="6"/>
                      <a:pt x="23" y="5"/>
                    </a:cubicBezTo>
                    <a:cubicBezTo>
                      <a:pt x="24" y="4"/>
                      <a:pt x="26" y="4"/>
                      <a:pt x="27" y="2"/>
                    </a:cubicBezTo>
                    <a:cubicBezTo>
                      <a:pt x="27" y="2"/>
                      <a:pt x="26" y="1"/>
                      <a:pt x="26" y="1"/>
                    </a:cubicBezTo>
                    <a:cubicBezTo>
                      <a:pt x="22" y="0"/>
                      <a:pt x="18" y="3"/>
                      <a:pt x="15" y="5"/>
                    </a:cubicBezTo>
                    <a:cubicBezTo>
                      <a:pt x="13" y="6"/>
                      <a:pt x="11" y="8"/>
                      <a:pt x="10" y="10"/>
                    </a:cubicBezTo>
                    <a:cubicBezTo>
                      <a:pt x="4" y="8"/>
                      <a:pt x="0" y="8"/>
                      <a:pt x="0" y="8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0" y="96"/>
                      <a:pt x="10" y="116"/>
                      <a:pt x="26" y="116"/>
                    </a:cubicBezTo>
                    <a:cubicBezTo>
                      <a:pt x="42" y="115"/>
                      <a:pt x="32" y="47"/>
                      <a:pt x="32" y="47"/>
                    </a:cubicBezTo>
                    <a:cubicBezTo>
                      <a:pt x="32" y="47"/>
                      <a:pt x="60" y="74"/>
                      <a:pt x="72" y="47"/>
                    </a:cubicBezTo>
                    <a:cubicBezTo>
                      <a:pt x="75" y="42"/>
                      <a:pt x="73" y="37"/>
                      <a:pt x="68" y="32"/>
                    </a:cubicBezTo>
                    <a:cubicBezTo>
                      <a:pt x="70" y="30"/>
                      <a:pt x="71" y="28"/>
                      <a:pt x="73" y="26"/>
                    </a:cubicBezTo>
                    <a:cubicBezTo>
                      <a:pt x="76" y="23"/>
                      <a:pt x="80" y="22"/>
                      <a:pt x="84" y="19"/>
                    </a:cubicBezTo>
                    <a:cubicBezTo>
                      <a:pt x="85" y="18"/>
                      <a:pt x="83" y="17"/>
                      <a:pt x="82" y="17"/>
                    </a:cubicBezTo>
                    <a:close/>
                  </a:path>
                </a:pathLst>
              </a:custGeom>
              <a:solidFill>
                <a:srgbClr val="FFAC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7" name="Freeform 68"/>
              <p:cNvSpPr/>
              <p:nvPr/>
            </p:nvSpPr>
            <p:spPr bwMode="auto">
              <a:xfrm>
                <a:off x="4192" y="1545"/>
                <a:ext cx="1316" cy="1054"/>
              </a:xfrm>
              <a:custGeom>
                <a:avLst/>
                <a:gdLst>
                  <a:gd name="T0" fmla="*/ 29 w 556"/>
                  <a:gd name="T1" fmla="*/ 402 h 445"/>
                  <a:gd name="T2" fmla="*/ 556 w 556"/>
                  <a:gd name="T3" fmla="*/ 31 h 445"/>
                  <a:gd name="T4" fmla="*/ 494 w 556"/>
                  <a:gd name="T5" fmla="*/ 0 h 445"/>
                  <a:gd name="T6" fmla="*/ 79 w 556"/>
                  <a:gd name="T7" fmla="*/ 221 h 445"/>
                  <a:gd name="T8" fmla="*/ 29 w 556"/>
                  <a:gd name="T9" fmla="*/ 402 h 4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6" h="445">
                    <a:moveTo>
                      <a:pt x="29" y="402"/>
                    </a:moveTo>
                    <a:cubicBezTo>
                      <a:pt x="29" y="402"/>
                      <a:pt x="364" y="445"/>
                      <a:pt x="556" y="31"/>
                    </a:cubicBezTo>
                    <a:cubicBezTo>
                      <a:pt x="494" y="0"/>
                      <a:pt x="494" y="0"/>
                      <a:pt x="494" y="0"/>
                    </a:cubicBezTo>
                    <a:cubicBezTo>
                      <a:pt x="494" y="0"/>
                      <a:pt x="312" y="291"/>
                      <a:pt x="79" y="221"/>
                    </a:cubicBezTo>
                    <a:cubicBezTo>
                      <a:pt x="79" y="221"/>
                      <a:pt x="0" y="259"/>
                      <a:pt x="29" y="402"/>
                    </a:cubicBez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8" name="Freeform 69"/>
              <p:cNvSpPr/>
              <p:nvPr/>
            </p:nvSpPr>
            <p:spPr bwMode="auto">
              <a:xfrm>
                <a:off x="4278" y="1102"/>
                <a:ext cx="641" cy="1101"/>
              </a:xfrm>
              <a:custGeom>
                <a:avLst/>
                <a:gdLst>
                  <a:gd name="T0" fmla="*/ 268 w 271"/>
                  <a:gd name="T1" fmla="*/ 181 h 465"/>
                  <a:gd name="T2" fmla="*/ 221 w 271"/>
                  <a:gd name="T3" fmla="*/ 382 h 465"/>
                  <a:gd name="T4" fmla="*/ 130 w 271"/>
                  <a:gd name="T5" fmla="*/ 388 h 465"/>
                  <a:gd name="T6" fmla="*/ 52 w 271"/>
                  <a:gd name="T7" fmla="*/ 465 h 465"/>
                  <a:gd name="T8" fmla="*/ 0 w 271"/>
                  <a:gd name="T9" fmla="*/ 411 h 465"/>
                  <a:gd name="T10" fmla="*/ 38 w 271"/>
                  <a:gd name="T11" fmla="*/ 345 h 465"/>
                  <a:gd name="T12" fmla="*/ 23 w 271"/>
                  <a:gd name="T13" fmla="*/ 314 h 465"/>
                  <a:gd name="T14" fmla="*/ 16 w 271"/>
                  <a:gd name="T15" fmla="*/ 221 h 465"/>
                  <a:gd name="T16" fmla="*/ 63 w 271"/>
                  <a:gd name="T17" fmla="*/ 86 h 465"/>
                  <a:gd name="T18" fmla="*/ 268 w 271"/>
                  <a:gd name="T19" fmla="*/ 181 h 4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71" h="465">
                    <a:moveTo>
                      <a:pt x="268" y="181"/>
                    </a:moveTo>
                    <a:cubicBezTo>
                      <a:pt x="271" y="214"/>
                      <a:pt x="233" y="345"/>
                      <a:pt x="221" y="382"/>
                    </a:cubicBezTo>
                    <a:cubicBezTo>
                      <a:pt x="212" y="409"/>
                      <a:pt x="142" y="394"/>
                      <a:pt x="130" y="388"/>
                    </a:cubicBezTo>
                    <a:cubicBezTo>
                      <a:pt x="119" y="383"/>
                      <a:pt x="52" y="465"/>
                      <a:pt x="52" y="465"/>
                    </a:cubicBezTo>
                    <a:cubicBezTo>
                      <a:pt x="0" y="411"/>
                      <a:pt x="0" y="411"/>
                      <a:pt x="0" y="411"/>
                    </a:cubicBezTo>
                    <a:cubicBezTo>
                      <a:pt x="38" y="345"/>
                      <a:pt x="38" y="345"/>
                      <a:pt x="38" y="345"/>
                    </a:cubicBezTo>
                    <a:cubicBezTo>
                      <a:pt x="23" y="314"/>
                      <a:pt x="23" y="314"/>
                      <a:pt x="23" y="314"/>
                    </a:cubicBezTo>
                    <a:cubicBezTo>
                      <a:pt x="16" y="221"/>
                      <a:pt x="16" y="221"/>
                      <a:pt x="16" y="221"/>
                    </a:cubicBezTo>
                    <a:cubicBezTo>
                      <a:pt x="16" y="221"/>
                      <a:pt x="31" y="105"/>
                      <a:pt x="63" y="86"/>
                    </a:cubicBezTo>
                    <a:cubicBezTo>
                      <a:pt x="96" y="66"/>
                      <a:pt x="248" y="0"/>
                      <a:pt x="268" y="181"/>
                    </a:cubicBezTo>
                    <a:close/>
                  </a:path>
                </a:pathLst>
              </a:custGeom>
              <a:solidFill>
                <a:srgbClr val="FFBA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9" name="Freeform 70"/>
              <p:cNvSpPr/>
              <p:nvPr/>
            </p:nvSpPr>
            <p:spPr bwMode="auto">
              <a:xfrm>
                <a:off x="4256" y="1062"/>
                <a:ext cx="838" cy="829"/>
              </a:xfrm>
              <a:custGeom>
                <a:avLst/>
                <a:gdLst>
                  <a:gd name="T0" fmla="*/ 262 w 354"/>
                  <a:gd name="T1" fmla="*/ 192 h 350"/>
                  <a:gd name="T2" fmla="*/ 320 w 354"/>
                  <a:gd name="T3" fmla="*/ 184 h 350"/>
                  <a:gd name="T4" fmla="*/ 284 w 354"/>
                  <a:gd name="T5" fmla="*/ 40 h 350"/>
                  <a:gd name="T6" fmla="*/ 313 w 354"/>
                  <a:gd name="T7" fmla="*/ 95 h 350"/>
                  <a:gd name="T8" fmla="*/ 262 w 354"/>
                  <a:gd name="T9" fmla="*/ 30 h 350"/>
                  <a:gd name="T10" fmla="*/ 282 w 354"/>
                  <a:gd name="T11" fmla="*/ 73 h 350"/>
                  <a:gd name="T12" fmla="*/ 224 w 354"/>
                  <a:gd name="T13" fmla="*/ 25 h 350"/>
                  <a:gd name="T14" fmla="*/ 71 w 354"/>
                  <a:gd name="T15" fmla="*/ 24 h 350"/>
                  <a:gd name="T16" fmla="*/ 44 w 354"/>
                  <a:gd name="T17" fmla="*/ 81 h 350"/>
                  <a:gd name="T18" fmla="*/ 19 w 354"/>
                  <a:gd name="T19" fmla="*/ 121 h 350"/>
                  <a:gd name="T20" fmla="*/ 16 w 354"/>
                  <a:gd name="T21" fmla="*/ 248 h 350"/>
                  <a:gd name="T22" fmla="*/ 12 w 354"/>
                  <a:gd name="T23" fmla="*/ 314 h 350"/>
                  <a:gd name="T24" fmla="*/ 42 w 354"/>
                  <a:gd name="T25" fmla="*/ 350 h 350"/>
                  <a:gd name="T26" fmla="*/ 52 w 354"/>
                  <a:gd name="T27" fmla="*/ 251 h 350"/>
                  <a:gd name="T28" fmla="*/ 43 w 354"/>
                  <a:gd name="T29" fmla="*/ 172 h 350"/>
                  <a:gd name="T30" fmla="*/ 94 w 354"/>
                  <a:gd name="T31" fmla="*/ 172 h 350"/>
                  <a:gd name="T32" fmla="*/ 100 w 354"/>
                  <a:gd name="T33" fmla="*/ 219 h 350"/>
                  <a:gd name="T34" fmla="*/ 115 w 354"/>
                  <a:gd name="T35" fmla="*/ 215 h 350"/>
                  <a:gd name="T36" fmla="*/ 129 w 354"/>
                  <a:gd name="T37" fmla="*/ 163 h 350"/>
                  <a:gd name="T38" fmla="*/ 262 w 354"/>
                  <a:gd name="T39" fmla="*/ 192 h 3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54" h="350">
                    <a:moveTo>
                      <a:pt x="262" y="192"/>
                    </a:moveTo>
                    <a:cubicBezTo>
                      <a:pt x="262" y="192"/>
                      <a:pt x="291" y="208"/>
                      <a:pt x="320" y="184"/>
                    </a:cubicBezTo>
                    <a:cubicBezTo>
                      <a:pt x="349" y="161"/>
                      <a:pt x="354" y="102"/>
                      <a:pt x="284" y="40"/>
                    </a:cubicBezTo>
                    <a:cubicBezTo>
                      <a:pt x="284" y="40"/>
                      <a:pt x="318" y="89"/>
                      <a:pt x="313" y="95"/>
                    </a:cubicBezTo>
                    <a:cubicBezTo>
                      <a:pt x="313" y="95"/>
                      <a:pt x="276" y="34"/>
                      <a:pt x="262" y="30"/>
                    </a:cubicBezTo>
                    <a:cubicBezTo>
                      <a:pt x="262" y="30"/>
                      <a:pt x="283" y="66"/>
                      <a:pt x="282" y="73"/>
                    </a:cubicBezTo>
                    <a:cubicBezTo>
                      <a:pt x="282" y="83"/>
                      <a:pt x="270" y="45"/>
                      <a:pt x="224" y="25"/>
                    </a:cubicBezTo>
                    <a:cubicBezTo>
                      <a:pt x="195" y="12"/>
                      <a:pt x="95" y="0"/>
                      <a:pt x="71" y="24"/>
                    </a:cubicBezTo>
                    <a:cubicBezTo>
                      <a:pt x="47" y="47"/>
                      <a:pt x="44" y="81"/>
                      <a:pt x="44" y="81"/>
                    </a:cubicBezTo>
                    <a:cubicBezTo>
                      <a:pt x="44" y="81"/>
                      <a:pt x="38" y="107"/>
                      <a:pt x="19" y="121"/>
                    </a:cubicBezTo>
                    <a:cubicBezTo>
                      <a:pt x="0" y="136"/>
                      <a:pt x="14" y="219"/>
                      <a:pt x="16" y="248"/>
                    </a:cubicBezTo>
                    <a:cubicBezTo>
                      <a:pt x="18" y="278"/>
                      <a:pt x="12" y="314"/>
                      <a:pt x="12" y="314"/>
                    </a:cubicBezTo>
                    <a:cubicBezTo>
                      <a:pt x="42" y="350"/>
                      <a:pt x="42" y="350"/>
                      <a:pt x="42" y="350"/>
                    </a:cubicBezTo>
                    <a:cubicBezTo>
                      <a:pt x="52" y="251"/>
                      <a:pt x="52" y="251"/>
                      <a:pt x="52" y="251"/>
                    </a:cubicBezTo>
                    <a:cubicBezTo>
                      <a:pt x="52" y="251"/>
                      <a:pt x="20" y="200"/>
                      <a:pt x="43" y="172"/>
                    </a:cubicBezTo>
                    <a:cubicBezTo>
                      <a:pt x="65" y="143"/>
                      <a:pt x="86" y="155"/>
                      <a:pt x="94" y="172"/>
                    </a:cubicBezTo>
                    <a:cubicBezTo>
                      <a:pt x="106" y="197"/>
                      <a:pt x="100" y="219"/>
                      <a:pt x="100" y="219"/>
                    </a:cubicBezTo>
                    <a:cubicBezTo>
                      <a:pt x="115" y="215"/>
                      <a:pt x="115" y="215"/>
                      <a:pt x="115" y="215"/>
                    </a:cubicBezTo>
                    <a:cubicBezTo>
                      <a:pt x="115" y="215"/>
                      <a:pt x="111" y="190"/>
                      <a:pt x="129" y="163"/>
                    </a:cubicBezTo>
                    <a:cubicBezTo>
                      <a:pt x="147" y="135"/>
                      <a:pt x="176" y="75"/>
                      <a:pt x="262" y="192"/>
                    </a:cubicBezTo>
                    <a:close/>
                  </a:path>
                </a:pathLst>
              </a:custGeom>
              <a:solidFill>
                <a:srgbClr val="3838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0" name="Freeform 71"/>
              <p:cNvSpPr/>
              <p:nvPr/>
            </p:nvSpPr>
            <p:spPr bwMode="auto">
              <a:xfrm>
                <a:off x="4299" y="1789"/>
                <a:ext cx="492" cy="414"/>
              </a:xfrm>
              <a:custGeom>
                <a:avLst/>
                <a:gdLst>
                  <a:gd name="T0" fmla="*/ 5 w 208"/>
                  <a:gd name="T1" fmla="*/ 130 h 175"/>
                  <a:gd name="T2" fmla="*/ 41 w 208"/>
                  <a:gd name="T3" fmla="*/ 18 h 175"/>
                  <a:gd name="T4" fmla="*/ 81 w 208"/>
                  <a:gd name="T5" fmla="*/ 36 h 175"/>
                  <a:gd name="T6" fmla="*/ 202 w 208"/>
                  <a:gd name="T7" fmla="*/ 93 h 175"/>
                  <a:gd name="T8" fmla="*/ 208 w 208"/>
                  <a:gd name="T9" fmla="*/ 99 h 175"/>
                  <a:gd name="T10" fmla="*/ 123 w 208"/>
                  <a:gd name="T11" fmla="*/ 98 h 175"/>
                  <a:gd name="T12" fmla="*/ 43 w 208"/>
                  <a:gd name="T13" fmla="*/ 175 h 175"/>
                  <a:gd name="T14" fmla="*/ 5 w 208"/>
                  <a:gd name="T15" fmla="*/ 130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8" h="175">
                    <a:moveTo>
                      <a:pt x="5" y="130"/>
                    </a:moveTo>
                    <a:cubicBezTo>
                      <a:pt x="10" y="120"/>
                      <a:pt x="42" y="35"/>
                      <a:pt x="41" y="18"/>
                    </a:cubicBezTo>
                    <a:cubicBezTo>
                      <a:pt x="40" y="0"/>
                      <a:pt x="51" y="14"/>
                      <a:pt x="81" y="36"/>
                    </a:cubicBezTo>
                    <a:cubicBezTo>
                      <a:pt x="110" y="58"/>
                      <a:pt x="202" y="93"/>
                      <a:pt x="202" y="93"/>
                    </a:cubicBezTo>
                    <a:cubicBezTo>
                      <a:pt x="205" y="95"/>
                      <a:pt x="207" y="97"/>
                      <a:pt x="208" y="99"/>
                    </a:cubicBezTo>
                    <a:cubicBezTo>
                      <a:pt x="190" y="116"/>
                      <a:pt x="133" y="103"/>
                      <a:pt x="123" y="98"/>
                    </a:cubicBezTo>
                    <a:cubicBezTo>
                      <a:pt x="114" y="94"/>
                      <a:pt x="51" y="158"/>
                      <a:pt x="43" y="175"/>
                    </a:cubicBezTo>
                    <a:cubicBezTo>
                      <a:pt x="43" y="175"/>
                      <a:pt x="0" y="140"/>
                      <a:pt x="5" y="130"/>
                    </a:cubicBezTo>
                    <a:close/>
                  </a:path>
                </a:pathLst>
              </a:custGeom>
              <a:solidFill>
                <a:srgbClr val="FFAC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1" name="Freeform 72"/>
              <p:cNvSpPr/>
              <p:nvPr/>
            </p:nvSpPr>
            <p:spPr bwMode="auto">
              <a:xfrm>
                <a:off x="4391" y="1467"/>
                <a:ext cx="52" cy="151"/>
              </a:xfrm>
              <a:custGeom>
                <a:avLst/>
                <a:gdLst>
                  <a:gd name="T0" fmla="*/ 1 w 22"/>
                  <a:gd name="T1" fmla="*/ 2 h 64"/>
                  <a:gd name="T2" fmla="*/ 22 w 22"/>
                  <a:gd name="T3" fmla="*/ 32 h 64"/>
                  <a:gd name="T4" fmla="*/ 0 w 22"/>
                  <a:gd name="T5" fmla="*/ 64 h 64"/>
                  <a:gd name="T6" fmla="*/ 1 w 22"/>
                  <a:gd name="T7" fmla="*/ 2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64">
                    <a:moveTo>
                      <a:pt x="1" y="2"/>
                    </a:moveTo>
                    <a:cubicBezTo>
                      <a:pt x="1" y="2"/>
                      <a:pt x="22" y="0"/>
                      <a:pt x="22" y="32"/>
                    </a:cubicBezTo>
                    <a:cubicBezTo>
                      <a:pt x="21" y="63"/>
                      <a:pt x="0" y="64"/>
                      <a:pt x="0" y="64"/>
                    </a:cubicBezTo>
                    <a:cubicBezTo>
                      <a:pt x="0" y="64"/>
                      <a:pt x="20" y="24"/>
                      <a:pt x="1" y="2"/>
                    </a:cubicBezTo>
                    <a:close/>
                  </a:path>
                </a:pathLst>
              </a:custGeom>
              <a:solidFill>
                <a:srgbClr val="FFAC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2" name="Freeform 73"/>
              <p:cNvSpPr/>
              <p:nvPr/>
            </p:nvSpPr>
            <p:spPr bwMode="auto">
              <a:xfrm>
                <a:off x="4718" y="1595"/>
                <a:ext cx="45" cy="59"/>
              </a:xfrm>
              <a:custGeom>
                <a:avLst/>
                <a:gdLst>
                  <a:gd name="T0" fmla="*/ 2 w 19"/>
                  <a:gd name="T1" fmla="*/ 10 h 25"/>
                  <a:gd name="T2" fmla="*/ 6 w 19"/>
                  <a:gd name="T3" fmla="*/ 24 h 25"/>
                  <a:gd name="T4" fmla="*/ 17 w 19"/>
                  <a:gd name="T5" fmla="*/ 15 h 25"/>
                  <a:gd name="T6" fmla="*/ 13 w 19"/>
                  <a:gd name="T7" fmla="*/ 1 h 25"/>
                  <a:gd name="T8" fmla="*/ 2 w 19"/>
                  <a:gd name="T9" fmla="*/ 1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25">
                    <a:moveTo>
                      <a:pt x="2" y="10"/>
                    </a:moveTo>
                    <a:cubicBezTo>
                      <a:pt x="0" y="17"/>
                      <a:pt x="2" y="23"/>
                      <a:pt x="6" y="24"/>
                    </a:cubicBezTo>
                    <a:cubicBezTo>
                      <a:pt x="10" y="25"/>
                      <a:pt x="15" y="21"/>
                      <a:pt x="17" y="15"/>
                    </a:cubicBezTo>
                    <a:cubicBezTo>
                      <a:pt x="19" y="8"/>
                      <a:pt x="17" y="2"/>
                      <a:pt x="13" y="1"/>
                    </a:cubicBezTo>
                    <a:cubicBezTo>
                      <a:pt x="9" y="0"/>
                      <a:pt x="4" y="4"/>
                      <a:pt x="2" y="10"/>
                    </a:cubicBezTo>
                    <a:close/>
                  </a:path>
                </a:pathLst>
              </a:custGeom>
              <a:solidFill>
                <a:srgbClr val="F385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3" name="Freeform 74"/>
              <p:cNvSpPr/>
              <p:nvPr/>
            </p:nvSpPr>
            <p:spPr bwMode="auto">
              <a:xfrm>
                <a:off x="4848" y="1659"/>
                <a:ext cx="38" cy="61"/>
              </a:xfrm>
              <a:custGeom>
                <a:avLst/>
                <a:gdLst>
                  <a:gd name="T0" fmla="*/ 3 w 16"/>
                  <a:gd name="T1" fmla="*/ 11 h 26"/>
                  <a:gd name="T2" fmla="*/ 4 w 16"/>
                  <a:gd name="T3" fmla="*/ 24 h 26"/>
                  <a:gd name="T4" fmla="*/ 14 w 16"/>
                  <a:gd name="T5" fmla="*/ 15 h 26"/>
                  <a:gd name="T6" fmla="*/ 12 w 16"/>
                  <a:gd name="T7" fmla="*/ 1 h 26"/>
                  <a:gd name="T8" fmla="*/ 3 w 16"/>
                  <a:gd name="T9" fmla="*/ 11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26">
                    <a:moveTo>
                      <a:pt x="3" y="11"/>
                    </a:moveTo>
                    <a:cubicBezTo>
                      <a:pt x="0" y="17"/>
                      <a:pt x="1" y="23"/>
                      <a:pt x="4" y="24"/>
                    </a:cubicBezTo>
                    <a:cubicBezTo>
                      <a:pt x="7" y="26"/>
                      <a:pt x="12" y="21"/>
                      <a:pt x="14" y="15"/>
                    </a:cubicBezTo>
                    <a:cubicBezTo>
                      <a:pt x="16" y="9"/>
                      <a:pt x="15" y="3"/>
                      <a:pt x="12" y="1"/>
                    </a:cubicBezTo>
                    <a:cubicBezTo>
                      <a:pt x="9" y="0"/>
                      <a:pt x="5" y="5"/>
                      <a:pt x="3" y="11"/>
                    </a:cubicBezTo>
                    <a:close/>
                  </a:path>
                </a:pathLst>
              </a:custGeom>
              <a:solidFill>
                <a:srgbClr val="F385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4" name="Freeform 75"/>
              <p:cNvSpPr/>
              <p:nvPr/>
            </p:nvSpPr>
            <p:spPr bwMode="auto">
              <a:xfrm>
                <a:off x="4611" y="1706"/>
                <a:ext cx="223" cy="362"/>
              </a:xfrm>
              <a:custGeom>
                <a:avLst/>
                <a:gdLst>
                  <a:gd name="T0" fmla="*/ 82 w 94"/>
                  <a:gd name="T1" fmla="*/ 55 h 153"/>
                  <a:gd name="T2" fmla="*/ 11 w 94"/>
                  <a:gd name="T3" fmla="*/ 9 h 153"/>
                  <a:gd name="T4" fmla="*/ 0 w 94"/>
                  <a:gd name="T5" fmla="*/ 0 h 153"/>
                  <a:gd name="T6" fmla="*/ 94 w 94"/>
                  <a:gd name="T7" fmla="*/ 58 h 153"/>
                  <a:gd name="T8" fmla="*/ 82 w 94"/>
                  <a:gd name="T9" fmla="*/ 55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153">
                    <a:moveTo>
                      <a:pt x="82" y="55"/>
                    </a:moveTo>
                    <a:cubicBezTo>
                      <a:pt x="49" y="58"/>
                      <a:pt x="21" y="41"/>
                      <a:pt x="11" y="9"/>
                    </a:cubicBezTo>
                    <a:cubicBezTo>
                      <a:pt x="8" y="6"/>
                      <a:pt x="4" y="3"/>
                      <a:pt x="0" y="0"/>
                    </a:cubicBezTo>
                    <a:cubicBezTo>
                      <a:pt x="0" y="0"/>
                      <a:pt x="25" y="153"/>
                      <a:pt x="94" y="58"/>
                    </a:cubicBezTo>
                    <a:cubicBezTo>
                      <a:pt x="94" y="58"/>
                      <a:pt x="90" y="59"/>
                      <a:pt x="82" y="55"/>
                    </a:cubicBezTo>
                    <a:close/>
                  </a:path>
                </a:pathLst>
              </a:custGeom>
              <a:solidFill>
                <a:srgbClr val="F385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5" name="Freeform 76"/>
              <p:cNvSpPr/>
              <p:nvPr/>
            </p:nvSpPr>
            <p:spPr bwMode="auto">
              <a:xfrm>
                <a:off x="4637" y="1727"/>
                <a:ext cx="168" cy="116"/>
              </a:xfrm>
              <a:custGeom>
                <a:avLst/>
                <a:gdLst>
                  <a:gd name="T0" fmla="*/ 71 w 71"/>
                  <a:gd name="T1" fmla="*/ 46 h 49"/>
                  <a:gd name="T2" fmla="*/ 0 w 71"/>
                  <a:gd name="T3" fmla="*/ 0 h 49"/>
                  <a:gd name="T4" fmla="*/ 71 w 71"/>
                  <a:gd name="T5" fmla="*/ 4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1" h="49">
                    <a:moveTo>
                      <a:pt x="71" y="46"/>
                    </a:moveTo>
                    <a:cubicBezTo>
                      <a:pt x="59" y="42"/>
                      <a:pt x="37" y="30"/>
                      <a:pt x="0" y="0"/>
                    </a:cubicBezTo>
                    <a:cubicBezTo>
                      <a:pt x="10" y="32"/>
                      <a:pt x="38" y="49"/>
                      <a:pt x="71" y="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6" name="Freeform 77"/>
              <p:cNvSpPr/>
              <p:nvPr/>
            </p:nvSpPr>
            <p:spPr bwMode="auto">
              <a:xfrm>
                <a:off x="4611" y="1405"/>
                <a:ext cx="192" cy="157"/>
              </a:xfrm>
              <a:custGeom>
                <a:avLst/>
                <a:gdLst>
                  <a:gd name="T0" fmla="*/ 81 w 81"/>
                  <a:gd name="T1" fmla="*/ 66 h 66"/>
                  <a:gd name="T2" fmla="*/ 42 w 81"/>
                  <a:gd name="T3" fmla="*/ 22 h 66"/>
                  <a:gd name="T4" fmla="*/ 0 w 81"/>
                  <a:gd name="T5" fmla="*/ 53 h 66"/>
                  <a:gd name="T6" fmla="*/ 81 w 81"/>
                  <a:gd name="T7" fmla="*/ 6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1" h="66">
                    <a:moveTo>
                      <a:pt x="81" y="66"/>
                    </a:moveTo>
                    <a:cubicBezTo>
                      <a:pt x="81" y="66"/>
                      <a:pt x="73" y="24"/>
                      <a:pt x="42" y="22"/>
                    </a:cubicBezTo>
                    <a:cubicBezTo>
                      <a:pt x="3" y="19"/>
                      <a:pt x="0" y="53"/>
                      <a:pt x="0" y="53"/>
                    </a:cubicBezTo>
                    <a:cubicBezTo>
                      <a:pt x="0" y="53"/>
                      <a:pt x="38" y="0"/>
                      <a:pt x="81" y="66"/>
                    </a:cubicBezTo>
                    <a:close/>
                  </a:path>
                </a:pathLst>
              </a:custGeom>
              <a:solidFill>
                <a:srgbClr val="2424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7" name="Freeform 78"/>
              <p:cNvSpPr/>
              <p:nvPr/>
            </p:nvSpPr>
            <p:spPr bwMode="auto">
              <a:xfrm>
                <a:off x="4881" y="1538"/>
                <a:ext cx="50" cy="64"/>
              </a:xfrm>
              <a:custGeom>
                <a:avLst/>
                <a:gdLst>
                  <a:gd name="T0" fmla="*/ 0 w 21"/>
                  <a:gd name="T1" fmla="*/ 25 h 27"/>
                  <a:gd name="T2" fmla="*/ 21 w 21"/>
                  <a:gd name="T3" fmla="*/ 27 h 27"/>
                  <a:gd name="T4" fmla="*/ 0 w 21"/>
                  <a:gd name="T5" fmla="*/ 25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" h="27">
                    <a:moveTo>
                      <a:pt x="0" y="25"/>
                    </a:moveTo>
                    <a:cubicBezTo>
                      <a:pt x="0" y="25"/>
                      <a:pt x="15" y="0"/>
                      <a:pt x="21" y="27"/>
                    </a:cubicBezTo>
                    <a:cubicBezTo>
                      <a:pt x="21" y="27"/>
                      <a:pt x="11" y="21"/>
                      <a:pt x="0" y="25"/>
                    </a:cubicBezTo>
                    <a:close/>
                  </a:path>
                </a:pathLst>
              </a:custGeom>
              <a:solidFill>
                <a:srgbClr val="2424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8" name="Freeform 79"/>
              <p:cNvSpPr/>
              <p:nvPr/>
            </p:nvSpPr>
            <p:spPr bwMode="auto">
              <a:xfrm>
                <a:off x="2839" y="1249"/>
                <a:ext cx="1566" cy="1992"/>
              </a:xfrm>
              <a:custGeom>
                <a:avLst/>
                <a:gdLst>
                  <a:gd name="T0" fmla="*/ 274 w 662"/>
                  <a:gd name="T1" fmla="*/ 10 h 841"/>
                  <a:gd name="T2" fmla="*/ 600 w 662"/>
                  <a:gd name="T3" fmla="*/ 198 h 841"/>
                  <a:gd name="T4" fmla="*/ 600 w 662"/>
                  <a:gd name="T5" fmla="*/ 198 h 841"/>
                  <a:gd name="T6" fmla="*/ 647 w 662"/>
                  <a:gd name="T7" fmla="*/ 299 h 841"/>
                  <a:gd name="T8" fmla="*/ 654 w 662"/>
                  <a:gd name="T9" fmla="*/ 449 h 841"/>
                  <a:gd name="T10" fmla="*/ 257 w 662"/>
                  <a:gd name="T11" fmla="*/ 841 h 841"/>
                  <a:gd name="T12" fmla="*/ 32 w 662"/>
                  <a:gd name="T13" fmla="*/ 569 h 841"/>
                  <a:gd name="T14" fmla="*/ 0 w 662"/>
                  <a:gd name="T15" fmla="*/ 462 h 841"/>
                  <a:gd name="T16" fmla="*/ 162 w 662"/>
                  <a:gd name="T17" fmla="*/ 403 h 841"/>
                  <a:gd name="T18" fmla="*/ 371 w 662"/>
                  <a:gd name="T19" fmla="*/ 260 h 841"/>
                  <a:gd name="T20" fmla="*/ 49 w 662"/>
                  <a:gd name="T21" fmla="*/ 177 h 841"/>
                  <a:gd name="T22" fmla="*/ 1 w 662"/>
                  <a:gd name="T23" fmla="*/ 127 h 841"/>
                  <a:gd name="T24" fmla="*/ 274 w 662"/>
                  <a:gd name="T25" fmla="*/ 10 h 8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62" h="841">
                    <a:moveTo>
                      <a:pt x="274" y="10"/>
                    </a:moveTo>
                    <a:cubicBezTo>
                      <a:pt x="461" y="23"/>
                      <a:pt x="600" y="198"/>
                      <a:pt x="600" y="198"/>
                    </a:cubicBezTo>
                    <a:cubicBezTo>
                      <a:pt x="600" y="198"/>
                      <a:pt x="600" y="198"/>
                      <a:pt x="600" y="198"/>
                    </a:cubicBezTo>
                    <a:cubicBezTo>
                      <a:pt x="620" y="217"/>
                      <a:pt x="643" y="270"/>
                      <a:pt x="647" y="299"/>
                    </a:cubicBezTo>
                    <a:cubicBezTo>
                      <a:pt x="647" y="299"/>
                      <a:pt x="662" y="391"/>
                      <a:pt x="654" y="449"/>
                    </a:cubicBezTo>
                    <a:cubicBezTo>
                      <a:pt x="646" y="508"/>
                      <a:pt x="353" y="781"/>
                      <a:pt x="257" y="841"/>
                    </a:cubicBezTo>
                    <a:cubicBezTo>
                      <a:pt x="257" y="841"/>
                      <a:pt x="60" y="641"/>
                      <a:pt x="32" y="569"/>
                    </a:cubicBezTo>
                    <a:cubicBezTo>
                      <a:pt x="4" y="497"/>
                      <a:pt x="0" y="462"/>
                      <a:pt x="0" y="462"/>
                    </a:cubicBezTo>
                    <a:cubicBezTo>
                      <a:pt x="0" y="462"/>
                      <a:pt x="92" y="446"/>
                      <a:pt x="162" y="403"/>
                    </a:cubicBezTo>
                    <a:cubicBezTo>
                      <a:pt x="217" y="370"/>
                      <a:pt x="292" y="317"/>
                      <a:pt x="371" y="260"/>
                    </a:cubicBezTo>
                    <a:cubicBezTo>
                      <a:pt x="295" y="8"/>
                      <a:pt x="49" y="177"/>
                      <a:pt x="49" y="177"/>
                    </a:cubicBezTo>
                    <a:cubicBezTo>
                      <a:pt x="1" y="127"/>
                      <a:pt x="1" y="127"/>
                      <a:pt x="1" y="127"/>
                    </a:cubicBezTo>
                    <a:cubicBezTo>
                      <a:pt x="1" y="127"/>
                      <a:pt x="136" y="0"/>
                      <a:pt x="274" y="10"/>
                    </a:cubicBez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9" name="Freeform 80"/>
              <p:cNvSpPr/>
              <p:nvPr/>
            </p:nvSpPr>
            <p:spPr bwMode="auto">
              <a:xfrm>
                <a:off x="3057" y="1891"/>
                <a:ext cx="1334" cy="1312"/>
              </a:xfrm>
              <a:custGeom>
                <a:avLst/>
                <a:gdLst>
                  <a:gd name="T0" fmla="*/ 548 w 564"/>
                  <a:gd name="T1" fmla="*/ 0 h 554"/>
                  <a:gd name="T2" fmla="*/ 398 w 564"/>
                  <a:gd name="T3" fmla="*/ 1 h 554"/>
                  <a:gd name="T4" fmla="*/ 343 w 564"/>
                  <a:gd name="T5" fmla="*/ 119 h 554"/>
                  <a:gd name="T6" fmla="*/ 229 w 564"/>
                  <a:gd name="T7" fmla="*/ 120 h 554"/>
                  <a:gd name="T8" fmla="*/ 0 w 564"/>
                  <a:gd name="T9" fmla="*/ 387 h 554"/>
                  <a:gd name="T10" fmla="*/ 149 w 564"/>
                  <a:gd name="T11" fmla="*/ 554 h 554"/>
                  <a:gd name="T12" fmla="*/ 407 w 564"/>
                  <a:gd name="T13" fmla="*/ 355 h 554"/>
                  <a:gd name="T14" fmla="*/ 424 w 564"/>
                  <a:gd name="T15" fmla="*/ 308 h 554"/>
                  <a:gd name="T16" fmla="*/ 525 w 564"/>
                  <a:gd name="T17" fmla="*/ 269 h 554"/>
                  <a:gd name="T18" fmla="*/ 564 w 564"/>
                  <a:gd name="T19" fmla="*/ 156 h 554"/>
                  <a:gd name="T20" fmla="*/ 548 w 564"/>
                  <a:gd name="T21" fmla="*/ 0 h 5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64" h="554">
                    <a:moveTo>
                      <a:pt x="548" y="0"/>
                    </a:moveTo>
                    <a:cubicBezTo>
                      <a:pt x="398" y="1"/>
                      <a:pt x="398" y="1"/>
                      <a:pt x="398" y="1"/>
                    </a:cubicBezTo>
                    <a:cubicBezTo>
                      <a:pt x="343" y="119"/>
                      <a:pt x="343" y="119"/>
                      <a:pt x="343" y="119"/>
                    </a:cubicBezTo>
                    <a:cubicBezTo>
                      <a:pt x="229" y="120"/>
                      <a:pt x="229" y="120"/>
                      <a:pt x="229" y="120"/>
                    </a:cubicBezTo>
                    <a:cubicBezTo>
                      <a:pt x="229" y="120"/>
                      <a:pt x="200" y="286"/>
                      <a:pt x="0" y="387"/>
                    </a:cubicBezTo>
                    <a:cubicBezTo>
                      <a:pt x="0" y="387"/>
                      <a:pt x="117" y="517"/>
                      <a:pt x="149" y="554"/>
                    </a:cubicBezTo>
                    <a:cubicBezTo>
                      <a:pt x="407" y="355"/>
                      <a:pt x="407" y="355"/>
                      <a:pt x="407" y="355"/>
                    </a:cubicBezTo>
                    <a:cubicBezTo>
                      <a:pt x="424" y="308"/>
                      <a:pt x="424" y="308"/>
                      <a:pt x="424" y="308"/>
                    </a:cubicBezTo>
                    <a:cubicBezTo>
                      <a:pt x="525" y="269"/>
                      <a:pt x="525" y="269"/>
                      <a:pt x="525" y="269"/>
                    </a:cubicBezTo>
                    <a:cubicBezTo>
                      <a:pt x="564" y="156"/>
                      <a:pt x="564" y="156"/>
                      <a:pt x="564" y="156"/>
                    </a:cubicBezTo>
                    <a:cubicBezTo>
                      <a:pt x="564" y="156"/>
                      <a:pt x="557" y="31"/>
                      <a:pt x="548" y="0"/>
                    </a:cubicBezTo>
                    <a:close/>
                  </a:path>
                </a:pathLst>
              </a:custGeom>
              <a:solidFill>
                <a:srgbClr val="2121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0" name="Freeform 81"/>
              <p:cNvSpPr/>
              <p:nvPr/>
            </p:nvSpPr>
            <p:spPr bwMode="auto">
              <a:xfrm>
                <a:off x="3097" y="1974"/>
                <a:ext cx="1263" cy="1191"/>
              </a:xfrm>
              <a:custGeom>
                <a:avLst/>
                <a:gdLst>
                  <a:gd name="T0" fmla="*/ 2 w 534"/>
                  <a:gd name="T1" fmla="*/ 373 h 503"/>
                  <a:gd name="T2" fmla="*/ 160 w 534"/>
                  <a:gd name="T3" fmla="*/ 248 h 503"/>
                  <a:gd name="T4" fmla="*/ 524 w 534"/>
                  <a:gd name="T5" fmla="*/ 12 h 503"/>
                  <a:gd name="T6" fmla="*/ 534 w 534"/>
                  <a:gd name="T7" fmla="*/ 111 h 503"/>
                  <a:gd name="T8" fmla="*/ 118 w 534"/>
                  <a:gd name="T9" fmla="*/ 503 h 503"/>
                  <a:gd name="T10" fmla="*/ 2 w 534"/>
                  <a:gd name="T11" fmla="*/ 373 h 5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4" h="503">
                    <a:moveTo>
                      <a:pt x="2" y="373"/>
                    </a:moveTo>
                    <a:cubicBezTo>
                      <a:pt x="2" y="373"/>
                      <a:pt x="59" y="344"/>
                      <a:pt x="160" y="248"/>
                    </a:cubicBezTo>
                    <a:cubicBezTo>
                      <a:pt x="374" y="45"/>
                      <a:pt x="506" y="0"/>
                      <a:pt x="524" y="12"/>
                    </a:cubicBezTo>
                    <a:cubicBezTo>
                      <a:pt x="534" y="111"/>
                      <a:pt x="534" y="111"/>
                      <a:pt x="534" y="111"/>
                    </a:cubicBezTo>
                    <a:cubicBezTo>
                      <a:pt x="534" y="111"/>
                      <a:pt x="462" y="272"/>
                      <a:pt x="118" y="503"/>
                    </a:cubicBezTo>
                    <a:cubicBezTo>
                      <a:pt x="118" y="503"/>
                      <a:pt x="0" y="382"/>
                      <a:pt x="2" y="373"/>
                    </a:cubicBezTo>
                    <a:close/>
                  </a:path>
                </a:pathLst>
              </a:custGeom>
              <a:solidFill>
                <a:srgbClr val="D4E6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1" name="Freeform 82"/>
              <p:cNvSpPr/>
              <p:nvPr/>
            </p:nvSpPr>
            <p:spPr bwMode="auto">
              <a:xfrm>
                <a:off x="3177" y="2087"/>
                <a:ext cx="1214" cy="817"/>
              </a:xfrm>
              <a:custGeom>
                <a:avLst/>
                <a:gdLst>
                  <a:gd name="T0" fmla="*/ 513 w 513"/>
                  <a:gd name="T1" fmla="*/ 27 h 345"/>
                  <a:gd name="T2" fmla="*/ 21 w 513"/>
                  <a:gd name="T3" fmla="*/ 202 h 345"/>
                  <a:gd name="T4" fmla="*/ 0 w 513"/>
                  <a:gd name="T5" fmla="*/ 105 h 345"/>
                  <a:gd name="T6" fmla="*/ 116 w 513"/>
                  <a:gd name="T7" fmla="*/ 103 h 345"/>
                  <a:gd name="T8" fmla="*/ 510 w 513"/>
                  <a:gd name="T9" fmla="*/ 0 h 345"/>
                  <a:gd name="T10" fmla="*/ 513 w 513"/>
                  <a:gd name="T11" fmla="*/ 27 h 3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3" h="345">
                    <a:moveTo>
                      <a:pt x="513" y="27"/>
                    </a:moveTo>
                    <a:cubicBezTo>
                      <a:pt x="513" y="27"/>
                      <a:pt x="267" y="345"/>
                      <a:pt x="21" y="202"/>
                    </a:cubicBezTo>
                    <a:cubicBezTo>
                      <a:pt x="0" y="105"/>
                      <a:pt x="0" y="105"/>
                      <a:pt x="0" y="105"/>
                    </a:cubicBezTo>
                    <a:cubicBezTo>
                      <a:pt x="116" y="103"/>
                      <a:pt x="116" y="103"/>
                      <a:pt x="116" y="103"/>
                    </a:cubicBezTo>
                    <a:cubicBezTo>
                      <a:pt x="116" y="103"/>
                      <a:pt x="226" y="227"/>
                      <a:pt x="510" y="0"/>
                    </a:cubicBezTo>
                    <a:lnTo>
                      <a:pt x="513" y="27"/>
                    </a:lnTo>
                    <a:close/>
                  </a:path>
                </a:pathLst>
              </a:custGeom>
              <a:solidFill>
                <a:srgbClr val="BC06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2" name="Freeform 83"/>
              <p:cNvSpPr/>
              <p:nvPr/>
            </p:nvSpPr>
            <p:spPr bwMode="auto">
              <a:xfrm>
                <a:off x="4282" y="1917"/>
                <a:ext cx="107" cy="234"/>
              </a:xfrm>
              <a:custGeom>
                <a:avLst/>
                <a:gdLst>
                  <a:gd name="T0" fmla="*/ 83 w 107"/>
                  <a:gd name="T1" fmla="*/ 0 h 234"/>
                  <a:gd name="T2" fmla="*/ 107 w 107"/>
                  <a:gd name="T3" fmla="*/ 189 h 234"/>
                  <a:gd name="T4" fmla="*/ 0 w 107"/>
                  <a:gd name="T5" fmla="*/ 234 h 234"/>
                  <a:gd name="T6" fmla="*/ 57 w 107"/>
                  <a:gd name="T7" fmla="*/ 7 h 234"/>
                  <a:gd name="T8" fmla="*/ 83 w 107"/>
                  <a:gd name="T9" fmla="*/ 0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7" h="234">
                    <a:moveTo>
                      <a:pt x="83" y="0"/>
                    </a:moveTo>
                    <a:lnTo>
                      <a:pt x="107" y="189"/>
                    </a:lnTo>
                    <a:lnTo>
                      <a:pt x="0" y="234"/>
                    </a:lnTo>
                    <a:lnTo>
                      <a:pt x="57" y="7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3" name="Freeform 84"/>
              <p:cNvSpPr/>
              <p:nvPr/>
            </p:nvSpPr>
            <p:spPr bwMode="auto">
              <a:xfrm>
                <a:off x="4327" y="2135"/>
                <a:ext cx="92" cy="99"/>
              </a:xfrm>
              <a:custGeom>
                <a:avLst/>
                <a:gdLst>
                  <a:gd name="T0" fmla="*/ 66 w 92"/>
                  <a:gd name="T1" fmla="*/ 0 h 99"/>
                  <a:gd name="T2" fmla="*/ 0 w 92"/>
                  <a:gd name="T3" fmla="*/ 99 h 99"/>
                  <a:gd name="T4" fmla="*/ 64 w 92"/>
                  <a:gd name="T5" fmla="*/ 85 h 99"/>
                  <a:gd name="T6" fmla="*/ 92 w 92"/>
                  <a:gd name="T7" fmla="*/ 40 h 99"/>
                  <a:gd name="T8" fmla="*/ 66 w 92"/>
                  <a:gd name="T9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2" h="99">
                    <a:moveTo>
                      <a:pt x="66" y="0"/>
                    </a:moveTo>
                    <a:lnTo>
                      <a:pt x="0" y="99"/>
                    </a:lnTo>
                    <a:lnTo>
                      <a:pt x="64" y="85"/>
                    </a:lnTo>
                    <a:lnTo>
                      <a:pt x="92" y="40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4" name="Freeform 85"/>
              <p:cNvSpPr/>
              <p:nvPr/>
            </p:nvSpPr>
            <p:spPr bwMode="auto">
              <a:xfrm>
                <a:off x="1578" y="3025"/>
                <a:ext cx="513" cy="443"/>
              </a:xfrm>
              <a:custGeom>
                <a:avLst/>
                <a:gdLst>
                  <a:gd name="T0" fmla="*/ 217 w 217"/>
                  <a:gd name="T1" fmla="*/ 61 h 187"/>
                  <a:gd name="T2" fmla="*/ 170 w 217"/>
                  <a:gd name="T3" fmla="*/ 0 h 187"/>
                  <a:gd name="T4" fmla="*/ 106 w 217"/>
                  <a:gd name="T5" fmla="*/ 32 h 187"/>
                  <a:gd name="T6" fmla="*/ 106 w 217"/>
                  <a:gd name="T7" fmla="*/ 53 h 187"/>
                  <a:gd name="T8" fmla="*/ 81 w 217"/>
                  <a:gd name="T9" fmla="*/ 49 h 187"/>
                  <a:gd name="T10" fmla="*/ 0 w 217"/>
                  <a:gd name="T11" fmla="*/ 178 h 187"/>
                  <a:gd name="T12" fmla="*/ 25 w 217"/>
                  <a:gd name="T13" fmla="*/ 187 h 187"/>
                  <a:gd name="T14" fmla="*/ 128 w 217"/>
                  <a:gd name="T15" fmla="*/ 142 h 187"/>
                  <a:gd name="T16" fmla="*/ 164 w 217"/>
                  <a:gd name="T17" fmla="*/ 144 h 187"/>
                  <a:gd name="T18" fmla="*/ 217 w 217"/>
                  <a:gd name="T19" fmla="*/ 61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7" h="187">
                    <a:moveTo>
                      <a:pt x="217" y="61"/>
                    </a:moveTo>
                    <a:cubicBezTo>
                      <a:pt x="217" y="61"/>
                      <a:pt x="195" y="13"/>
                      <a:pt x="170" y="0"/>
                    </a:cubicBezTo>
                    <a:cubicBezTo>
                      <a:pt x="106" y="32"/>
                      <a:pt x="106" y="32"/>
                      <a:pt x="106" y="32"/>
                    </a:cubicBezTo>
                    <a:cubicBezTo>
                      <a:pt x="106" y="53"/>
                      <a:pt x="106" y="53"/>
                      <a:pt x="106" y="53"/>
                    </a:cubicBezTo>
                    <a:cubicBezTo>
                      <a:pt x="81" y="49"/>
                      <a:pt x="81" y="49"/>
                      <a:pt x="81" y="49"/>
                    </a:cubicBezTo>
                    <a:cubicBezTo>
                      <a:pt x="81" y="49"/>
                      <a:pt x="23" y="123"/>
                      <a:pt x="0" y="178"/>
                    </a:cubicBezTo>
                    <a:cubicBezTo>
                      <a:pt x="25" y="187"/>
                      <a:pt x="25" y="187"/>
                      <a:pt x="25" y="187"/>
                    </a:cubicBezTo>
                    <a:cubicBezTo>
                      <a:pt x="25" y="187"/>
                      <a:pt x="105" y="145"/>
                      <a:pt x="128" y="142"/>
                    </a:cubicBezTo>
                    <a:cubicBezTo>
                      <a:pt x="151" y="140"/>
                      <a:pt x="164" y="144"/>
                      <a:pt x="164" y="144"/>
                    </a:cubicBezTo>
                    <a:lnTo>
                      <a:pt x="217" y="61"/>
                    </a:ln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5" name="Freeform 86"/>
              <p:cNvSpPr/>
              <p:nvPr/>
            </p:nvSpPr>
            <p:spPr bwMode="auto">
              <a:xfrm>
                <a:off x="1019" y="3312"/>
                <a:ext cx="436" cy="521"/>
              </a:xfrm>
              <a:custGeom>
                <a:avLst/>
                <a:gdLst>
                  <a:gd name="T0" fmla="*/ 184 w 184"/>
                  <a:gd name="T1" fmla="*/ 48 h 220"/>
                  <a:gd name="T2" fmla="*/ 123 w 184"/>
                  <a:gd name="T3" fmla="*/ 0 h 220"/>
                  <a:gd name="T4" fmla="*/ 67 w 184"/>
                  <a:gd name="T5" fmla="*/ 47 h 220"/>
                  <a:gd name="T6" fmla="*/ 73 w 184"/>
                  <a:gd name="T7" fmla="*/ 67 h 220"/>
                  <a:gd name="T8" fmla="*/ 47 w 184"/>
                  <a:gd name="T9" fmla="*/ 70 h 220"/>
                  <a:gd name="T10" fmla="*/ 0 w 184"/>
                  <a:gd name="T11" fmla="*/ 217 h 220"/>
                  <a:gd name="T12" fmla="*/ 27 w 184"/>
                  <a:gd name="T13" fmla="*/ 220 h 220"/>
                  <a:gd name="T14" fmla="*/ 116 w 184"/>
                  <a:gd name="T15" fmla="*/ 150 h 220"/>
                  <a:gd name="T16" fmla="*/ 152 w 184"/>
                  <a:gd name="T17" fmla="*/ 142 h 220"/>
                  <a:gd name="T18" fmla="*/ 184 w 184"/>
                  <a:gd name="T19" fmla="*/ 48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4" h="220">
                    <a:moveTo>
                      <a:pt x="184" y="48"/>
                    </a:moveTo>
                    <a:cubicBezTo>
                      <a:pt x="184" y="48"/>
                      <a:pt x="151" y="6"/>
                      <a:pt x="123" y="0"/>
                    </a:cubicBezTo>
                    <a:cubicBezTo>
                      <a:pt x="67" y="47"/>
                      <a:pt x="67" y="47"/>
                      <a:pt x="67" y="47"/>
                    </a:cubicBezTo>
                    <a:cubicBezTo>
                      <a:pt x="73" y="67"/>
                      <a:pt x="73" y="67"/>
                      <a:pt x="73" y="67"/>
                    </a:cubicBezTo>
                    <a:cubicBezTo>
                      <a:pt x="47" y="70"/>
                      <a:pt x="47" y="70"/>
                      <a:pt x="47" y="70"/>
                    </a:cubicBezTo>
                    <a:cubicBezTo>
                      <a:pt x="47" y="70"/>
                      <a:pt x="8" y="156"/>
                      <a:pt x="0" y="217"/>
                    </a:cubicBezTo>
                    <a:cubicBezTo>
                      <a:pt x="27" y="220"/>
                      <a:pt x="27" y="220"/>
                      <a:pt x="27" y="220"/>
                    </a:cubicBezTo>
                    <a:cubicBezTo>
                      <a:pt x="27" y="220"/>
                      <a:pt x="95" y="158"/>
                      <a:pt x="116" y="150"/>
                    </a:cubicBezTo>
                    <a:cubicBezTo>
                      <a:pt x="138" y="142"/>
                      <a:pt x="152" y="142"/>
                      <a:pt x="152" y="142"/>
                    </a:cubicBezTo>
                    <a:lnTo>
                      <a:pt x="184" y="48"/>
                    </a:lnTo>
                    <a:close/>
                  </a:path>
                </a:pathLst>
              </a:custGeom>
              <a:solidFill>
                <a:srgbClr val="2121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86" name="文本框 6"/>
          <p:cNvSpPr>
            <a:spLocks noChangeArrowheads="1"/>
          </p:cNvSpPr>
          <p:nvPr/>
        </p:nvSpPr>
        <p:spPr bwMode="auto">
          <a:xfrm>
            <a:off x="4516891" y="2698980"/>
            <a:ext cx="7497882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6600" b="1" dirty="0">
                <a:solidFill>
                  <a:srgbClr val="1FB4C2"/>
                </a:solidFill>
                <a:latin typeface="Agency FB" panose="020B0503020202020204" pitchFamily="34" charset="0"/>
                <a:ea typeface="Roboto" panose="02000000000000000000"/>
                <a:cs typeface="Open Sans Light" panose="020B0306030504020204" charset="0"/>
              </a:rPr>
              <a:t>THANKS!</a:t>
            </a:r>
            <a:endParaRPr lang="zh-CN" altLang="en-US" sz="6600" b="1" dirty="0">
              <a:solidFill>
                <a:srgbClr val="1FB4C2"/>
              </a:solidFill>
              <a:latin typeface="Agency FB" panose="020B0503020202020204" pitchFamily="34" charset="0"/>
              <a:ea typeface="冬青黑体简体中文 W3" panose="02010600030101010101" charset="-122"/>
              <a:cs typeface="Open Sans Light" panose="020B0306030504020204" charset="0"/>
            </a:endParaRPr>
          </a:p>
        </p:txBody>
      </p:sp>
      <p:sp>
        <p:nvSpPr>
          <p:cNvPr id="88" name="文本框 6"/>
          <p:cNvSpPr>
            <a:spLocks noChangeArrowheads="1"/>
          </p:cNvSpPr>
          <p:nvPr/>
        </p:nvSpPr>
        <p:spPr bwMode="auto">
          <a:xfrm>
            <a:off x="4644415" y="3753649"/>
            <a:ext cx="7497882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6600" b="1" dirty="0">
                <a:solidFill>
                  <a:srgbClr val="167D88"/>
                </a:solidFill>
                <a:latin typeface="Agency FB" panose="020B0503020202020204" pitchFamily="34" charset="0"/>
                <a:ea typeface="冬青黑体简体中文 W3" panose="02010600030101010101" charset="-122"/>
                <a:cs typeface="Open Sans Light" panose="020B0306030504020204" charset="0"/>
              </a:rPr>
              <a:t>期待 一起奋斗！</a:t>
            </a:r>
            <a:endParaRPr lang="zh-CN" altLang="en-US" sz="6600" b="1" dirty="0">
              <a:solidFill>
                <a:srgbClr val="167D88"/>
              </a:solidFill>
              <a:latin typeface="Agency FB" panose="020B0503020202020204" pitchFamily="34" charset="0"/>
              <a:ea typeface="冬青黑体简体中文 W3" panose="02010600030101010101" charset="-122"/>
              <a:cs typeface="Open Sans Light" panose="020B0306030504020204" charset="0"/>
            </a:endParaRPr>
          </a:p>
        </p:txBody>
      </p:sp>
      <p:sp>
        <p:nvSpPr>
          <p:cNvPr id="89" name="矩形 187"/>
          <p:cNvSpPr>
            <a:spLocks noChangeArrowheads="1"/>
          </p:cNvSpPr>
          <p:nvPr/>
        </p:nvSpPr>
        <p:spPr bwMode="auto">
          <a:xfrm>
            <a:off x="6130706" y="4940591"/>
            <a:ext cx="4387516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indent="0" algn="ctr">
              <a:buNone/>
            </a:pPr>
            <a:r>
              <a:rPr lang="zh-CN" altLang="en-US" sz="3600" spc="300" dirty="0">
                <a:solidFill>
                  <a:srgbClr val="FF0000"/>
                </a:solidFill>
                <a:latin typeface="Agency FB" panose="020B0503020202020204" pitchFamily="34" charset="0"/>
                <a:ea typeface="+mn-ea"/>
                <a:cs typeface="+mn-ea"/>
                <a:sym typeface="+mn-lt"/>
              </a:rPr>
              <a:t>奋斗的青春最美丽！</a:t>
            </a:r>
            <a:endParaRPr lang="zh-CN" altLang="en-US" sz="3600" spc="300" dirty="0">
              <a:solidFill>
                <a:srgbClr val="FF0000"/>
              </a:solidFill>
              <a:latin typeface="Agency FB" panose="020B0503020202020204" pitchFamily="34" charset="0"/>
              <a:ea typeface="+mn-ea"/>
              <a:cs typeface="+mn-ea"/>
              <a:sym typeface="+mn-lt"/>
            </a:endParaRPr>
          </a:p>
        </p:txBody>
      </p:sp>
      <p:pic>
        <p:nvPicPr>
          <p:cNvPr id="8194" name="图片 3" descr="LOGOJPG"/>
          <p:cNvPicPr>
            <a:picLocks noChangeAspect="1"/>
          </p:cNvPicPr>
          <p:nvPr/>
        </p:nvPicPr>
        <p:blipFill>
          <a:blip r:embed="rId1"/>
          <a:srcRect l="13982" t="10123" r="4082" b="8177"/>
          <a:stretch>
            <a:fillRect/>
          </a:stretch>
        </p:blipFill>
        <p:spPr>
          <a:xfrm>
            <a:off x="9609773" y="429895"/>
            <a:ext cx="1820862" cy="16303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42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42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1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42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42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6" presetClass="entr" presetSubtype="0" fill="hold" grpId="0" nodeType="withEffect">
                                  <p:stCondLst>
                                    <p:cond delay="1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2" presetClass="entr" presetSubtype="2" fill="hold" grpId="0" nodeType="withEffect">
                                  <p:stCondLst>
                                    <p:cond delay="3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bldLvl="0" animBg="1"/>
      <p:bldP spid="88" grpId="0"/>
      <p:bldP spid="8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B4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roup 8756"/>
          <p:cNvGrpSpPr>
            <a:grpSpLocks noChangeAspect="1"/>
          </p:cNvGrpSpPr>
          <p:nvPr/>
        </p:nvGrpSpPr>
        <p:grpSpPr bwMode="auto">
          <a:xfrm>
            <a:off x="3240088" y="503562"/>
            <a:ext cx="5711824" cy="6354840"/>
            <a:chOff x="2855" y="1136"/>
            <a:chExt cx="1972" cy="2194"/>
          </a:xfrm>
        </p:grpSpPr>
        <p:sp>
          <p:nvSpPr>
            <p:cNvPr id="71" name="Freeform 8757"/>
            <p:cNvSpPr/>
            <p:nvPr/>
          </p:nvSpPr>
          <p:spPr bwMode="auto">
            <a:xfrm>
              <a:off x="3550" y="1136"/>
              <a:ext cx="540" cy="325"/>
            </a:xfrm>
            <a:custGeom>
              <a:avLst/>
              <a:gdLst>
                <a:gd name="T0" fmla="*/ 228 w 228"/>
                <a:gd name="T1" fmla="*/ 42 h 137"/>
                <a:gd name="T2" fmla="*/ 154 w 228"/>
                <a:gd name="T3" fmla="*/ 35 h 137"/>
                <a:gd name="T4" fmla="*/ 76 w 228"/>
                <a:gd name="T5" fmla="*/ 46 h 137"/>
                <a:gd name="T6" fmla="*/ 52 w 228"/>
                <a:gd name="T7" fmla="*/ 137 h 137"/>
                <a:gd name="T8" fmla="*/ 73 w 228"/>
                <a:gd name="T9" fmla="*/ 71 h 137"/>
                <a:gd name="T10" fmla="*/ 118 w 228"/>
                <a:gd name="T11" fmla="*/ 96 h 137"/>
                <a:gd name="T12" fmla="*/ 100 w 228"/>
                <a:gd name="T13" fmla="*/ 65 h 137"/>
                <a:gd name="T14" fmla="*/ 186 w 228"/>
                <a:gd name="T15" fmla="*/ 95 h 137"/>
                <a:gd name="T16" fmla="*/ 185 w 228"/>
                <a:gd name="T17" fmla="*/ 137 h 137"/>
                <a:gd name="T18" fmla="*/ 202 w 228"/>
                <a:gd name="T19" fmla="*/ 79 h 137"/>
                <a:gd name="T20" fmla="*/ 228 w 228"/>
                <a:gd name="T21" fmla="*/ 42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8" h="137">
                  <a:moveTo>
                    <a:pt x="228" y="42"/>
                  </a:moveTo>
                  <a:cubicBezTo>
                    <a:pt x="228" y="42"/>
                    <a:pt x="200" y="53"/>
                    <a:pt x="154" y="35"/>
                  </a:cubicBezTo>
                  <a:cubicBezTo>
                    <a:pt x="154" y="35"/>
                    <a:pt x="89" y="0"/>
                    <a:pt x="76" y="46"/>
                  </a:cubicBezTo>
                  <a:cubicBezTo>
                    <a:pt x="76" y="46"/>
                    <a:pt x="0" y="51"/>
                    <a:pt x="52" y="137"/>
                  </a:cubicBezTo>
                  <a:cubicBezTo>
                    <a:pt x="52" y="137"/>
                    <a:pt x="47" y="89"/>
                    <a:pt x="73" y="71"/>
                  </a:cubicBezTo>
                  <a:cubicBezTo>
                    <a:pt x="73" y="71"/>
                    <a:pt x="84" y="90"/>
                    <a:pt x="118" y="96"/>
                  </a:cubicBezTo>
                  <a:cubicBezTo>
                    <a:pt x="118" y="96"/>
                    <a:pt x="101" y="78"/>
                    <a:pt x="100" y="65"/>
                  </a:cubicBezTo>
                  <a:cubicBezTo>
                    <a:pt x="100" y="65"/>
                    <a:pt x="127" y="100"/>
                    <a:pt x="186" y="95"/>
                  </a:cubicBezTo>
                  <a:cubicBezTo>
                    <a:pt x="186" y="95"/>
                    <a:pt x="199" y="98"/>
                    <a:pt x="185" y="137"/>
                  </a:cubicBezTo>
                  <a:cubicBezTo>
                    <a:pt x="185" y="137"/>
                    <a:pt x="213" y="111"/>
                    <a:pt x="202" y="79"/>
                  </a:cubicBezTo>
                  <a:cubicBezTo>
                    <a:pt x="202" y="79"/>
                    <a:pt x="222" y="65"/>
                    <a:pt x="228" y="42"/>
                  </a:cubicBezTo>
                  <a:close/>
                </a:path>
              </a:pathLst>
            </a:custGeom>
            <a:solidFill>
              <a:srgbClr val="20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2" name="Freeform 8758"/>
            <p:cNvSpPr/>
            <p:nvPr/>
          </p:nvSpPr>
          <p:spPr bwMode="auto">
            <a:xfrm>
              <a:off x="3360" y="1681"/>
              <a:ext cx="998" cy="616"/>
            </a:xfrm>
            <a:custGeom>
              <a:avLst/>
              <a:gdLst>
                <a:gd name="T0" fmla="*/ 154 w 421"/>
                <a:gd name="T1" fmla="*/ 0 h 260"/>
                <a:gd name="T2" fmla="*/ 18 w 421"/>
                <a:gd name="T3" fmla="*/ 75 h 260"/>
                <a:gd name="T4" fmla="*/ 0 w 421"/>
                <a:gd name="T5" fmla="*/ 260 h 260"/>
                <a:gd name="T6" fmla="*/ 421 w 421"/>
                <a:gd name="T7" fmla="*/ 260 h 260"/>
                <a:gd name="T8" fmla="*/ 389 w 421"/>
                <a:gd name="T9" fmla="*/ 58 h 260"/>
                <a:gd name="T10" fmla="*/ 239 w 421"/>
                <a:gd name="T11" fmla="*/ 0 h 260"/>
                <a:gd name="T12" fmla="*/ 154 w 421"/>
                <a:gd name="T13" fmla="*/ 0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1" h="260">
                  <a:moveTo>
                    <a:pt x="154" y="0"/>
                  </a:moveTo>
                  <a:cubicBezTo>
                    <a:pt x="154" y="0"/>
                    <a:pt x="89" y="47"/>
                    <a:pt x="18" y="75"/>
                  </a:cubicBezTo>
                  <a:cubicBezTo>
                    <a:pt x="0" y="260"/>
                    <a:pt x="0" y="260"/>
                    <a:pt x="0" y="260"/>
                  </a:cubicBezTo>
                  <a:cubicBezTo>
                    <a:pt x="421" y="260"/>
                    <a:pt x="421" y="260"/>
                    <a:pt x="421" y="260"/>
                  </a:cubicBezTo>
                  <a:cubicBezTo>
                    <a:pt x="389" y="58"/>
                    <a:pt x="389" y="58"/>
                    <a:pt x="389" y="58"/>
                  </a:cubicBezTo>
                  <a:cubicBezTo>
                    <a:pt x="389" y="58"/>
                    <a:pt x="269" y="24"/>
                    <a:pt x="239" y="0"/>
                  </a:cubicBezTo>
                  <a:lnTo>
                    <a:pt x="154" y="0"/>
                  </a:lnTo>
                  <a:close/>
                </a:path>
              </a:pathLst>
            </a:custGeom>
            <a:solidFill>
              <a:srgbClr val="3943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3" name="Freeform 8759"/>
            <p:cNvSpPr/>
            <p:nvPr/>
          </p:nvSpPr>
          <p:spPr bwMode="auto">
            <a:xfrm>
              <a:off x="3725" y="1634"/>
              <a:ext cx="206" cy="185"/>
            </a:xfrm>
            <a:custGeom>
              <a:avLst/>
              <a:gdLst>
                <a:gd name="T0" fmla="*/ 44 w 87"/>
                <a:gd name="T1" fmla="*/ 29 h 78"/>
                <a:gd name="T2" fmla="*/ 3 w 87"/>
                <a:gd name="T3" fmla="*/ 0 h 78"/>
                <a:gd name="T4" fmla="*/ 0 w 87"/>
                <a:gd name="T5" fmla="*/ 20 h 78"/>
                <a:gd name="T6" fmla="*/ 3 w 87"/>
                <a:gd name="T7" fmla="*/ 78 h 78"/>
                <a:gd name="T8" fmla="*/ 43 w 87"/>
                <a:gd name="T9" fmla="*/ 62 h 78"/>
                <a:gd name="T10" fmla="*/ 87 w 87"/>
                <a:gd name="T11" fmla="*/ 78 h 78"/>
                <a:gd name="T12" fmla="*/ 85 w 87"/>
                <a:gd name="T13" fmla="*/ 20 h 78"/>
                <a:gd name="T14" fmla="*/ 82 w 87"/>
                <a:gd name="T15" fmla="*/ 0 h 78"/>
                <a:gd name="T16" fmla="*/ 44 w 87"/>
                <a:gd name="T17" fmla="*/ 2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7" h="78">
                  <a:moveTo>
                    <a:pt x="44" y="29"/>
                  </a:moveTo>
                  <a:cubicBezTo>
                    <a:pt x="25" y="29"/>
                    <a:pt x="15" y="15"/>
                    <a:pt x="3" y="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3" y="78"/>
                    <a:pt x="3" y="78"/>
                    <a:pt x="3" y="78"/>
                  </a:cubicBezTo>
                  <a:cubicBezTo>
                    <a:pt x="43" y="62"/>
                    <a:pt x="43" y="62"/>
                    <a:pt x="43" y="62"/>
                  </a:cubicBezTo>
                  <a:cubicBezTo>
                    <a:pt x="87" y="78"/>
                    <a:pt x="87" y="78"/>
                    <a:pt x="87" y="78"/>
                  </a:cubicBezTo>
                  <a:cubicBezTo>
                    <a:pt x="85" y="20"/>
                    <a:pt x="85" y="20"/>
                    <a:pt x="85" y="2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66" y="25"/>
                    <a:pt x="44" y="29"/>
                    <a:pt x="44" y="29"/>
                  </a:cubicBezTo>
                  <a:close/>
                </a:path>
              </a:pathLst>
            </a:custGeom>
            <a:solidFill>
              <a:srgbClr val="E8B5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4" name="Freeform 8760"/>
            <p:cNvSpPr/>
            <p:nvPr/>
          </p:nvSpPr>
          <p:spPr bwMode="auto">
            <a:xfrm>
              <a:off x="3642" y="1290"/>
              <a:ext cx="379" cy="413"/>
            </a:xfrm>
            <a:custGeom>
              <a:avLst/>
              <a:gdLst>
                <a:gd name="T0" fmla="*/ 146 w 160"/>
                <a:gd name="T1" fmla="*/ 72 h 174"/>
                <a:gd name="T2" fmla="*/ 147 w 160"/>
                <a:gd name="T3" fmla="*/ 30 h 174"/>
                <a:gd name="T4" fmla="*/ 61 w 160"/>
                <a:gd name="T5" fmla="*/ 0 h 174"/>
                <a:gd name="T6" fmla="*/ 79 w 160"/>
                <a:gd name="T7" fmla="*/ 31 h 174"/>
                <a:gd name="T8" fmla="*/ 34 w 160"/>
                <a:gd name="T9" fmla="*/ 6 h 174"/>
                <a:gd name="T10" fmla="*/ 11 w 160"/>
                <a:gd name="T11" fmla="*/ 72 h 174"/>
                <a:gd name="T12" fmla="*/ 4 w 160"/>
                <a:gd name="T13" fmla="*/ 64 h 174"/>
                <a:gd name="T14" fmla="*/ 4 w 160"/>
                <a:gd name="T15" fmla="*/ 64 h 174"/>
                <a:gd name="T16" fmla="*/ 19 w 160"/>
                <a:gd name="T17" fmla="*/ 105 h 174"/>
                <a:gd name="T18" fmla="*/ 76 w 160"/>
                <a:gd name="T19" fmla="*/ 174 h 174"/>
                <a:gd name="T20" fmla="*/ 134 w 160"/>
                <a:gd name="T21" fmla="*/ 105 h 174"/>
                <a:gd name="T22" fmla="*/ 152 w 160"/>
                <a:gd name="T23" fmla="*/ 64 h 174"/>
                <a:gd name="T24" fmla="*/ 146 w 160"/>
                <a:gd name="T25" fmla="*/ 7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0" h="174">
                  <a:moveTo>
                    <a:pt x="146" y="72"/>
                  </a:moveTo>
                  <a:cubicBezTo>
                    <a:pt x="160" y="33"/>
                    <a:pt x="147" y="30"/>
                    <a:pt x="147" y="30"/>
                  </a:cubicBezTo>
                  <a:cubicBezTo>
                    <a:pt x="88" y="35"/>
                    <a:pt x="61" y="0"/>
                    <a:pt x="61" y="0"/>
                  </a:cubicBezTo>
                  <a:cubicBezTo>
                    <a:pt x="62" y="13"/>
                    <a:pt x="79" y="31"/>
                    <a:pt x="79" y="31"/>
                  </a:cubicBezTo>
                  <a:cubicBezTo>
                    <a:pt x="45" y="25"/>
                    <a:pt x="34" y="6"/>
                    <a:pt x="34" y="6"/>
                  </a:cubicBezTo>
                  <a:cubicBezTo>
                    <a:pt x="8" y="24"/>
                    <a:pt x="11" y="72"/>
                    <a:pt x="11" y="72"/>
                  </a:cubicBezTo>
                  <a:cubicBezTo>
                    <a:pt x="9" y="69"/>
                    <a:pt x="8" y="66"/>
                    <a:pt x="4" y="64"/>
                  </a:cubicBezTo>
                  <a:cubicBezTo>
                    <a:pt x="4" y="64"/>
                    <a:pt x="4" y="64"/>
                    <a:pt x="4" y="64"/>
                  </a:cubicBezTo>
                  <a:cubicBezTo>
                    <a:pt x="4" y="64"/>
                    <a:pt x="0" y="86"/>
                    <a:pt x="19" y="105"/>
                  </a:cubicBezTo>
                  <a:cubicBezTo>
                    <a:pt x="19" y="105"/>
                    <a:pt x="33" y="174"/>
                    <a:pt x="76" y="174"/>
                  </a:cubicBezTo>
                  <a:cubicBezTo>
                    <a:pt x="76" y="174"/>
                    <a:pt x="125" y="174"/>
                    <a:pt x="134" y="105"/>
                  </a:cubicBezTo>
                  <a:cubicBezTo>
                    <a:pt x="134" y="105"/>
                    <a:pt x="151" y="97"/>
                    <a:pt x="152" y="64"/>
                  </a:cubicBezTo>
                  <a:cubicBezTo>
                    <a:pt x="149" y="69"/>
                    <a:pt x="146" y="72"/>
                    <a:pt x="146" y="72"/>
                  </a:cubicBezTo>
                  <a:close/>
                </a:path>
              </a:pathLst>
            </a:custGeom>
            <a:solidFill>
              <a:srgbClr val="FDCF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5" name="Freeform 8761"/>
            <p:cNvSpPr/>
            <p:nvPr/>
          </p:nvSpPr>
          <p:spPr bwMode="auto">
            <a:xfrm>
              <a:off x="3697" y="1681"/>
              <a:ext cx="130" cy="206"/>
            </a:xfrm>
            <a:custGeom>
              <a:avLst/>
              <a:gdLst>
                <a:gd name="T0" fmla="*/ 12 w 55"/>
                <a:gd name="T1" fmla="*/ 0 h 87"/>
                <a:gd name="T2" fmla="*/ 55 w 55"/>
                <a:gd name="T3" fmla="*/ 42 h 87"/>
                <a:gd name="T4" fmla="*/ 0 w 55"/>
                <a:gd name="T5" fmla="*/ 87 h 87"/>
                <a:gd name="T6" fmla="*/ 12 w 55"/>
                <a:gd name="T7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87">
                  <a:moveTo>
                    <a:pt x="12" y="0"/>
                  </a:moveTo>
                  <a:cubicBezTo>
                    <a:pt x="12" y="0"/>
                    <a:pt x="24" y="37"/>
                    <a:pt x="55" y="42"/>
                  </a:cubicBezTo>
                  <a:cubicBezTo>
                    <a:pt x="0" y="87"/>
                    <a:pt x="0" y="87"/>
                    <a:pt x="0" y="87"/>
                  </a:cubicBezTo>
                  <a:lnTo>
                    <a:pt x="12" y="0"/>
                  </a:lnTo>
                  <a:close/>
                </a:path>
              </a:pathLst>
            </a:custGeom>
            <a:solidFill>
              <a:srgbClr val="BDC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6" name="Freeform 8762"/>
            <p:cNvSpPr/>
            <p:nvPr/>
          </p:nvSpPr>
          <p:spPr bwMode="auto">
            <a:xfrm>
              <a:off x="3827" y="1681"/>
              <a:ext cx="133" cy="206"/>
            </a:xfrm>
            <a:custGeom>
              <a:avLst/>
              <a:gdLst>
                <a:gd name="T0" fmla="*/ 42 w 56"/>
                <a:gd name="T1" fmla="*/ 0 h 87"/>
                <a:gd name="T2" fmla="*/ 0 w 56"/>
                <a:gd name="T3" fmla="*/ 42 h 87"/>
                <a:gd name="T4" fmla="*/ 56 w 56"/>
                <a:gd name="T5" fmla="*/ 87 h 87"/>
                <a:gd name="T6" fmla="*/ 42 w 56"/>
                <a:gd name="T7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87">
                  <a:moveTo>
                    <a:pt x="42" y="0"/>
                  </a:moveTo>
                  <a:cubicBezTo>
                    <a:pt x="42" y="0"/>
                    <a:pt x="32" y="37"/>
                    <a:pt x="0" y="42"/>
                  </a:cubicBezTo>
                  <a:cubicBezTo>
                    <a:pt x="56" y="87"/>
                    <a:pt x="56" y="87"/>
                    <a:pt x="56" y="87"/>
                  </a:cubicBezTo>
                  <a:lnTo>
                    <a:pt x="42" y="0"/>
                  </a:lnTo>
                  <a:close/>
                </a:path>
              </a:pathLst>
            </a:custGeom>
            <a:solidFill>
              <a:srgbClr val="BDC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7" name="Freeform 8763"/>
            <p:cNvSpPr/>
            <p:nvPr/>
          </p:nvSpPr>
          <p:spPr bwMode="auto">
            <a:xfrm>
              <a:off x="3860" y="1826"/>
              <a:ext cx="55" cy="258"/>
            </a:xfrm>
            <a:custGeom>
              <a:avLst/>
              <a:gdLst>
                <a:gd name="T0" fmla="*/ 23 w 23"/>
                <a:gd name="T1" fmla="*/ 0 h 109"/>
                <a:gd name="T2" fmla="*/ 14 w 23"/>
                <a:gd name="T3" fmla="*/ 109 h 109"/>
                <a:gd name="T4" fmla="*/ 0 w 23"/>
                <a:gd name="T5" fmla="*/ 29 h 109"/>
                <a:gd name="T6" fmla="*/ 23 w 23"/>
                <a:gd name="T7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09">
                  <a:moveTo>
                    <a:pt x="23" y="0"/>
                  </a:moveTo>
                  <a:cubicBezTo>
                    <a:pt x="14" y="109"/>
                    <a:pt x="14" y="109"/>
                    <a:pt x="14" y="109"/>
                  </a:cubicBezTo>
                  <a:cubicBezTo>
                    <a:pt x="14" y="109"/>
                    <a:pt x="10" y="55"/>
                    <a:pt x="0" y="29"/>
                  </a:cubicBezTo>
                  <a:lnTo>
                    <a:pt x="23" y="0"/>
                  </a:lnTo>
                  <a:close/>
                </a:path>
              </a:pathLst>
            </a:custGeom>
            <a:solidFill>
              <a:srgbClr val="E9EF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8" name="Freeform 8764"/>
            <p:cNvSpPr/>
            <p:nvPr/>
          </p:nvSpPr>
          <p:spPr bwMode="auto">
            <a:xfrm>
              <a:off x="3754" y="1826"/>
              <a:ext cx="56" cy="258"/>
            </a:xfrm>
            <a:custGeom>
              <a:avLst/>
              <a:gdLst>
                <a:gd name="T0" fmla="*/ 0 w 24"/>
                <a:gd name="T1" fmla="*/ 0 h 109"/>
                <a:gd name="T2" fmla="*/ 9 w 24"/>
                <a:gd name="T3" fmla="*/ 109 h 109"/>
                <a:gd name="T4" fmla="*/ 24 w 24"/>
                <a:gd name="T5" fmla="*/ 29 h 109"/>
                <a:gd name="T6" fmla="*/ 0 w 24"/>
                <a:gd name="T7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09">
                  <a:moveTo>
                    <a:pt x="0" y="0"/>
                  </a:moveTo>
                  <a:cubicBezTo>
                    <a:pt x="9" y="109"/>
                    <a:pt x="9" y="109"/>
                    <a:pt x="9" y="109"/>
                  </a:cubicBezTo>
                  <a:cubicBezTo>
                    <a:pt x="9" y="109"/>
                    <a:pt x="13" y="55"/>
                    <a:pt x="24" y="2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9EF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9" name="Rectangle 8765"/>
            <p:cNvSpPr>
              <a:spLocks noChangeArrowheads="1"/>
            </p:cNvSpPr>
            <p:nvPr/>
          </p:nvSpPr>
          <p:spPr bwMode="auto">
            <a:xfrm>
              <a:off x="4012" y="2060"/>
              <a:ext cx="114" cy="19"/>
            </a:xfrm>
            <a:prstGeom prst="rect">
              <a:avLst/>
            </a:prstGeom>
            <a:solidFill>
              <a:srgbClr val="E9EF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0" name="Rectangle 8766"/>
            <p:cNvSpPr>
              <a:spLocks noChangeArrowheads="1"/>
            </p:cNvSpPr>
            <p:nvPr/>
          </p:nvSpPr>
          <p:spPr bwMode="auto">
            <a:xfrm>
              <a:off x="2855" y="2278"/>
              <a:ext cx="1963" cy="57"/>
            </a:xfrm>
            <a:prstGeom prst="rect">
              <a:avLst/>
            </a:prstGeom>
            <a:solidFill>
              <a:srgbClr val="B7C0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1" name="Freeform 8767"/>
            <p:cNvSpPr/>
            <p:nvPr/>
          </p:nvSpPr>
          <p:spPr bwMode="auto">
            <a:xfrm>
              <a:off x="2865" y="2335"/>
              <a:ext cx="1962" cy="398"/>
            </a:xfrm>
            <a:custGeom>
              <a:avLst/>
              <a:gdLst>
                <a:gd name="T0" fmla="*/ 1962 w 1962"/>
                <a:gd name="T1" fmla="*/ 0 h 398"/>
                <a:gd name="T2" fmla="*/ 0 w 1962"/>
                <a:gd name="T3" fmla="*/ 0 h 398"/>
                <a:gd name="T4" fmla="*/ 531 w 1962"/>
                <a:gd name="T5" fmla="*/ 398 h 398"/>
                <a:gd name="T6" fmla="*/ 1424 w 1962"/>
                <a:gd name="T7" fmla="*/ 398 h 398"/>
                <a:gd name="T8" fmla="*/ 1962 w 1962"/>
                <a:gd name="T9" fmla="*/ 0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62" h="398">
                  <a:moveTo>
                    <a:pt x="1962" y="0"/>
                  </a:moveTo>
                  <a:lnTo>
                    <a:pt x="0" y="0"/>
                  </a:lnTo>
                  <a:lnTo>
                    <a:pt x="531" y="398"/>
                  </a:lnTo>
                  <a:lnTo>
                    <a:pt x="1424" y="398"/>
                  </a:lnTo>
                  <a:lnTo>
                    <a:pt x="1962" y="0"/>
                  </a:lnTo>
                  <a:close/>
                </a:path>
              </a:pathLst>
            </a:custGeom>
            <a:solidFill>
              <a:srgbClr val="7B78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2" name="Rectangle 8768"/>
            <p:cNvSpPr>
              <a:spLocks noChangeArrowheads="1"/>
            </p:cNvSpPr>
            <p:nvPr/>
          </p:nvSpPr>
          <p:spPr bwMode="auto">
            <a:xfrm>
              <a:off x="2912" y="2184"/>
              <a:ext cx="294" cy="94"/>
            </a:xfrm>
            <a:prstGeom prst="rect">
              <a:avLst/>
            </a:prstGeom>
            <a:solidFill>
              <a:srgbClr val="20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3" name="Oval 8769"/>
            <p:cNvSpPr>
              <a:spLocks noChangeArrowheads="1"/>
            </p:cNvSpPr>
            <p:nvPr/>
          </p:nvSpPr>
          <p:spPr bwMode="auto">
            <a:xfrm>
              <a:off x="3450" y="1674"/>
              <a:ext cx="100" cy="93"/>
            </a:xfrm>
            <a:prstGeom prst="ellipse">
              <a:avLst/>
            </a:prstGeom>
            <a:solidFill>
              <a:srgbClr val="20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4" name="Freeform 8770"/>
            <p:cNvSpPr/>
            <p:nvPr/>
          </p:nvSpPr>
          <p:spPr bwMode="auto">
            <a:xfrm>
              <a:off x="3064" y="1684"/>
              <a:ext cx="436" cy="538"/>
            </a:xfrm>
            <a:custGeom>
              <a:avLst/>
              <a:gdLst>
                <a:gd name="T0" fmla="*/ 184 w 184"/>
                <a:gd name="T1" fmla="*/ 15 h 227"/>
                <a:gd name="T2" fmla="*/ 118 w 184"/>
                <a:gd name="T3" fmla="*/ 15 h 227"/>
                <a:gd name="T4" fmla="*/ 0 w 184"/>
                <a:gd name="T5" fmla="*/ 132 h 227"/>
                <a:gd name="T6" fmla="*/ 0 w 184"/>
                <a:gd name="T7" fmla="*/ 227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4" h="227">
                  <a:moveTo>
                    <a:pt x="184" y="15"/>
                  </a:moveTo>
                  <a:cubicBezTo>
                    <a:pt x="118" y="15"/>
                    <a:pt x="118" y="15"/>
                    <a:pt x="118" y="15"/>
                  </a:cubicBezTo>
                  <a:cubicBezTo>
                    <a:pt x="118" y="15"/>
                    <a:pt x="0" y="0"/>
                    <a:pt x="0" y="132"/>
                  </a:cubicBezTo>
                  <a:cubicBezTo>
                    <a:pt x="0" y="227"/>
                    <a:pt x="0" y="227"/>
                    <a:pt x="0" y="227"/>
                  </a:cubicBezTo>
                </a:path>
              </a:pathLst>
            </a:custGeom>
            <a:noFill/>
            <a:ln w="30163" cap="flat">
              <a:solidFill>
                <a:srgbClr val="201F20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5" name="Rectangle 8771"/>
            <p:cNvSpPr>
              <a:spLocks noChangeArrowheads="1"/>
            </p:cNvSpPr>
            <p:nvPr/>
          </p:nvSpPr>
          <p:spPr bwMode="auto">
            <a:xfrm>
              <a:off x="3253" y="2459"/>
              <a:ext cx="1167" cy="673"/>
            </a:xfrm>
            <a:prstGeom prst="rect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6" name="Freeform 8772"/>
            <p:cNvSpPr>
              <a:spLocks noEditPoints="1"/>
            </p:cNvSpPr>
            <p:nvPr/>
          </p:nvSpPr>
          <p:spPr bwMode="auto">
            <a:xfrm>
              <a:off x="4232" y="1233"/>
              <a:ext cx="384" cy="342"/>
            </a:xfrm>
            <a:custGeom>
              <a:avLst/>
              <a:gdLst>
                <a:gd name="T0" fmla="*/ 143 w 162"/>
                <a:gd name="T1" fmla="*/ 0 h 144"/>
                <a:gd name="T2" fmla="*/ 19 w 162"/>
                <a:gd name="T3" fmla="*/ 0 h 144"/>
                <a:gd name="T4" fmla="*/ 0 w 162"/>
                <a:gd name="T5" fmla="*/ 19 h 144"/>
                <a:gd name="T6" fmla="*/ 0 w 162"/>
                <a:gd name="T7" fmla="*/ 86 h 144"/>
                <a:gd name="T8" fmla="*/ 19 w 162"/>
                <a:gd name="T9" fmla="*/ 105 h 144"/>
                <a:gd name="T10" fmla="*/ 28 w 162"/>
                <a:gd name="T11" fmla="*/ 105 h 144"/>
                <a:gd name="T12" fmla="*/ 28 w 162"/>
                <a:gd name="T13" fmla="*/ 138 h 144"/>
                <a:gd name="T14" fmla="*/ 30 w 162"/>
                <a:gd name="T15" fmla="*/ 142 h 144"/>
                <a:gd name="T16" fmla="*/ 36 w 162"/>
                <a:gd name="T17" fmla="*/ 142 h 144"/>
                <a:gd name="T18" fmla="*/ 76 w 162"/>
                <a:gd name="T19" fmla="*/ 105 h 144"/>
                <a:gd name="T20" fmla="*/ 143 w 162"/>
                <a:gd name="T21" fmla="*/ 105 h 144"/>
                <a:gd name="T22" fmla="*/ 162 w 162"/>
                <a:gd name="T23" fmla="*/ 86 h 144"/>
                <a:gd name="T24" fmla="*/ 162 w 162"/>
                <a:gd name="T25" fmla="*/ 19 h 144"/>
                <a:gd name="T26" fmla="*/ 143 w 162"/>
                <a:gd name="T27" fmla="*/ 0 h 144"/>
                <a:gd name="T28" fmla="*/ 33 w 162"/>
                <a:gd name="T29" fmla="*/ 29 h 144"/>
                <a:gd name="T30" fmla="*/ 109 w 162"/>
                <a:gd name="T31" fmla="*/ 29 h 144"/>
                <a:gd name="T32" fmla="*/ 114 w 162"/>
                <a:gd name="T33" fmla="*/ 33 h 144"/>
                <a:gd name="T34" fmla="*/ 109 w 162"/>
                <a:gd name="T35" fmla="*/ 38 h 144"/>
                <a:gd name="T36" fmla="*/ 33 w 162"/>
                <a:gd name="T37" fmla="*/ 38 h 144"/>
                <a:gd name="T38" fmla="*/ 28 w 162"/>
                <a:gd name="T39" fmla="*/ 33 h 144"/>
                <a:gd name="T40" fmla="*/ 33 w 162"/>
                <a:gd name="T41" fmla="*/ 29 h 144"/>
                <a:gd name="T42" fmla="*/ 71 w 162"/>
                <a:gd name="T43" fmla="*/ 76 h 144"/>
                <a:gd name="T44" fmla="*/ 33 w 162"/>
                <a:gd name="T45" fmla="*/ 76 h 144"/>
                <a:gd name="T46" fmla="*/ 28 w 162"/>
                <a:gd name="T47" fmla="*/ 72 h 144"/>
                <a:gd name="T48" fmla="*/ 33 w 162"/>
                <a:gd name="T49" fmla="*/ 67 h 144"/>
                <a:gd name="T50" fmla="*/ 71 w 162"/>
                <a:gd name="T51" fmla="*/ 67 h 144"/>
                <a:gd name="T52" fmla="*/ 76 w 162"/>
                <a:gd name="T53" fmla="*/ 72 h 144"/>
                <a:gd name="T54" fmla="*/ 71 w 162"/>
                <a:gd name="T55" fmla="*/ 76 h 144"/>
                <a:gd name="T56" fmla="*/ 128 w 162"/>
                <a:gd name="T57" fmla="*/ 57 h 144"/>
                <a:gd name="T58" fmla="*/ 33 w 162"/>
                <a:gd name="T59" fmla="*/ 57 h 144"/>
                <a:gd name="T60" fmla="*/ 28 w 162"/>
                <a:gd name="T61" fmla="*/ 53 h 144"/>
                <a:gd name="T62" fmla="*/ 33 w 162"/>
                <a:gd name="T63" fmla="*/ 48 h 144"/>
                <a:gd name="T64" fmla="*/ 128 w 162"/>
                <a:gd name="T65" fmla="*/ 48 h 144"/>
                <a:gd name="T66" fmla="*/ 133 w 162"/>
                <a:gd name="T67" fmla="*/ 53 h 144"/>
                <a:gd name="T68" fmla="*/ 128 w 162"/>
                <a:gd name="T69" fmla="*/ 57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2" h="144">
                  <a:moveTo>
                    <a:pt x="143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8" y="0"/>
                    <a:pt x="0" y="9"/>
                    <a:pt x="0" y="19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96"/>
                    <a:pt x="8" y="105"/>
                    <a:pt x="19" y="105"/>
                  </a:cubicBezTo>
                  <a:cubicBezTo>
                    <a:pt x="28" y="105"/>
                    <a:pt x="28" y="105"/>
                    <a:pt x="28" y="105"/>
                  </a:cubicBezTo>
                  <a:cubicBezTo>
                    <a:pt x="28" y="138"/>
                    <a:pt x="28" y="138"/>
                    <a:pt x="28" y="138"/>
                  </a:cubicBezTo>
                  <a:cubicBezTo>
                    <a:pt x="28" y="139"/>
                    <a:pt x="29" y="141"/>
                    <a:pt x="30" y="142"/>
                  </a:cubicBezTo>
                  <a:cubicBezTo>
                    <a:pt x="31" y="143"/>
                    <a:pt x="34" y="144"/>
                    <a:pt x="36" y="142"/>
                  </a:cubicBezTo>
                  <a:cubicBezTo>
                    <a:pt x="76" y="105"/>
                    <a:pt x="76" y="105"/>
                    <a:pt x="76" y="105"/>
                  </a:cubicBezTo>
                  <a:cubicBezTo>
                    <a:pt x="143" y="105"/>
                    <a:pt x="143" y="105"/>
                    <a:pt x="143" y="105"/>
                  </a:cubicBezTo>
                  <a:cubicBezTo>
                    <a:pt x="153" y="105"/>
                    <a:pt x="162" y="96"/>
                    <a:pt x="162" y="86"/>
                  </a:cubicBezTo>
                  <a:cubicBezTo>
                    <a:pt x="162" y="19"/>
                    <a:pt x="162" y="19"/>
                    <a:pt x="162" y="19"/>
                  </a:cubicBezTo>
                  <a:cubicBezTo>
                    <a:pt x="162" y="9"/>
                    <a:pt x="153" y="0"/>
                    <a:pt x="143" y="0"/>
                  </a:cubicBezTo>
                  <a:moveTo>
                    <a:pt x="33" y="29"/>
                  </a:moveTo>
                  <a:cubicBezTo>
                    <a:pt x="109" y="29"/>
                    <a:pt x="109" y="29"/>
                    <a:pt x="109" y="29"/>
                  </a:cubicBezTo>
                  <a:cubicBezTo>
                    <a:pt x="112" y="29"/>
                    <a:pt x="114" y="31"/>
                    <a:pt x="114" y="33"/>
                  </a:cubicBezTo>
                  <a:cubicBezTo>
                    <a:pt x="114" y="36"/>
                    <a:pt x="112" y="38"/>
                    <a:pt x="109" y="38"/>
                  </a:cubicBezTo>
                  <a:cubicBezTo>
                    <a:pt x="33" y="38"/>
                    <a:pt x="33" y="38"/>
                    <a:pt x="33" y="38"/>
                  </a:cubicBezTo>
                  <a:cubicBezTo>
                    <a:pt x="30" y="38"/>
                    <a:pt x="28" y="36"/>
                    <a:pt x="28" y="33"/>
                  </a:cubicBezTo>
                  <a:cubicBezTo>
                    <a:pt x="28" y="31"/>
                    <a:pt x="30" y="29"/>
                    <a:pt x="33" y="29"/>
                  </a:cubicBezTo>
                  <a:moveTo>
                    <a:pt x="71" y="76"/>
                  </a:moveTo>
                  <a:cubicBezTo>
                    <a:pt x="33" y="76"/>
                    <a:pt x="33" y="76"/>
                    <a:pt x="33" y="76"/>
                  </a:cubicBezTo>
                  <a:cubicBezTo>
                    <a:pt x="30" y="76"/>
                    <a:pt x="28" y="74"/>
                    <a:pt x="28" y="72"/>
                  </a:cubicBezTo>
                  <a:cubicBezTo>
                    <a:pt x="28" y="69"/>
                    <a:pt x="30" y="67"/>
                    <a:pt x="33" y="67"/>
                  </a:cubicBezTo>
                  <a:cubicBezTo>
                    <a:pt x="71" y="67"/>
                    <a:pt x="71" y="67"/>
                    <a:pt x="71" y="67"/>
                  </a:cubicBezTo>
                  <a:cubicBezTo>
                    <a:pt x="74" y="67"/>
                    <a:pt x="76" y="69"/>
                    <a:pt x="76" y="72"/>
                  </a:cubicBezTo>
                  <a:cubicBezTo>
                    <a:pt x="76" y="74"/>
                    <a:pt x="74" y="76"/>
                    <a:pt x="71" y="76"/>
                  </a:cubicBezTo>
                  <a:moveTo>
                    <a:pt x="128" y="57"/>
                  </a:moveTo>
                  <a:cubicBezTo>
                    <a:pt x="33" y="57"/>
                    <a:pt x="33" y="57"/>
                    <a:pt x="33" y="57"/>
                  </a:cubicBezTo>
                  <a:cubicBezTo>
                    <a:pt x="30" y="57"/>
                    <a:pt x="28" y="55"/>
                    <a:pt x="28" y="53"/>
                  </a:cubicBezTo>
                  <a:cubicBezTo>
                    <a:pt x="28" y="50"/>
                    <a:pt x="30" y="48"/>
                    <a:pt x="33" y="48"/>
                  </a:cubicBezTo>
                  <a:cubicBezTo>
                    <a:pt x="128" y="48"/>
                    <a:pt x="128" y="48"/>
                    <a:pt x="128" y="48"/>
                  </a:cubicBezTo>
                  <a:cubicBezTo>
                    <a:pt x="131" y="48"/>
                    <a:pt x="133" y="50"/>
                    <a:pt x="133" y="53"/>
                  </a:cubicBezTo>
                  <a:cubicBezTo>
                    <a:pt x="133" y="55"/>
                    <a:pt x="131" y="57"/>
                    <a:pt x="128" y="5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7" name="Freeform 8773"/>
            <p:cNvSpPr/>
            <p:nvPr/>
          </p:nvSpPr>
          <p:spPr bwMode="auto">
            <a:xfrm>
              <a:off x="3550" y="1136"/>
              <a:ext cx="540" cy="325"/>
            </a:xfrm>
            <a:custGeom>
              <a:avLst/>
              <a:gdLst>
                <a:gd name="T0" fmla="*/ 228 w 228"/>
                <a:gd name="T1" fmla="*/ 42 h 137"/>
                <a:gd name="T2" fmla="*/ 154 w 228"/>
                <a:gd name="T3" fmla="*/ 35 h 137"/>
                <a:gd name="T4" fmla="*/ 76 w 228"/>
                <a:gd name="T5" fmla="*/ 46 h 137"/>
                <a:gd name="T6" fmla="*/ 52 w 228"/>
                <a:gd name="T7" fmla="*/ 137 h 137"/>
                <a:gd name="T8" fmla="*/ 73 w 228"/>
                <a:gd name="T9" fmla="*/ 71 h 137"/>
                <a:gd name="T10" fmla="*/ 118 w 228"/>
                <a:gd name="T11" fmla="*/ 96 h 137"/>
                <a:gd name="T12" fmla="*/ 100 w 228"/>
                <a:gd name="T13" fmla="*/ 65 h 137"/>
                <a:gd name="T14" fmla="*/ 186 w 228"/>
                <a:gd name="T15" fmla="*/ 95 h 137"/>
                <a:gd name="T16" fmla="*/ 185 w 228"/>
                <a:gd name="T17" fmla="*/ 137 h 137"/>
                <a:gd name="T18" fmla="*/ 202 w 228"/>
                <a:gd name="T19" fmla="*/ 79 h 137"/>
                <a:gd name="T20" fmla="*/ 228 w 228"/>
                <a:gd name="T21" fmla="*/ 42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8" h="137">
                  <a:moveTo>
                    <a:pt x="228" y="42"/>
                  </a:moveTo>
                  <a:cubicBezTo>
                    <a:pt x="228" y="42"/>
                    <a:pt x="200" y="53"/>
                    <a:pt x="154" y="35"/>
                  </a:cubicBezTo>
                  <a:cubicBezTo>
                    <a:pt x="154" y="35"/>
                    <a:pt x="89" y="0"/>
                    <a:pt x="76" y="46"/>
                  </a:cubicBezTo>
                  <a:cubicBezTo>
                    <a:pt x="76" y="46"/>
                    <a:pt x="0" y="51"/>
                    <a:pt x="52" y="137"/>
                  </a:cubicBezTo>
                  <a:cubicBezTo>
                    <a:pt x="52" y="137"/>
                    <a:pt x="47" y="89"/>
                    <a:pt x="73" y="71"/>
                  </a:cubicBezTo>
                  <a:cubicBezTo>
                    <a:pt x="73" y="71"/>
                    <a:pt x="84" y="90"/>
                    <a:pt x="118" y="96"/>
                  </a:cubicBezTo>
                  <a:cubicBezTo>
                    <a:pt x="118" y="96"/>
                    <a:pt x="101" y="78"/>
                    <a:pt x="100" y="65"/>
                  </a:cubicBezTo>
                  <a:cubicBezTo>
                    <a:pt x="100" y="65"/>
                    <a:pt x="127" y="100"/>
                    <a:pt x="186" y="95"/>
                  </a:cubicBezTo>
                  <a:cubicBezTo>
                    <a:pt x="186" y="95"/>
                    <a:pt x="199" y="98"/>
                    <a:pt x="185" y="137"/>
                  </a:cubicBezTo>
                  <a:cubicBezTo>
                    <a:pt x="185" y="137"/>
                    <a:pt x="213" y="111"/>
                    <a:pt x="202" y="79"/>
                  </a:cubicBezTo>
                  <a:cubicBezTo>
                    <a:pt x="202" y="79"/>
                    <a:pt x="222" y="65"/>
                    <a:pt x="228" y="42"/>
                  </a:cubicBezTo>
                  <a:close/>
                </a:path>
              </a:pathLst>
            </a:custGeom>
            <a:solidFill>
              <a:srgbClr val="20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8" name="Freeform 8774"/>
            <p:cNvSpPr/>
            <p:nvPr/>
          </p:nvSpPr>
          <p:spPr bwMode="auto">
            <a:xfrm>
              <a:off x="3360" y="1681"/>
              <a:ext cx="998" cy="616"/>
            </a:xfrm>
            <a:custGeom>
              <a:avLst/>
              <a:gdLst>
                <a:gd name="T0" fmla="*/ 154 w 421"/>
                <a:gd name="T1" fmla="*/ 0 h 260"/>
                <a:gd name="T2" fmla="*/ 18 w 421"/>
                <a:gd name="T3" fmla="*/ 75 h 260"/>
                <a:gd name="T4" fmla="*/ 0 w 421"/>
                <a:gd name="T5" fmla="*/ 260 h 260"/>
                <a:gd name="T6" fmla="*/ 421 w 421"/>
                <a:gd name="T7" fmla="*/ 260 h 260"/>
                <a:gd name="T8" fmla="*/ 389 w 421"/>
                <a:gd name="T9" fmla="*/ 58 h 260"/>
                <a:gd name="T10" fmla="*/ 239 w 421"/>
                <a:gd name="T11" fmla="*/ 0 h 260"/>
                <a:gd name="T12" fmla="*/ 154 w 421"/>
                <a:gd name="T13" fmla="*/ 0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1" h="260">
                  <a:moveTo>
                    <a:pt x="154" y="0"/>
                  </a:moveTo>
                  <a:cubicBezTo>
                    <a:pt x="154" y="0"/>
                    <a:pt x="89" y="47"/>
                    <a:pt x="18" y="75"/>
                  </a:cubicBezTo>
                  <a:cubicBezTo>
                    <a:pt x="0" y="260"/>
                    <a:pt x="0" y="260"/>
                    <a:pt x="0" y="260"/>
                  </a:cubicBezTo>
                  <a:cubicBezTo>
                    <a:pt x="421" y="260"/>
                    <a:pt x="421" y="260"/>
                    <a:pt x="421" y="260"/>
                  </a:cubicBezTo>
                  <a:cubicBezTo>
                    <a:pt x="389" y="58"/>
                    <a:pt x="389" y="58"/>
                    <a:pt x="389" y="58"/>
                  </a:cubicBezTo>
                  <a:cubicBezTo>
                    <a:pt x="389" y="58"/>
                    <a:pt x="269" y="24"/>
                    <a:pt x="239" y="0"/>
                  </a:cubicBezTo>
                  <a:lnTo>
                    <a:pt x="154" y="0"/>
                  </a:lnTo>
                  <a:close/>
                </a:path>
              </a:pathLst>
            </a:custGeom>
            <a:solidFill>
              <a:srgbClr val="3943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9" name="Freeform 8775"/>
            <p:cNvSpPr/>
            <p:nvPr/>
          </p:nvSpPr>
          <p:spPr bwMode="auto">
            <a:xfrm>
              <a:off x="3725" y="1634"/>
              <a:ext cx="206" cy="185"/>
            </a:xfrm>
            <a:custGeom>
              <a:avLst/>
              <a:gdLst>
                <a:gd name="T0" fmla="*/ 44 w 87"/>
                <a:gd name="T1" fmla="*/ 29 h 78"/>
                <a:gd name="T2" fmla="*/ 3 w 87"/>
                <a:gd name="T3" fmla="*/ 0 h 78"/>
                <a:gd name="T4" fmla="*/ 0 w 87"/>
                <a:gd name="T5" fmla="*/ 20 h 78"/>
                <a:gd name="T6" fmla="*/ 3 w 87"/>
                <a:gd name="T7" fmla="*/ 78 h 78"/>
                <a:gd name="T8" fmla="*/ 43 w 87"/>
                <a:gd name="T9" fmla="*/ 62 h 78"/>
                <a:gd name="T10" fmla="*/ 87 w 87"/>
                <a:gd name="T11" fmla="*/ 78 h 78"/>
                <a:gd name="T12" fmla="*/ 85 w 87"/>
                <a:gd name="T13" fmla="*/ 20 h 78"/>
                <a:gd name="T14" fmla="*/ 82 w 87"/>
                <a:gd name="T15" fmla="*/ 0 h 78"/>
                <a:gd name="T16" fmla="*/ 44 w 87"/>
                <a:gd name="T17" fmla="*/ 2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7" h="78">
                  <a:moveTo>
                    <a:pt x="44" y="29"/>
                  </a:moveTo>
                  <a:cubicBezTo>
                    <a:pt x="25" y="29"/>
                    <a:pt x="15" y="15"/>
                    <a:pt x="3" y="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3" y="78"/>
                    <a:pt x="3" y="78"/>
                    <a:pt x="3" y="78"/>
                  </a:cubicBezTo>
                  <a:cubicBezTo>
                    <a:pt x="43" y="62"/>
                    <a:pt x="43" y="62"/>
                    <a:pt x="43" y="62"/>
                  </a:cubicBezTo>
                  <a:cubicBezTo>
                    <a:pt x="87" y="78"/>
                    <a:pt x="87" y="78"/>
                    <a:pt x="87" y="78"/>
                  </a:cubicBezTo>
                  <a:cubicBezTo>
                    <a:pt x="85" y="20"/>
                    <a:pt x="85" y="20"/>
                    <a:pt x="85" y="2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66" y="25"/>
                    <a:pt x="44" y="29"/>
                    <a:pt x="44" y="29"/>
                  </a:cubicBezTo>
                  <a:close/>
                </a:path>
              </a:pathLst>
            </a:custGeom>
            <a:solidFill>
              <a:srgbClr val="E8B5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0" name="Freeform 8776"/>
            <p:cNvSpPr/>
            <p:nvPr/>
          </p:nvSpPr>
          <p:spPr bwMode="auto">
            <a:xfrm>
              <a:off x="3642" y="1290"/>
              <a:ext cx="379" cy="413"/>
            </a:xfrm>
            <a:custGeom>
              <a:avLst/>
              <a:gdLst>
                <a:gd name="T0" fmla="*/ 146 w 160"/>
                <a:gd name="T1" fmla="*/ 72 h 174"/>
                <a:gd name="T2" fmla="*/ 147 w 160"/>
                <a:gd name="T3" fmla="*/ 30 h 174"/>
                <a:gd name="T4" fmla="*/ 61 w 160"/>
                <a:gd name="T5" fmla="*/ 0 h 174"/>
                <a:gd name="T6" fmla="*/ 79 w 160"/>
                <a:gd name="T7" fmla="*/ 31 h 174"/>
                <a:gd name="T8" fmla="*/ 34 w 160"/>
                <a:gd name="T9" fmla="*/ 6 h 174"/>
                <a:gd name="T10" fmla="*/ 11 w 160"/>
                <a:gd name="T11" fmla="*/ 72 h 174"/>
                <a:gd name="T12" fmla="*/ 4 w 160"/>
                <a:gd name="T13" fmla="*/ 64 h 174"/>
                <a:gd name="T14" fmla="*/ 4 w 160"/>
                <a:gd name="T15" fmla="*/ 64 h 174"/>
                <a:gd name="T16" fmla="*/ 19 w 160"/>
                <a:gd name="T17" fmla="*/ 105 h 174"/>
                <a:gd name="T18" fmla="*/ 76 w 160"/>
                <a:gd name="T19" fmla="*/ 174 h 174"/>
                <a:gd name="T20" fmla="*/ 134 w 160"/>
                <a:gd name="T21" fmla="*/ 105 h 174"/>
                <a:gd name="T22" fmla="*/ 152 w 160"/>
                <a:gd name="T23" fmla="*/ 64 h 174"/>
                <a:gd name="T24" fmla="*/ 146 w 160"/>
                <a:gd name="T25" fmla="*/ 7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0" h="174">
                  <a:moveTo>
                    <a:pt x="146" y="72"/>
                  </a:moveTo>
                  <a:cubicBezTo>
                    <a:pt x="160" y="33"/>
                    <a:pt x="147" y="30"/>
                    <a:pt x="147" y="30"/>
                  </a:cubicBezTo>
                  <a:cubicBezTo>
                    <a:pt x="88" y="35"/>
                    <a:pt x="61" y="0"/>
                    <a:pt x="61" y="0"/>
                  </a:cubicBezTo>
                  <a:cubicBezTo>
                    <a:pt x="62" y="13"/>
                    <a:pt x="79" y="31"/>
                    <a:pt x="79" y="31"/>
                  </a:cubicBezTo>
                  <a:cubicBezTo>
                    <a:pt x="45" y="25"/>
                    <a:pt x="34" y="6"/>
                    <a:pt x="34" y="6"/>
                  </a:cubicBezTo>
                  <a:cubicBezTo>
                    <a:pt x="8" y="24"/>
                    <a:pt x="11" y="72"/>
                    <a:pt x="11" y="72"/>
                  </a:cubicBezTo>
                  <a:cubicBezTo>
                    <a:pt x="9" y="69"/>
                    <a:pt x="8" y="66"/>
                    <a:pt x="4" y="64"/>
                  </a:cubicBezTo>
                  <a:cubicBezTo>
                    <a:pt x="4" y="64"/>
                    <a:pt x="4" y="64"/>
                    <a:pt x="4" y="64"/>
                  </a:cubicBezTo>
                  <a:cubicBezTo>
                    <a:pt x="4" y="64"/>
                    <a:pt x="0" y="86"/>
                    <a:pt x="19" y="105"/>
                  </a:cubicBezTo>
                  <a:cubicBezTo>
                    <a:pt x="19" y="105"/>
                    <a:pt x="33" y="174"/>
                    <a:pt x="76" y="174"/>
                  </a:cubicBezTo>
                  <a:cubicBezTo>
                    <a:pt x="76" y="174"/>
                    <a:pt x="125" y="174"/>
                    <a:pt x="134" y="105"/>
                  </a:cubicBezTo>
                  <a:cubicBezTo>
                    <a:pt x="134" y="105"/>
                    <a:pt x="151" y="97"/>
                    <a:pt x="152" y="64"/>
                  </a:cubicBezTo>
                  <a:cubicBezTo>
                    <a:pt x="149" y="69"/>
                    <a:pt x="146" y="72"/>
                    <a:pt x="146" y="72"/>
                  </a:cubicBezTo>
                  <a:close/>
                </a:path>
              </a:pathLst>
            </a:custGeom>
            <a:solidFill>
              <a:srgbClr val="FDCF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1" name="Freeform 8777"/>
            <p:cNvSpPr/>
            <p:nvPr/>
          </p:nvSpPr>
          <p:spPr bwMode="auto">
            <a:xfrm>
              <a:off x="3697" y="1681"/>
              <a:ext cx="130" cy="206"/>
            </a:xfrm>
            <a:custGeom>
              <a:avLst/>
              <a:gdLst>
                <a:gd name="T0" fmla="*/ 12 w 55"/>
                <a:gd name="T1" fmla="*/ 0 h 87"/>
                <a:gd name="T2" fmla="*/ 55 w 55"/>
                <a:gd name="T3" fmla="*/ 42 h 87"/>
                <a:gd name="T4" fmla="*/ 0 w 55"/>
                <a:gd name="T5" fmla="*/ 87 h 87"/>
                <a:gd name="T6" fmla="*/ 12 w 55"/>
                <a:gd name="T7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87">
                  <a:moveTo>
                    <a:pt x="12" y="0"/>
                  </a:moveTo>
                  <a:cubicBezTo>
                    <a:pt x="12" y="0"/>
                    <a:pt x="24" y="37"/>
                    <a:pt x="55" y="42"/>
                  </a:cubicBezTo>
                  <a:cubicBezTo>
                    <a:pt x="0" y="87"/>
                    <a:pt x="0" y="87"/>
                    <a:pt x="0" y="87"/>
                  </a:cubicBezTo>
                  <a:lnTo>
                    <a:pt x="12" y="0"/>
                  </a:lnTo>
                  <a:close/>
                </a:path>
              </a:pathLst>
            </a:custGeom>
            <a:solidFill>
              <a:srgbClr val="BDC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2" name="Freeform 8778"/>
            <p:cNvSpPr/>
            <p:nvPr/>
          </p:nvSpPr>
          <p:spPr bwMode="auto">
            <a:xfrm>
              <a:off x="3827" y="1681"/>
              <a:ext cx="133" cy="206"/>
            </a:xfrm>
            <a:custGeom>
              <a:avLst/>
              <a:gdLst>
                <a:gd name="T0" fmla="*/ 42 w 56"/>
                <a:gd name="T1" fmla="*/ 0 h 87"/>
                <a:gd name="T2" fmla="*/ 0 w 56"/>
                <a:gd name="T3" fmla="*/ 42 h 87"/>
                <a:gd name="T4" fmla="*/ 56 w 56"/>
                <a:gd name="T5" fmla="*/ 87 h 87"/>
                <a:gd name="T6" fmla="*/ 42 w 56"/>
                <a:gd name="T7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87">
                  <a:moveTo>
                    <a:pt x="42" y="0"/>
                  </a:moveTo>
                  <a:cubicBezTo>
                    <a:pt x="42" y="0"/>
                    <a:pt x="32" y="37"/>
                    <a:pt x="0" y="42"/>
                  </a:cubicBezTo>
                  <a:cubicBezTo>
                    <a:pt x="56" y="87"/>
                    <a:pt x="56" y="87"/>
                    <a:pt x="56" y="87"/>
                  </a:cubicBezTo>
                  <a:lnTo>
                    <a:pt x="42" y="0"/>
                  </a:lnTo>
                  <a:close/>
                </a:path>
              </a:pathLst>
            </a:custGeom>
            <a:solidFill>
              <a:srgbClr val="BDC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3" name="Freeform 8779"/>
            <p:cNvSpPr/>
            <p:nvPr/>
          </p:nvSpPr>
          <p:spPr bwMode="auto">
            <a:xfrm>
              <a:off x="3860" y="1826"/>
              <a:ext cx="55" cy="258"/>
            </a:xfrm>
            <a:custGeom>
              <a:avLst/>
              <a:gdLst>
                <a:gd name="T0" fmla="*/ 23 w 23"/>
                <a:gd name="T1" fmla="*/ 0 h 109"/>
                <a:gd name="T2" fmla="*/ 14 w 23"/>
                <a:gd name="T3" fmla="*/ 109 h 109"/>
                <a:gd name="T4" fmla="*/ 0 w 23"/>
                <a:gd name="T5" fmla="*/ 29 h 109"/>
                <a:gd name="T6" fmla="*/ 23 w 23"/>
                <a:gd name="T7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09">
                  <a:moveTo>
                    <a:pt x="23" y="0"/>
                  </a:moveTo>
                  <a:cubicBezTo>
                    <a:pt x="14" y="109"/>
                    <a:pt x="14" y="109"/>
                    <a:pt x="14" y="109"/>
                  </a:cubicBezTo>
                  <a:cubicBezTo>
                    <a:pt x="14" y="109"/>
                    <a:pt x="10" y="55"/>
                    <a:pt x="0" y="29"/>
                  </a:cubicBezTo>
                  <a:lnTo>
                    <a:pt x="23" y="0"/>
                  </a:lnTo>
                  <a:close/>
                </a:path>
              </a:pathLst>
            </a:custGeom>
            <a:solidFill>
              <a:srgbClr val="E9EF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4" name="Freeform 8780"/>
            <p:cNvSpPr/>
            <p:nvPr/>
          </p:nvSpPr>
          <p:spPr bwMode="auto">
            <a:xfrm>
              <a:off x="3754" y="1826"/>
              <a:ext cx="56" cy="258"/>
            </a:xfrm>
            <a:custGeom>
              <a:avLst/>
              <a:gdLst>
                <a:gd name="T0" fmla="*/ 0 w 24"/>
                <a:gd name="T1" fmla="*/ 0 h 109"/>
                <a:gd name="T2" fmla="*/ 9 w 24"/>
                <a:gd name="T3" fmla="*/ 109 h 109"/>
                <a:gd name="T4" fmla="*/ 24 w 24"/>
                <a:gd name="T5" fmla="*/ 29 h 109"/>
                <a:gd name="T6" fmla="*/ 0 w 24"/>
                <a:gd name="T7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09">
                  <a:moveTo>
                    <a:pt x="0" y="0"/>
                  </a:moveTo>
                  <a:cubicBezTo>
                    <a:pt x="9" y="109"/>
                    <a:pt x="9" y="109"/>
                    <a:pt x="9" y="109"/>
                  </a:cubicBezTo>
                  <a:cubicBezTo>
                    <a:pt x="9" y="109"/>
                    <a:pt x="13" y="55"/>
                    <a:pt x="24" y="2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9EF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5" name="Rectangle 8781"/>
            <p:cNvSpPr>
              <a:spLocks noChangeArrowheads="1"/>
            </p:cNvSpPr>
            <p:nvPr/>
          </p:nvSpPr>
          <p:spPr bwMode="auto">
            <a:xfrm>
              <a:off x="4012" y="2060"/>
              <a:ext cx="114" cy="19"/>
            </a:xfrm>
            <a:prstGeom prst="rect">
              <a:avLst/>
            </a:prstGeom>
            <a:solidFill>
              <a:srgbClr val="E9EF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6" name="Rectangle 8782"/>
            <p:cNvSpPr>
              <a:spLocks noChangeArrowheads="1"/>
            </p:cNvSpPr>
            <p:nvPr/>
          </p:nvSpPr>
          <p:spPr bwMode="auto">
            <a:xfrm>
              <a:off x="2855" y="2278"/>
              <a:ext cx="1963" cy="57"/>
            </a:xfrm>
            <a:prstGeom prst="rect">
              <a:avLst/>
            </a:prstGeom>
            <a:solidFill>
              <a:srgbClr val="B7C0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7" name="Freeform 8783"/>
            <p:cNvSpPr/>
            <p:nvPr/>
          </p:nvSpPr>
          <p:spPr bwMode="auto">
            <a:xfrm>
              <a:off x="2865" y="2335"/>
              <a:ext cx="1962" cy="398"/>
            </a:xfrm>
            <a:custGeom>
              <a:avLst/>
              <a:gdLst>
                <a:gd name="T0" fmla="*/ 1962 w 1962"/>
                <a:gd name="T1" fmla="*/ 0 h 398"/>
                <a:gd name="T2" fmla="*/ 0 w 1962"/>
                <a:gd name="T3" fmla="*/ 0 h 398"/>
                <a:gd name="T4" fmla="*/ 531 w 1962"/>
                <a:gd name="T5" fmla="*/ 398 h 398"/>
                <a:gd name="T6" fmla="*/ 1424 w 1962"/>
                <a:gd name="T7" fmla="*/ 398 h 398"/>
                <a:gd name="T8" fmla="*/ 1962 w 1962"/>
                <a:gd name="T9" fmla="*/ 0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62" h="398">
                  <a:moveTo>
                    <a:pt x="1962" y="0"/>
                  </a:moveTo>
                  <a:lnTo>
                    <a:pt x="0" y="0"/>
                  </a:lnTo>
                  <a:lnTo>
                    <a:pt x="531" y="398"/>
                  </a:lnTo>
                  <a:lnTo>
                    <a:pt x="1424" y="398"/>
                  </a:lnTo>
                  <a:lnTo>
                    <a:pt x="1962" y="0"/>
                  </a:lnTo>
                  <a:close/>
                </a:path>
              </a:pathLst>
            </a:custGeom>
            <a:solidFill>
              <a:srgbClr val="7B78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8" name="Rectangle 8784"/>
            <p:cNvSpPr>
              <a:spLocks noChangeArrowheads="1"/>
            </p:cNvSpPr>
            <p:nvPr/>
          </p:nvSpPr>
          <p:spPr bwMode="auto">
            <a:xfrm>
              <a:off x="2912" y="2184"/>
              <a:ext cx="294" cy="94"/>
            </a:xfrm>
            <a:prstGeom prst="rect">
              <a:avLst/>
            </a:prstGeom>
            <a:solidFill>
              <a:srgbClr val="20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9" name="Oval 8785"/>
            <p:cNvSpPr>
              <a:spLocks noChangeArrowheads="1"/>
            </p:cNvSpPr>
            <p:nvPr/>
          </p:nvSpPr>
          <p:spPr bwMode="auto">
            <a:xfrm>
              <a:off x="3450" y="1674"/>
              <a:ext cx="100" cy="93"/>
            </a:xfrm>
            <a:prstGeom prst="ellipse">
              <a:avLst/>
            </a:prstGeom>
            <a:solidFill>
              <a:srgbClr val="20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0" name="Freeform 8786"/>
            <p:cNvSpPr/>
            <p:nvPr/>
          </p:nvSpPr>
          <p:spPr bwMode="auto">
            <a:xfrm>
              <a:off x="3054" y="1698"/>
              <a:ext cx="446" cy="524"/>
            </a:xfrm>
            <a:custGeom>
              <a:avLst/>
              <a:gdLst>
                <a:gd name="T0" fmla="*/ 8 w 188"/>
                <a:gd name="T1" fmla="*/ 221 h 221"/>
                <a:gd name="T2" fmla="*/ 0 w 188"/>
                <a:gd name="T3" fmla="*/ 221 h 221"/>
                <a:gd name="T4" fmla="*/ 0 w 188"/>
                <a:gd name="T5" fmla="*/ 126 h 221"/>
                <a:gd name="T6" fmla="*/ 36 w 188"/>
                <a:gd name="T7" fmla="*/ 31 h 221"/>
                <a:gd name="T8" fmla="*/ 122 w 188"/>
                <a:gd name="T9" fmla="*/ 5 h 221"/>
                <a:gd name="T10" fmla="*/ 188 w 188"/>
                <a:gd name="T11" fmla="*/ 5 h 221"/>
                <a:gd name="T12" fmla="*/ 188 w 188"/>
                <a:gd name="T13" fmla="*/ 13 h 221"/>
                <a:gd name="T14" fmla="*/ 122 w 188"/>
                <a:gd name="T15" fmla="*/ 13 h 221"/>
                <a:gd name="T16" fmla="*/ 41 w 188"/>
                <a:gd name="T17" fmla="*/ 37 h 221"/>
                <a:gd name="T18" fmla="*/ 8 w 188"/>
                <a:gd name="T19" fmla="*/ 126 h 221"/>
                <a:gd name="T20" fmla="*/ 8 w 188"/>
                <a:gd name="T21" fmla="*/ 221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8" h="221">
                  <a:moveTo>
                    <a:pt x="8" y="221"/>
                  </a:moveTo>
                  <a:cubicBezTo>
                    <a:pt x="0" y="221"/>
                    <a:pt x="0" y="221"/>
                    <a:pt x="0" y="221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83"/>
                    <a:pt x="12" y="51"/>
                    <a:pt x="36" y="31"/>
                  </a:cubicBezTo>
                  <a:cubicBezTo>
                    <a:pt x="70" y="0"/>
                    <a:pt x="118" y="4"/>
                    <a:pt x="122" y="5"/>
                  </a:cubicBezTo>
                  <a:cubicBezTo>
                    <a:pt x="188" y="5"/>
                    <a:pt x="188" y="5"/>
                    <a:pt x="188" y="5"/>
                  </a:cubicBezTo>
                  <a:cubicBezTo>
                    <a:pt x="188" y="13"/>
                    <a:pt x="188" y="13"/>
                    <a:pt x="188" y="13"/>
                  </a:cubicBezTo>
                  <a:cubicBezTo>
                    <a:pt x="122" y="13"/>
                    <a:pt x="122" y="13"/>
                    <a:pt x="122" y="13"/>
                  </a:cubicBezTo>
                  <a:cubicBezTo>
                    <a:pt x="121" y="13"/>
                    <a:pt x="74" y="7"/>
                    <a:pt x="41" y="37"/>
                  </a:cubicBezTo>
                  <a:cubicBezTo>
                    <a:pt x="19" y="56"/>
                    <a:pt x="8" y="86"/>
                    <a:pt x="8" y="126"/>
                  </a:cubicBezTo>
                  <a:lnTo>
                    <a:pt x="8" y="221"/>
                  </a:lnTo>
                  <a:close/>
                </a:path>
              </a:pathLst>
            </a:custGeom>
            <a:solidFill>
              <a:srgbClr val="20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1" name="Rectangle 8787"/>
            <p:cNvSpPr>
              <a:spLocks noChangeArrowheads="1"/>
            </p:cNvSpPr>
            <p:nvPr/>
          </p:nvSpPr>
          <p:spPr bwMode="auto">
            <a:xfrm>
              <a:off x="3253" y="2459"/>
              <a:ext cx="1167" cy="871"/>
            </a:xfrm>
            <a:prstGeom prst="rect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FC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2" name="Freeform 8788"/>
            <p:cNvSpPr>
              <a:spLocks noEditPoints="1"/>
            </p:cNvSpPr>
            <p:nvPr/>
          </p:nvSpPr>
          <p:spPr bwMode="auto">
            <a:xfrm>
              <a:off x="4232" y="1233"/>
              <a:ext cx="384" cy="342"/>
            </a:xfrm>
            <a:custGeom>
              <a:avLst/>
              <a:gdLst>
                <a:gd name="T0" fmla="*/ 143 w 162"/>
                <a:gd name="T1" fmla="*/ 0 h 144"/>
                <a:gd name="T2" fmla="*/ 19 w 162"/>
                <a:gd name="T3" fmla="*/ 0 h 144"/>
                <a:gd name="T4" fmla="*/ 0 w 162"/>
                <a:gd name="T5" fmla="*/ 19 h 144"/>
                <a:gd name="T6" fmla="*/ 0 w 162"/>
                <a:gd name="T7" fmla="*/ 86 h 144"/>
                <a:gd name="T8" fmla="*/ 19 w 162"/>
                <a:gd name="T9" fmla="*/ 105 h 144"/>
                <a:gd name="T10" fmla="*/ 28 w 162"/>
                <a:gd name="T11" fmla="*/ 105 h 144"/>
                <a:gd name="T12" fmla="*/ 28 w 162"/>
                <a:gd name="T13" fmla="*/ 138 h 144"/>
                <a:gd name="T14" fmla="*/ 30 w 162"/>
                <a:gd name="T15" fmla="*/ 142 h 144"/>
                <a:gd name="T16" fmla="*/ 36 w 162"/>
                <a:gd name="T17" fmla="*/ 142 h 144"/>
                <a:gd name="T18" fmla="*/ 76 w 162"/>
                <a:gd name="T19" fmla="*/ 105 h 144"/>
                <a:gd name="T20" fmla="*/ 143 w 162"/>
                <a:gd name="T21" fmla="*/ 105 h 144"/>
                <a:gd name="T22" fmla="*/ 162 w 162"/>
                <a:gd name="T23" fmla="*/ 86 h 144"/>
                <a:gd name="T24" fmla="*/ 162 w 162"/>
                <a:gd name="T25" fmla="*/ 19 h 144"/>
                <a:gd name="T26" fmla="*/ 143 w 162"/>
                <a:gd name="T27" fmla="*/ 0 h 144"/>
                <a:gd name="T28" fmla="*/ 33 w 162"/>
                <a:gd name="T29" fmla="*/ 29 h 144"/>
                <a:gd name="T30" fmla="*/ 109 w 162"/>
                <a:gd name="T31" fmla="*/ 29 h 144"/>
                <a:gd name="T32" fmla="*/ 114 w 162"/>
                <a:gd name="T33" fmla="*/ 33 h 144"/>
                <a:gd name="T34" fmla="*/ 109 w 162"/>
                <a:gd name="T35" fmla="*/ 38 h 144"/>
                <a:gd name="T36" fmla="*/ 33 w 162"/>
                <a:gd name="T37" fmla="*/ 38 h 144"/>
                <a:gd name="T38" fmla="*/ 28 w 162"/>
                <a:gd name="T39" fmla="*/ 33 h 144"/>
                <a:gd name="T40" fmla="*/ 33 w 162"/>
                <a:gd name="T41" fmla="*/ 29 h 144"/>
                <a:gd name="T42" fmla="*/ 71 w 162"/>
                <a:gd name="T43" fmla="*/ 76 h 144"/>
                <a:gd name="T44" fmla="*/ 33 w 162"/>
                <a:gd name="T45" fmla="*/ 76 h 144"/>
                <a:gd name="T46" fmla="*/ 28 w 162"/>
                <a:gd name="T47" fmla="*/ 72 h 144"/>
                <a:gd name="T48" fmla="*/ 33 w 162"/>
                <a:gd name="T49" fmla="*/ 67 h 144"/>
                <a:gd name="T50" fmla="*/ 71 w 162"/>
                <a:gd name="T51" fmla="*/ 67 h 144"/>
                <a:gd name="T52" fmla="*/ 76 w 162"/>
                <a:gd name="T53" fmla="*/ 72 h 144"/>
                <a:gd name="T54" fmla="*/ 71 w 162"/>
                <a:gd name="T55" fmla="*/ 76 h 144"/>
                <a:gd name="T56" fmla="*/ 128 w 162"/>
                <a:gd name="T57" fmla="*/ 57 h 144"/>
                <a:gd name="T58" fmla="*/ 33 w 162"/>
                <a:gd name="T59" fmla="*/ 57 h 144"/>
                <a:gd name="T60" fmla="*/ 28 w 162"/>
                <a:gd name="T61" fmla="*/ 53 h 144"/>
                <a:gd name="T62" fmla="*/ 33 w 162"/>
                <a:gd name="T63" fmla="*/ 48 h 144"/>
                <a:gd name="T64" fmla="*/ 128 w 162"/>
                <a:gd name="T65" fmla="*/ 48 h 144"/>
                <a:gd name="T66" fmla="*/ 133 w 162"/>
                <a:gd name="T67" fmla="*/ 53 h 144"/>
                <a:gd name="T68" fmla="*/ 128 w 162"/>
                <a:gd name="T69" fmla="*/ 57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2" h="144">
                  <a:moveTo>
                    <a:pt x="143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8" y="0"/>
                    <a:pt x="0" y="9"/>
                    <a:pt x="0" y="19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96"/>
                    <a:pt x="8" y="105"/>
                    <a:pt x="19" y="105"/>
                  </a:cubicBezTo>
                  <a:cubicBezTo>
                    <a:pt x="28" y="105"/>
                    <a:pt x="28" y="105"/>
                    <a:pt x="28" y="105"/>
                  </a:cubicBezTo>
                  <a:cubicBezTo>
                    <a:pt x="28" y="138"/>
                    <a:pt x="28" y="138"/>
                    <a:pt x="28" y="138"/>
                  </a:cubicBezTo>
                  <a:cubicBezTo>
                    <a:pt x="28" y="139"/>
                    <a:pt x="29" y="141"/>
                    <a:pt x="30" y="142"/>
                  </a:cubicBezTo>
                  <a:cubicBezTo>
                    <a:pt x="31" y="143"/>
                    <a:pt x="34" y="144"/>
                    <a:pt x="36" y="142"/>
                  </a:cubicBezTo>
                  <a:cubicBezTo>
                    <a:pt x="76" y="105"/>
                    <a:pt x="76" y="105"/>
                    <a:pt x="76" y="105"/>
                  </a:cubicBezTo>
                  <a:cubicBezTo>
                    <a:pt x="143" y="105"/>
                    <a:pt x="143" y="105"/>
                    <a:pt x="143" y="105"/>
                  </a:cubicBezTo>
                  <a:cubicBezTo>
                    <a:pt x="153" y="105"/>
                    <a:pt x="162" y="96"/>
                    <a:pt x="162" y="86"/>
                  </a:cubicBezTo>
                  <a:cubicBezTo>
                    <a:pt x="162" y="19"/>
                    <a:pt x="162" y="19"/>
                    <a:pt x="162" y="19"/>
                  </a:cubicBezTo>
                  <a:cubicBezTo>
                    <a:pt x="162" y="9"/>
                    <a:pt x="153" y="0"/>
                    <a:pt x="143" y="0"/>
                  </a:cubicBezTo>
                  <a:moveTo>
                    <a:pt x="33" y="29"/>
                  </a:moveTo>
                  <a:cubicBezTo>
                    <a:pt x="109" y="29"/>
                    <a:pt x="109" y="29"/>
                    <a:pt x="109" y="29"/>
                  </a:cubicBezTo>
                  <a:cubicBezTo>
                    <a:pt x="112" y="29"/>
                    <a:pt x="114" y="31"/>
                    <a:pt x="114" y="33"/>
                  </a:cubicBezTo>
                  <a:cubicBezTo>
                    <a:pt x="114" y="36"/>
                    <a:pt x="112" y="38"/>
                    <a:pt x="109" y="38"/>
                  </a:cubicBezTo>
                  <a:cubicBezTo>
                    <a:pt x="33" y="38"/>
                    <a:pt x="33" y="38"/>
                    <a:pt x="33" y="38"/>
                  </a:cubicBezTo>
                  <a:cubicBezTo>
                    <a:pt x="30" y="38"/>
                    <a:pt x="28" y="36"/>
                    <a:pt x="28" y="33"/>
                  </a:cubicBezTo>
                  <a:cubicBezTo>
                    <a:pt x="28" y="31"/>
                    <a:pt x="30" y="29"/>
                    <a:pt x="33" y="29"/>
                  </a:cubicBezTo>
                  <a:moveTo>
                    <a:pt x="71" y="76"/>
                  </a:moveTo>
                  <a:cubicBezTo>
                    <a:pt x="33" y="76"/>
                    <a:pt x="33" y="76"/>
                    <a:pt x="33" y="76"/>
                  </a:cubicBezTo>
                  <a:cubicBezTo>
                    <a:pt x="30" y="76"/>
                    <a:pt x="28" y="74"/>
                    <a:pt x="28" y="72"/>
                  </a:cubicBezTo>
                  <a:cubicBezTo>
                    <a:pt x="28" y="69"/>
                    <a:pt x="30" y="67"/>
                    <a:pt x="33" y="67"/>
                  </a:cubicBezTo>
                  <a:cubicBezTo>
                    <a:pt x="71" y="67"/>
                    <a:pt x="71" y="67"/>
                    <a:pt x="71" y="67"/>
                  </a:cubicBezTo>
                  <a:cubicBezTo>
                    <a:pt x="74" y="67"/>
                    <a:pt x="76" y="69"/>
                    <a:pt x="76" y="72"/>
                  </a:cubicBezTo>
                  <a:cubicBezTo>
                    <a:pt x="76" y="74"/>
                    <a:pt x="74" y="76"/>
                    <a:pt x="71" y="76"/>
                  </a:cubicBezTo>
                  <a:moveTo>
                    <a:pt x="128" y="57"/>
                  </a:moveTo>
                  <a:cubicBezTo>
                    <a:pt x="33" y="57"/>
                    <a:pt x="33" y="57"/>
                    <a:pt x="33" y="57"/>
                  </a:cubicBezTo>
                  <a:cubicBezTo>
                    <a:pt x="30" y="57"/>
                    <a:pt x="28" y="55"/>
                    <a:pt x="28" y="53"/>
                  </a:cubicBezTo>
                  <a:cubicBezTo>
                    <a:pt x="28" y="50"/>
                    <a:pt x="30" y="48"/>
                    <a:pt x="33" y="48"/>
                  </a:cubicBezTo>
                  <a:cubicBezTo>
                    <a:pt x="128" y="48"/>
                    <a:pt x="128" y="48"/>
                    <a:pt x="128" y="48"/>
                  </a:cubicBezTo>
                  <a:cubicBezTo>
                    <a:pt x="131" y="48"/>
                    <a:pt x="133" y="50"/>
                    <a:pt x="133" y="53"/>
                  </a:cubicBezTo>
                  <a:cubicBezTo>
                    <a:pt x="133" y="55"/>
                    <a:pt x="131" y="57"/>
                    <a:pt x="128" y="5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3" name="Freeform 8789"/>
            <p:cNvSpPr>
              <a:spLocks noEditPoints="1"/>
            </p:cNvSpPr>
            <p:nvPr/>
          </p:nvSpPr>
          <p:spPr bwMode="auto">
            <a:xfrm>
              <a:off x="3222" y="1366"/>
              <a:ext cx="266" cy="235"/>
            </a:xfrm>
            <a:custGeom>
              <a:avLst/>
              <a:gdLst>
                <a:gd name="T0" fmla="*/ 13 w 112"/>
                <a:gd name="T1" fmla="*/ 0 h 99"/>
                <a:gd name="T2" fmla="*/ 0 w 112"/>
                <a:gd name="T3" fmla="*/ 14 h 99"/>
                <a:gd name="T4" fmla="*/ 0 w 112"/>
                <a:gd name="T5" fmla="*/ 60 h 99"/>
                <a:gd name="T6" fmla="*/ 13 w 112"/>
                <a:gd name="T7" fmla="*/ 73 h 99"/>
                <a:gd name="T8" fmla="*/ 59 w 112"/>
                <a:gd name="T9" fmla="*/ 73 h 99"/>
                <a:gd name="T10" fmla="*/ 87 w 112"/>
                <a:gd name="T11" fmla="*/ 98 h 99"/>
                <a:gd name="T12" fmla="*/ 91 w 112"/>
                <a:gd name="T13" fmla="*/ 98 h 99"/>
                <a:gd name="T14" fmla="*/ 92 w 112"/>
                <a:gd name="T15" fmla="*/ 96 h 99"/>
                <a:gd name="T16" fmla="*/ 92 w 112"/>
                <a:gd name="T17" fmla="*/ 73 h 99"/>
                <a:gd name="T18" fmla="*/ 99 w 112"/>
                <a:gd name="T19" fmla="*/ 73 h 99"/>
                <a:gd name="T20" fmla="*/ 112 w 112"/>
                <a:gd name="T21" fmla="*/ 60 h 99"/>
                <a:gd name="T22" fmla="*/ 112 w 112"/>
                <a:gd name="T23" fmla="*/ 14 h 99"/>
                <a:gd name="T24" fmla="*/ 99 w 112"/>
                <a:gd name="T25" fmla="*/ 0 h 99"/>
                <a:gd name="T26" fmla="*/ 13 w 112"/>
                <a:gd name="T27" fmla="*/ 0 h 99"/>
                <a:gd name="T28" fmla="*/ 89 w 112"/>
                <a:gd name="T29" fmla="*/ 20 h 99"/>
                <a:gd name="T30" fmla="*/ 92 w 112"/>
                <a:gd name="T31" fmla="*/ 23 h 99"/>
                <a:gd name="T32" fmla="*/ 89 w 112"/>
                <a:gd name="T33" fmla="*/ 27 h 99"/>
                <a:gd name="T34" fmla="*/ 36 w 112"/>
                <a:gd name="T35" fmla="*/ 27 h 99"/>
                <a:gd name="T36" fmla="*/ 33 w 112"/>
                <a:gd name="T37" fmla="*/ 23 h 99"/>
                <a:gd name="T38" fmla="*/ 36 w 112"/>
                <a:gd name="T39" fmla="*/ 20 h 99"/>
                <a:gd name="T40" fmla="*/ 89 w 112"/>
                <a:gd name="T41" fmla="*/ 20 h 99"/>
                <a:gd name="T42" fmla="*/ 63 w 112"/>
                <a:gd name="T43" fmla="*/ 53 h 99"/>
                <a:gd name="T44" fmla="*/ 59 w 112"/>
                <a:gd name="T45" fmla="*/ 50 h 99"/>
                <a:gd name="T46" fmla="*/ 63 w 112"/>
                <a:gd name="T47" fmla="*/ 46 h 99"/>
                <a:gd name="T48" fmla="*/ 89 w 112"/>
                <a:gd name="T49" fmla="*/ 46 h 99"/>
                <a:gd name="T50" fmla="*/ 92 w 112"/>
                <a:gd name="T51" fmla="*/ 50 h 99"/>
                <a:gd name="T52" fmla="*/ 89 w 112"/>
                <a:gd name="T53" fmla="*/ 53 h 99"/>
                <a:gd name="T54" fmla="*/ 63 w 112"/>
                <a:gd name="T55" fmla="*/ 53 h 99"/>
                <a:gd name="T56" fmla="*/ 23 w 112"/>
                <a:gd name="T57" fmla="*/ 40 h 99"/>
                <a:gd name="T58" fmla="*/ 20 w 112"/>
                <a:gd name="T59" fmla="*/ 37 h 99"/>
                <a:gd name="T60" fmla="*/ 23 w 112"/>
                <a:gd name="T61" fmla="*/ 33 h 99"/>
                <a:gd name="T62" fmla="*/ 89 w 112"/>
                <a:gd name="T63" fmla="*/ 33 h 99"/>
                <a:gd name="T64" fmla="*/ 92 w 112"/>
                <a:gd name="T65" fmla="*/ 37 h 99"/>
                <a:gd name="T66" fmla="*/ 89 w 112"/>
                <a:gd name="T67" fmla="*/ 40 h 99"/>
                <a:gd name="T68" fmla="*/ 23 w 112"/>
                <a:gd name="T69" fmla="*/ 4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2" h="99">
                  <a:moveTo>
                    <a:pt x="13" y="0"/>
                  </a:moveTo>
                  <a:cubicBezTo>
                    <a:pt x="6" y="0"/>
                    <a:pt x="0" y="6"/>
                    <a:pt x="0" y="14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7"/>
                    <a:pt x="6" y="73"/>
                    <a:pt x="13" y="73"/>
                  </a:cubicBezTo>
                  <a:cubicBezTo>
                    <a:pt x="59" y="73"/>
                    <a:pt x="59" y="73"/>
                    <a:pt x="59" y="73"/>
                  </a:cubicBezTo>
                  <a:cubicBezTo>
                    <a:pt x="87" y="98"/>
                    <a:pt x="87" y="98"/>
                    <a:pt x="87" y="98"/>
                  </a:cubicBezTo>
                  <a:cubicBezTo>
                    <a:pt x="88" y="99"/>
                    <a:pt x="90" y="99"/>
                    <a:pt x="91" y="98"/>
                  </a:cubicBezTo>
                  <a:cubicBezTo>
                    <a:pt x="92" y="97"/>
                    <a:pt x="92" y="97"/>
                    <a:pt x="92" y="96"/>
                  </a:cubicBezTo>
                  <a:cubicBezTo>
                    <a:pt x="92" y="73"/>
                    <a:pt x="92" y="73"/>
                    <a:pt x="92" y="73"/>
                  </a:cubicBezTo>
                  <a:cubicBezTo>
                    <a:pt x="99" y="73"/>
                    <a:pt x="99" y="73"/>
                    <a:pt x="99" y="73"/>
                  </a:cubicBezTo>
                  <a:cubicBezTo>
                    <a:pt x="106" y="73"/>
                    <a:pt x="112" y="67"/>
                    <a:pt x="112" y="60"/>
                  </a:cubicBezTo>
                  <a:cubicBezTo>
                    <a:pt x="112" y="14"/>
                    <a:pt x="112" y="14"/>
                    <a:pt x="112" y="14"/>
                  </a:cubicBezTo>
                  <a:cubicBezTo>
                    <a:pt x="112" y="6"/>
                    <a:pt x="106" y="0"/>
                    <a:pt x="99" y="0"/>
                  </a:cubicBezTo>
                  <a:cubicBezTo>
                    <a:pt x="13" y="0"/>
                    <a:pt x="13" y="0"/>
                    <a:pt x="13" y="0"/>
                  </a:cubicBezTo>
                  <a:moveTo>
                    <a:pt x="89" y="20"/>
                  </a:moveTo>
                  <a:cubicBezTo>
                    <a:pt x="91" y="20"/>
                    <a:pt x="92" y="22"/>
                    <a:pt x="92" y="23"/>
                  </a:cubicBezTo>
                  <a:cubicBezTo>
                    <a:pt x="92" y="25"/>
                    <a:pt x="91" y="27"/>
                    <a:pt x="89" y="27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35" y="27"/>
                    <a:pt x="33" y="25"/>
                    <a:pt x="33" y="23"/>
                  </a:cubicBezTo>
                  <a:cubicBezTo>
                    <a:pt x="33" y="22"/>
                    <a:pt x="35" y="20"/>
                    <a:pt x="36" y="20"/>
                  </a:cubicBezTo>
                  <a:cubicBezTo>
                    <a:pt x="89" y="20"/>
                    <a:pt x="89" y="20"/>
                    <a:pt x="89" y="20"/>
                  </a:cubicBezTo>
                  <a:moveTo>
                    <a:pt x="63" y="53"/>
                  </a:moveTo>
                  <a:cubicBezTo>
                    <a:pt x="61" y="53"/>
                    <a:pt x="59" y="52"/>
                    <a:pt x="59" y="50"/>
                  </a:cubicBezTo>
                  <a:cubicBezTo>
                    <a:pt x="59" y="48"/>
                    <a:pt x="61" y="46"/>
                    <a:pt x="63" y="46"/>
                  </a:cubicBezTo>
                  <a:cubicBezTo>
                    <a:pt x="89" y="46"/>
                    <a:pt x="89" y="46"/>
                    <a:pt x="89" y="46"/>
                  </a:cubicBezTo>
                  <a:cubicBezTo>
                    <a:pt x="91" y="46"/>
                    <a:pt x="92" y="48"/>
                    <a:pt x="92" y="50"/>
                  </a:cubicBezTo>
                  <a:cubicBezTo>
                    <a:pt x="92" y="52"/>
                    <a:pt x="91" y="53"/>
                    <a:pt x="89" y="53"/>
                  </a:cubicBezTo>
                  <a:cubicBezTo>
                    <a:pt x="63" y="53"/>
                    <a:pt x="63" y="53"/>
                    <a:pt x="63" y="53"/>
                  </a:cubicBezTo>
                  <a:moveTo>
                    <a:pt x="23" y="40"/>
                  </a:moveTo>
                  <a:cubicBezTo>
                    <a:pt x="21" y="40"/>
                    <a:pt x="20" y="38"/>
                    <a:pt x="20" y="37"/>
                  </a:cubicBezTo>
                  <a:cubicBezTo>
                    <a:pt x="20" y="35"/>
                    <a:pt x="21" y="33"/>
                    <a:pt x="23" y="33"/>
                  </a:cubicBezTo>
                  <a:cubicBezTo>
                    <a:pt x="89" y="33"/>
                    <a:pt x="89" y="33"/>
                    <a:pt x="89" y="33"/>
                  </a:cubicBezTo>
                  <a:cubicBezTo>
                    <a:pt x="91" y="33"/>
                    <a:pt x="92" y="35"/>
                    <a:pt x="92" y="37"/>
                  </a:cubicBezTo>
                  <a:cubicBezTo>
                    <a:pt x="92" y="38"/>
                    <a:pt x="91" y="40"/>
                    <a:pt x="89" y="40"/>
                  </a:cubicBezTo>
                  <a:cubicBezTo>
                    <a:pt x="23" y="40"/>
                    <a:pt x="23" y="40"/>
                    <a:pt x="23" y="4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107" name="矩形 77"/>
          <p:cNvSpPr>
            <a:spLocks noChangeArrowheads="1"/>
          </p:cNvSpPr>
          <p:nvPr/>
        </p:nvSpPr>
        <p:spPr bwMode="auto">
          <a:xfrm>
            <a:off x="5534086" y="5134432"/>
            <a:ext cx="280667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000" dirty="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集团简介</a:t>
            </a:r>
            <a:endParaRPr lang="zh-CN" altLang="en-US" sz="4000" dirty="0">
              <a:solidFill>
                <a:schemeClr val="accent4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1" name="Rectangle 9"/>
          <p:cNvSpPr>
            <a:spLocks noChangeArrowheads="1"/>
          </p:cNvSpPr>
          <p:nvPr/>
        </p:nvSpPr>
        <p:spPr bwMode="auto">
          <a:xfrm>
            <a:off x="4517882" y="4845935"/>
            <a:ext cx="1078116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9600" b="0" i="0" u="none" strike="noStrike" cap="none" normalizeH="0" baseline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Bebas" pitchFamily="2" charset="0"/>
              </a:rPr>
              <a:t>01</a:t>
            </a:r>
            <a:endParaRPr kumimoji="0" lang="zh-CN" altLang="zh-CN" sz="5400" b="0" i="0" u="none" strike="noStrike" cap="none" normalizeH="0" baseline="0" dirty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/>
      <p:bldP spid="1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897538" y="579120"/>
            <a:ext cx="1685007" cy="460375"/>
            <a:chOff x="2681" y="8492"/>
            <a:chExt cx="2654" cy="725"/>
          </a:xfrm>
        </p:grpSpPr>
        <p:sp>
          <p:nvSpPr>
            <p:cNvPr id="53" name="TextBox 6"/>
            <p:cNvSpPr txBox="1"/>
            <p:nvPr/>
          </p:nvSpPr>
          <p:spPr>
            <a:xfrm>
              <a:off x="3119" y="8492"/>
              <a:ext cx="2216" cy="72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</a:bodyPr>
            <a:lstStyle>
              <a:defPPr>
                <a:defRPr lang="zh-CN"/>
              </a:defPPr>
              <a:lvl1pPr>
                <a:defRPr sz="2400" b="1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381000" dist="38100" dir="2700000" algn="tl">
                      <a:srgbClr val="000000">
                        <a:alpha val="20000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dirty="0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+mj-ea"/>
                  <a:ea typeface="+mj-ea"/>
                </a:rPr>
                <a:t>公司简介</a:t>
              </a:r>
              <a:endParaRPr lang="zh-CN" altLang="en-US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</a:endParaRPr>
            </a:p>
          </p:txBody>
        </p:sp>
        <p:sp>
          <p:nvSpPr>
            <p:cNvPr id="55" name="KSO_Shape"/>
            <p:cNvSpPr/>
            <p:nvPr/>
          </p:nvSpPr>
          <p:spPr bwMode="auto">
            <a:xfrm>
              <a:off x="2681" y="8635"/>
              <a:ext cx="423" cy="441"/>
            </a:xfrm>
            <a:custGeom>
              <a:avLst/>
              <a:gdLst>
                <a:gd name="T0" fmla="*/ 259821 w 1881188"/>
                <a:gd name="T1" fmla="*/ 321733 h 1963738"/>
                <a:gd name="T2" fmla="*/ 320146 w 1881188"/>
                <a:gd name="T3" fmla="*/ 342900 h 1963738"/>
                <a:gd name="T4" fmla="*/ 372533 w 1881188"/>
                <a:gd name="T5" fmla="*/ 381529 h 1963738"/>
                <a:gd name="T6" fmla="*/ 852488 w 1881188"/>
                <a:gd name="T7" fmla="*/ 871009 h 1963738"/>
                <a:gd name="T8" fmla="*/ 876829 w 1881188"/>
                <a:gd name="T9" fmla="*/ 930275 h 1963738"/>
                <a:gd name="T10" fmla="*/ 882650 w 1881188"/>
                <a:gd name="T11" fmla="*/ 992188 h 1963738"/>
                <a:gd name="T12" fmla="*/ 870479 w 1881188"/>
                <a:gd name="T13" fmla="*/ 1054100 h 1963738"/>
                <a:gd name="T14" fmla="*/ 840317 w 1881188"/>
                <a:gd name="T15" fmla="*/ 1111250 h 1963738"/>
                <a:gd name="T16" fmla="*/ 356129 w 1881188"/>
                <a:gd name="T17" fmla="*/ 1597555 h 1963738"/>
                <a:gd name="T18" fmla="*/ 300037 w 1881188"/>
                <a:gd name="T19" fmla="*/ 1630363 h 1963738"/>
                <a:gd name="T20" fmla="*/ 238654 w 1881188"/>
                <a:gd name="T21" fmla="*/ 1645709 h 1963738"/>
                <a:gd name="T22" fmla="*/ 176212 w 1881188"/>
                <a:gd name="T23" fmla="*/ 1642534 h 1963738"/>
                <a:gd name="T24" fmla="*/ 116416 w 1881188"/>
                <a:gd name="T25" fmla="*/ 1621367 h 1963738"/>
                <a:gd name="T26" fmla="*/ 63500 w 1881188"/>
                <a:gd name="T27" fmla="*/ 1582738 h 1963738"/>
                <a:gd name="T28" fmla="*/ 24871 w 1881188"/>
                <a:gd name="T29" fmla="*/ 1529821 h 1963738"/>
                <a:gd name="T30" fmla="*/ 3704 w 1881188"/>
                <a:gd name="T31" fmla="*/ 1470026 h 1963738"/>
                <a:gd name="T32" fmla="*/ 529 w 1881188"/>
                <a:gd name="T33" fmla="*/ 1407055 h 1963738"/>
                <a:gd name="T34" fmla="*/ 15346 w 1881188"/>
                <a:gd name="T35" fmla="*/ 1346201 h 1963738"/>
                <a:gd name="T36" fmla="*/ 48683 w 1881188"/>
                <a:gd name="T37" fmla="*/ 1290109 h 1963738"/>
                <a:gd name="T38" fmla="*/ 48683 w 1881188"/>
                <a:gd name="T39" fmla="*/ 674159 h 1963738"/>
                <a:gd name="T40" fmla="*/ 15346 w 1881188"/>
                <a:gd name="T41" fmla="*/ 618067 h 1963738"/>
                <a:gd name="T42" fmla="*/ 529 w 1881188"/>
                <a:gd name="T43" fmla="*/ 556684 h 1963738"/>
                <a:gd name="T44" fmla="*/ 3704 w 1881188"/>
                <a:gd name="T45" fmla="*/ 494242 h 1963738"/>
                <a:gd name="T46" fmla="*/ 24871 w 1881188"/>
                <a:gd name="T47" fmla="*/ 434446 h 1963738"/>
                <a:gd name="T48" fmla="*/ 63500 w 1881188"/>
                <a:gd name="T49" fmla="*/ 381529 h 1963738"/>
                <a:gd name="T50" fmla="*/ 116416 w 1881188"/>
                <a:gd name="T51" fmla="*/ 342900 h 1963738"/>
                <a:gd name="T52" fmla="*/ 176212 w 1881188"/>
                <a:gd name="T53" fmla="*/ 321733 h 1963738"/>
                <a:gd name="T54" fmla="*/ 911552 w 1881188"/>
                <a:gd name="T55" fmla="*/ 0 h 1963738"/>
                <a:gd name="T56" fmla="*/ 972882 w 1881188"/>
                <a:gd name="T57" fmla="*/ 12178 h 1963738"/>
                <a:gd name="T58" fmla="*/ 1030510 w 1881188"/>
                <a:gd name="T59" fmla="*/ 42356 h 1963738"/>
                <a:gd name="T60" fmla="*/ 1832548 w 1881188"/>
                <a:gd name="T61" fmla="*/ 843947 h 1963738"/>
                <a:gd name="T62" fmla="*/ 1865856 w 1881188"/>
                <a:gd name="T63" fmla="*/ 900069 h 1963738"/>
                <a:gd name="T64" fmla="*/ 1880659 w 1881188"/>
                <a:gd name="T65" fmla="*/ 961485 h 1963738"/>
                <a:gd name="T66" fmla="*/ 1877487 w 1881188"/>
                <a:gd name="T67" fmla="*/ 1023961 h 1963738"/>
                <a:gd name="T68" fmla="*/ 1856868 w 1881188"/>
                <a:gd name="T69" fmla="*/ 1083789 h 1963738"/>
                <a:gd name="T70" fmla="*/ 1817744 w 1881188"/>
                <a:gd name="T71" fmla="*/ 1136734 h 1963738"/>
                <a:gd name="T72" fmla="*/ 1012005 w 1881188"/>
                <a:gd name="T73" fmla="*/ 1933559 h 1963738"/>
                <a:gd name="T74" fmla="*/ 953320 w 1881188"/>
                <a:gd name="T75" fmla="*/ 1957914 h 1963738"/>
                <a:gd name="T76" fmla="*/ 890933 w 1881188"/>
                <a:gd name="T77" fmla="*/ 1963738 h 1963738"/>
                <a:gd name="T78" fmla="*/ 829075 w 1881188"/>
                <a:gd name="T79" fmla="*/ 1952090 h 1963738"/>
                <a:gd name="T80" fmla="*/ 771976 w 1881188"/>
                <a:gd name="T81" fmla="*/ 1921911 h 1963738"/>
                <a:gd name="T82" fmla="*/ 724921 w 1881188"/>
                <a:gd name="T83" fmla="*/ 1874790 h 1963738"/>
                <a:gd name="T84" fmla="*/ 695314 w 1881188"/>
                <a:gd name="T85" fmla="*/ 1817609 h 1963738"/>
                <a:gd name="T86" fmla="*/ 682625 w 1881188"/>
                <a:gd name="T87" fmla="*/ 1756193 h 1963738"/>
                <a:gd name="T88" fmla="*/ 688441 w 1881188"/>
                <a:gd name="T89" fmla="*/ 1693718 h 1963738"/>
                <a:gd name="T90" fmla="*/ 712761 w 1881188"/>
                <a:gd name="T91" fmla="*/ 1634419 h 1963738"/>
                <a:gd name="T92" fmla="*/ 1354603 w 1881188"/>
                <a:gd name="T93" fmla="*/ 981604 h 1963738"/>
                <a:gd name="T94" fmla="*/ 712761 w 1881188"/>
                <a:gd name="T95" fmla="*/ 329849 h 1963738"/>
                <a:gd name="T96" fmla="*/ 688441 w 1881188"/>
                <a:gd name="T97" fmla="*/ 270550 h 1963738"/>
                <a:gd name="T98" fmla="*/ 682625 w 1881188"/>
                <a:gd name="T99" fmla="*/ 208604 h 1963738"/>
                <a:gd name="T100" fmla="*/ 695314 w 1881188"/>
                <a:gd name="T101" fmla="*/ 146658 h 1963738"/>
                <a:gd name="T102" fmla="*/ 724921 w 1881188"/>
                <a:gd name="T103" fmla="*/ 89478 h 1963738"/>
                <a:gd name="T104" fmla="*/ 771976 w 1881188"/>
                <a:gd name="T105" fmla="*/ 42356 h 1963738"/>
                <a:gd name="T106" fmla="*/ 829075 w 1881188"/>
                <a:gd name="T107" fmla="*/ 12178 h 1963738"/>
                <a:gd name="T108" fmla="*/ 890933 w 1881188"/>
                <a:gd name="T109" fmla="*/ 0 h 19637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881188" h="1963738">
                  <a:moveTo>
                    <a:pt x="207433" y="317500"/>
                  </a:moveTo>
                  <a:lnTo>
                    <a:pt x="218016" y="317500"/>
                  </a:lnTo>
                  <a:lnTo>
                    <a:pt x="228600" y="317500"/>
                  </a:lnTo>
                  <a:lnTo>
                    <a:pt x="238654" y="318558"/>
                  </a:lnTo>
                  <a:lnTo>
                    <a:pt x="249237" y="319617"/>
                  </a:lnTo>
                  <a:lnTo>
                    <a:pt x="259821" y="321733"/>
                  </a:lnTo>
                  <a:lnTo>
                    <a:pt x="269875" y="323321"/>
                  </a:lnTo>
                  <a:lnTo>
                    <a:pt x="280458" y="325967"/>
                  </a:lnTo>
                  <a:lnTo>
                    <a:pt x="290512" y="329671"/>
                  </a:lnTo>
                  <a:lnTo>
                    <a:pt x="300037" y="333375"/>
                  </a:lnTo>
                  <a:lnTo>
                    <a:pt x="310091" y="337608"/>
                  </a:lnTo>
                  <a:lnTo>
                    <a:pt x="320146" y="342900"/>
                  </a:lnTo>
                  <a:lnTo>
                    <a:pt x="329141" y="348192"/>
                  </a:lnTo>
                  <a:lnTo>
                    <a:pt x="338137" y="353483"/>
                  </a:lnTo>
                  <a:lnTo>
                    <a:pt x="347133" y="359833"/>
                  </a:lnTo>
                  <a:lnTo>
                    <a:pt x="356129" y="366183"/>
                  </a:lnTo>
                  <a:lnTo>
                    <a:pt x="364066" y="373592"/>
                  </a:lnTo>
                  <a:lnTo>
                    <a:pt x="372533" y="381529"/>
                  </a:lnTo>
                  <a:lnTo>
                    <a:pt x="818621" y="827617"/>
                  </a:lnTo>
                  <a:lnTo>
                    <a:pt x="826559" y="835555"/>
                  </a:lnTo>
                  <a:lnTo>
                    <a:pt x="833967" y="844021"/>
                  </a:lnTo>
                  <a:lnTo>
                    <a:pt x="840317" y="852488"/>
                  </a:lnTo>
                  <a:lnTo>
                    <a:pt x="847196" y="862013"/>
                  </a:lnTo>
                  <a:lnTo>
                    <a:pt x="852488" y="871009"/>
                  </a:lnTo>
                  <a:lnTo>
                    <a:pt x="857779" y="880005"/>
                  </a:lnTo>
                  <a:lnTo>
                    <a:pt x="863071" y="890059"/>
                  </a:lnTo>
                  <a:lnTo>
                    <a:pt x="866775" y="900113"/>
                  </a:lnTo>
                  <a:lnTo>
                    <a:pt x="870479" y="910167"/>
                  </a:lnTo>
                  <a:lnTo>
                    <a:pt x="874184" y="919692"/>
                  </a:lnTo>
                  <a:lnTo>
                    <a:pt x="876829" y="930275"/>
                  </a:lnTo>
                  <a:lnTo>
                    <a:pt x="878417" y="940330"/>
                  </a:lnTo>
                  <a:lnTo>
                    <a:pt x="880534" y="950913"/>
                  </a:lnTo>
                  <a:lnTo>
                    <a:pt x="882121" y="961496"/>
                  </a:lnTo>
                  <a:lnTo>
                    <a:pt x="882650" y="972080"/>
                  </a:lnTo>
                  <a:lnTo>
                    <a:pt x="882650" y="982134"/>
                  </a:lnTo>
                  <a:lnTo>
                    <a:pt x="882650" y="992188"/>
                  </a:lnTo>
                  <a:lnTo>
                    <a:pt x="882121" y="1002771"/>
                  </a:lnTo>
                  <a:lnTo>
                    <a:pt x="880534" y="1013355"/>
                  </a:lnTo>
                  <a:lnTo>
                    <a:pt x="878417" y="1023938"/>
                  </a:lnTo>
                  <a:lnTo>
                    <a:pt x="876829" y="1033992"/>
                  </a:lnTo>
                  <a:lnTo>
                    <a:pt x="874184" y="1044046"/>
                  </a:lnTo>
                  <a:lnTo>
                    <a:pt x="870479" y="1054100"/>
                  </a:lnTo>
                  <a:lnTo>
                    <a:pt x="866775" y="1064155"/>
                  </a:lnTo>
                  <a:lnTo>
                    <a:pt x="863071" y="1074209"/>
                  </a:lnTo>
                  <a:lnTo>
                    <a:pt x="857779" y="1083734"/>
                  </a:lnTo>
                  <a:lnTo>
                    <a:pt x="852488" y="1093259"/>
                  </a:lnTo>
                  <a:lnTo>
                    <a:pt x="847196" y="1102255"/>
                  </a:lnTo>
                  <a:lnTo>
                    <a:pt x="840317" y="1111250"/>
                  </a:lnTo>
                  <a:lnTo>
                    <a:pt x="833967" y="1120246"/>
                  </a:lnTo>
                  <a:lnTo>
                    <a:pt x="826559" y="1128713"/>
                  </a:lnTo>
                  <a:lnTo>
                    <a:pt x="818621" y="1136650"/>
                  </a:lnTo>
                  <a:lnTo>
                    <a:pt x="372533" y="1582738"/>
                  </a:lnTo>
                  <a:lnTo>
                    <a:pt x="364066" y="1590676"/>
                  </a:lnTo>
                  <a:lnTo>
                    <a:pt x="356129" y="1597555"/>
                  </a:lnTo>
                  <a:lnTo>
                    <a:pt x="347133" y="1604434"/>
                  </a:lnTo>
                  <a:lnTo>
                    <a:pt x="338137" y="1610784"/>
                  </a:lnTo>
                  <a:lnTo>
                    <a:pt x="329141" y="1616076"/>
                  </a:lnTo>
                  <a:lnTo>
                    <a:pt x="320146" y="1621367"/>
                  </a:lnTo>
                  <a:lnTo>
                    <a:pt x="310091" y="1626659"/>
                  </a:lnTo>
                  <a:lnTo>
                    <a:pt x="300037" y="1630363"/>
                  </a:lnTo>
                  <a:lnTo>
                    <a:pt x="290512" y="1634597"/>
                  </a:lnTo>
                  <a:lnTo>
                    <a:pt x="280458" y="1637772"/>
                  </a:lnTo>
                  <a:lnTo>
                    <a:pt x="269875" y="1640417"/>
                  </a:lnTo>
                  <a:lnTo>
                    <a:pt x="259821" y="1642534"/>
                  </a:lnTo>
                  <a:lnTo>
                    <a:pt x="249237" y="1644651"/>
                  </a:lnTo>
                  <a:lnTo>
                    <a:pt x="238654" y="1645709"/>
                  </a:lnTo>
                  <a:lnTo>
                    <a:pt x="228600" y="1646238"/>
                  </a:lnTo>
                  <a:lnTo>
                    <a:pt x="218016" y="1646238"/>
                  </a:lnTo>
                  <a:lnTo>
                    <a:pt x="207433" y="1646238"/>
                  </a:lnTo>
                  <a:lnTo>
                    <a:pt x="196850" y="1645709"/>
                  </a:lnTo>
                  <a:lnTo>
                    <a:pt x="186796" y="1644651"/>
                  </a:lnTo>
                  <a:lnTo>
                    <a:pt x="176212" y="1642534"/>
                  </a:lnTo>
                  <a:lnTo>
                    <a:pt x="165629" y="1640417"/>
                  </a:lnTo>
                  <a:lnTo>
                    <a:pt x="156104" y="1637772"/>
                  </a:lnTo>
                  <a:lnTo>
                    <a:pt x="146050" y="1634597"/>
                  </a:lnTo>
                  <a:lnTo>
                    <a:pt x="135466" y="1630363"/>
                  </a:lnTo>
                  <a:lnTo>
                    <a:pt x="126471" y="1626659"/>
                  </a:lnTo>
                  <a:lnTo>
                    <a:pt x="116416" y="1621367"/>
                  </a:lnTo>
                  <a:lnTo>
                    <a:pt x="106891" y="1616076"/>
                  </a:lnTo>
                  <a:lnTo>
                    <a:pt x="97896" y="1610784"/>
                  </a:lnTo>
                  <a:lnTo>
                    <a:pt x="88900" y="1604434"/>
                  </a:lnTo>
                  <a:lnTo>
                    <a:pt x="79904" y="1597555"/>
                  </a:lnTo>
                  <a:lnTo>
                    <a:pt x="71437" y="1590676"/>
                  </a:lnTo>
                  <a:lnTo>
                    <a:pt x="63500" y="1582738"/>
                  </a:lnTo>
                  <a:lnTo>
                    <a:pt x="55562" y="1574801"/>
                  </a:lnTo>
                  <a:lnTo>
                    <a:pt x="48683" y="1565805"/>
                  </a:lnTo>
                  <a:lnTo>
                    <a:pt x="41804" y="1557338"/>
                  </a:lnTo>
                  <a:lnTo>
                    <a:pt x="35454" y="1548342"/>
                  </a:lnTo>
                  <a:lnTo>
                    <a:pt x="30162" y="1538817"/>
                  </a:lnTo>
                  <a:lnTo>
                    <a:pt x="24871" y="1529821"/>
                  </a:lnTo>
                  <a:lnTo>
                    <a:pt x="19579" y="1519767"/>
                  </a:lnTo>
                  <a:lnTo>
                    <a:pt x="15346" y="1510771"/>
                  </a:lnTo>
                  <a:lnTo>
                    <a:pt x="11641" y="1500188"/>
                  </a:lnTo>
                  <a:lnTo>
                    <a:pt x="8466" y="1490134"/>
                  </a:lnTo>
                  <a:lnTo>
                    <a:pt x="5821" y="1480609"/>
                  </a:lnTo>
                  <a:lnTo>
                    <a:pt x="3704" y="1470026"/>
                  </a:lnTo>
                  <a:lnTo>
                    <a:pt x="1587" y="1459442"/>
                  </a:lnTo>
                  <a:lnTo>
                    <a:pt x="529" y="1449388"/>
                  </a:lnTo>
                  <a:lnTo>
                    <a:pt x="0" y="1438805"/>
                  </a:lnTo>
                  <a:lnTo>
                    <a:pt x="0" y="1428221"/>
                  </a:lnTo>
                  <a:lnTo>
                    <a:pt x="0" y="1417638"/>
                  </a:lnTo>
                  <a:lnTo>
                    <a:pt x="529" y="1407055"/>
                  </a:lnTo>
                  <a:lnTo>
                    <a:pt x="1587" y="1397001"/>
                  </a:lnTo>
                  <a:lnTo>
                    <a:pt x="3704" y="1386417"/>
                  </a:lnTo>
                  <a:lnTo>
                    <a:pt x="5821" y="1376363"/>
                  </a:lnTo>
                  <a:lnTo>
                    <a:pt x="8466" y="1365780"/>
                  </a:lnTo>
                  <a:lnTo>
                    <a:pt x="11641" y="1355726"/>
                  </a:lnTo>
                  <a:lnTo>
                    <a:pt x="15346" y="1346201"/>
                  </a:lnTo>
                  <a:lnTo>
                    <a:pt x="19579" y="1336146"/>
                  </a:lnTo>
                  <a:lnTo>
                    <a:pt x="24871" y="1327151"/>
                  </a:lnTo>
                  <a:lnTo>
                    <a:pt x="30162" y="1317096"/>
                  </a:lnTo>
                  <a:lnTo>
                    <a:pt x="35454" y="1307571"/>
                  </a:lnTo>
                  <a:lnTo>
                    <a:pt x="41804" y="1299105"/>
                  </a:lnTo>
                  <a:lnTo>
                    <a:pt x="48683" y="1290109"/>
                  </a:lnTo>
                  <a:lnTo>
                    <a:pt x="55562" y="1282171"/>
                  </a:lnTo>
                  <a:lnTo>
                    <a:pt x="63500" y="1273705"/>
                  </a:lnTo>
                  <a:lnTo>
                    <a:pt x="355071" y="981605"/>
                  </a:lnTo>
                  <a:lnTo>
                    <a:pt x="63500" y="690563"/>
                  </a:lnTo>
                  <a:lnTo>
                    <a:pt x="55562" y="682096"/>
                  </a:lnTo>
                  <a:lnTo>
                    <a:pt x="48683" y="674159"/>
                  </a:lnTo>
                  <a:lnTo>
                    <a:pt x="41804" y="664634"/>
                  </a:lnTo>
                  <a:lnTo>
                    <a:pt x="35454" y="656167"/>
                  </a:lnTo>
                  <a:lnTo>
                    <a:pt x="30162" y="647171"/>
                  </a:lnTo>
                  <a:lnTo>
                    <a:pt x="24871" y="637646"/>
                  </a:lnTo>
                  <a:lnTo>
                    <a:pt x="19579" y="628121"/>
                  </a:lnTo>
                  <a:lnTo>
                    <a:pt x="15346" y="618067"/>
                  </a:lnTo>
                  <a:lnTo>
                    <a:pt x="11641" y="608013"/>
                  </a:lnTo>
                  <a:lnTo>
                    <a:pt x="8466" y="598488"/>
                  </a:lnTo>
                  <a:lnTo>
                    <a:pt x="5821" y="587904"/>
                  </a:lnTo>
                  <a:lnTo>
                    <a:pt x="3704" y="577850"/>
                  </a:lnTo>
                  <a:lnTo>
                    <a:pt x="1587" y="567267"/>
                  </a:lnTo>
                  <a:lnTo>
                    <a:pt x="529" y="556684"/>
                  </a:lnTo>
                  <a:lnTo>
                    <a:pt x="0" y="546100"/>
                  </a:lnTo>
                  <a:lnTo>
                    <a:pt x="0" y="535517"/>
                  </a:lnTo>
                  <a:lnTo>
                    <a:pt x="0" y="524934"/>
                  </a:lnTo>
                  <a:lnTo>
                    <a:pt x="529" y="515409"/>
                  </a:lnTo>
                  <a:lnTo>
                    <a:pt x="1587" y="504825"/>
                  </a:lnTo>
                  <a:lnTo>
                    <a:pt x="3704" y="494242"/>
                  </a:lnTo>
                  <a:lnTo>
                    <a:pt x="5821" y="483659"/>
                  </a:lnTo>
                  <a:lnTo>
                    <a:pt x="8466" y="473604"/>
                  </a:lnTo>
                  <a:lnTo>
                    <a:pt x="11641" y="464079"/>
                  </a:lnTo>
                  <a:lnTo>
                    <a:pt x="15346" y="454025"/>
                  </a:lnTo>
                  <a:lnTo>
                    <a:pt x="19579" y="443971"/>
                  </a:lnTo>
                  <a:lnTo>
                    <a:pt x="24871" y="434446"/>
                  </a:lnTo>
                  <a:lnTo>
                    <a:pt x="30162" y="424921"/>
                  </a:lnTo>
                  <a:lnTo>
                    <a:pt x="35454" y="415925"/>
                  </a:lnTo>
                  <a:lnTo>
                    <a:pt x="41804" y="406400"/>
                  </a:lnTo>
                  <a:lnTo>
                    <a:pt x="48683" y="397933"/>
                  </a:lnTo>
                  <a:lnTo>
                    <a:pt x="55562" y="389467"/>
                  </a:lnTo>
                  <a:lnTo>
                    <a:pt x="63500" y="381529"/>
                  </a:lnTo>
                  <a:lnTo>
                    <a:pt x="71437" y="373592"/>
                  </a:lnTo>
                  <a:lnTo>
                    <a:pt x="79904" y="366183"/>
                  </a:lnTo>
                  <a:lnTo>
                    <a:pt x="88900" y="359833"/>
                  </a:lnTo>
                  <a:lnTo>
                    <a:pt x="97896" y="353483"/>
                  </a:lnTo>
                  <a:lnTo>
                    <a:pt x="106891" y="348192"/>
                  </a:lnTo>
                  <a:lnTo>
                    <a:pt x="116416" y="342900"/>
                  </a:lnTo>
                  <a:lnTo>
                    <a:pt x="126471" y="337608"/>
                  </a:lnTo>
                  <a:lnTo>
                    <a:pt x="135466" y="333375"/>
                  </a:lnTo>
                  <a:lnTo>
                    <a:pt x="145521" y="329671"/>
                  </a:lnTo>
                  <a:lnTo>
                    <a:pt x="156104" y="325967"/>
                  </a:lnTo>
                  <a:lnTo>
                    <a:pt x="165629" y="323321"/>
                  </a:lnTo>
                  <a:lnTo>
                    <a:pt x="176212" y="321733"/>
                  </a:lnTo>
                  <a:lnTo>
                    <a:pt x="186796" y="319617"/>
                  </a:lnTo>
                  <a:lnTo>
                    <a:pt x="196850" y="318558"/>
                  </a:lnTo>
                  <a:lnTo>
                    <a:pt x="207433" y="317500"/>
                  </a:lnTo>
                  <a:close/>
                  <a:moveTo>
                    <a:pt x="890933" y="0"/>
                  </a:moveTo>
                  <a:lnTo>
                    <a:pt x="901507" y="0"/>
                  </a:lnTo>
                  <a:lnTo>
                    <a:pt x="911552" y="0"/>
                  </a:lnTo>
                  <a:lnTo>
                    <a:pt x="921598" y="1059"/>
                  </a:lnTo>
                  <a:lnTo>
                    <a:pt x="932172" y="2118"/>
                  </a:lnTo>
                  <a:lnTo>
                    <a:pt x="942746" y="4236"/>
                  </a:lnTo>
                  <a:lnTo>
                    <a:pt x="953320" y="6354"/>
                  </a:lnTo>
                  <a:lnTo>
                    <a:pt x="963365" y="9530"/>
                  </a:lnTo>
                  <a:lnTo>
                    <a:pt x="972882" y="12178"/>
                  </a:lnTo>
                  <a:lnTo>
                    <a:pt x="982927" y="15884"/>
                  </a:lnTo>
                  <a:lnTo>
                    <a:pt x="992972" y="20649"/>
                  </a:lnTo>
                  <a:lnTo>
                    <a:pt x="1002489" y="25414"/>
                  </a:lnTo>
                  <a:lnTo>
                    <a:pt x="1012005" y="30708"/>
                  </a:lnTo>
                  <a:lnTo>
                    <a:pt x="1020993" y="36003"/>
                  </a:lnTo>
                  <a:lnTo>
                    <a:pt x="1030510" y="42356"/>
                  </a:lnTo>
                  <a:lnTo>
                    <a:pt x="1038969" y="49239"/>
                  </a:lnTo>
                  <a:lnTo>
                    <a:pt x="1047428" y="56122"/>
                  </a:lnTo>
                  <a:lnTo>
                    <a:pt x="1055359" y="64064"/>
                  </a:lnTo>
                  <a:lnTo>
                    <a:pt x="1817744" y="827534"/>
                  </a:lnTo>
                  <a:lnTo>
                    <a:pt x="1825675" y="835476"/>
                  </a:lnTo>
                  <a:lnTo>
                    <a:pt x="1832548" y="843947"/>
                  </a:lnTo>
                  <a:lnTo>
                    <a:pt x="1839421" y="852418"/>
                  </a:lnTo>
                  <a:lnTo>
                    <a:pt x="1845765" y="861948"/>
                  </a:lnTo>
                  <a:lnTo>
                    <a:pt x="1851581" y="870949"/>
                  </a:lnTo>
                  <a:lnTo>
                    <a:pt x="1856868" y="879950"/>
                  </a:lnTo>
                  <a:lnTo>
                    <a:pt x="1861626" y="890009"/>
                  </a:lnTo>
                  <a:lnTo>
                    <a:pt x="1865856" y="900069"/>
                  </a:lnTo>
                  <a:lnTo>
                    <a:pt x="1869557" y="910128"/>
                  </a:lnTo>
                  <a:lnTo>
                    <a:pt x="1872729" y="919659"/>
                  </a:lnTo>
                  <a:lnTo>
                    <a:pt x="1875372" y="930248"/>
                  </a:lnTo>
                  <a:lnTo>
                    <a:pt x="1877487" y="940307"/>
                  </a:lnTo>
                  <a:lnTo>
                    <a:pt x="1879602" y="950896"/>
                  </a:lnTo>
                  <a:lnTo>
                    <a:pt x="1880659" y="961485"/>
                  </a:lnTo>
                  <a:lnTo>
                    <a:pt x="1881188" y="972074"/>
                  </a:lnTo>
                  <a:lnTo>
                    <a:pt x="1881188" y="982134"/>
                  </a:lnTo>
                  <a:lnTo>
                    <a:pt x="1881188" y="992193"/>
                  </a:lnTo>
                  <a:lnTo>
                    <a:pt x="1880659" y="1002783"/>
                  </a:lnTo>
                  <a:lnTo>
                    <a:pt x="1879602" y="1013372"/>
                  </a:lnTo>
                  <a:lnTo>
                    <a:pt x="1877487" y="1023961"/>
                  </a:lnTo>
                  <a:lnTo>
                    <a:pt x="1875372" y="1034020"/>
                  </a:lnTo>
                  <a:lnTo>
                    <a:pt x="1872729" y="1044080"/>
                  </a:lnTo>
                  <a:lnTo>
                    <a:pt x="1869557" y="1054139"/>
                  </a:lnTo>
                  <a:lnTo>
                    <a:pt x="1865856" y="1064199"/>
                  </a:lnTo>
                  <a:lnTo>
                    <a:pt x="1861626" y="1074259"/>
                  </a:lnTo>
                  <a:lnTo>
                    <a:pt x="1856868" y="1083789"/>
                  </a:lnTo>
                  <a:lnTo>
                    <a:pt x="1851581" y="1093319"/>
                  </a:lnTo>
                  <a:lnTo>
                    <a:pt x="1845765" y="1102320"/>
                  </a:lnTo>
                  <a:lnTo>
                    <a:pt x="1839421" y="1111320"/>
                  </a:lnTo>
                  <a:lnTo>
                    <a:pt x="1832548" y="1120321"/>
                  </a:lnTo>
                  <a:lnTo>
                    <a:pt x="1825675" y="1128792"/>
                  </a:lnTo>
                  <a:lnTo>
                    <a:pt x="1817744" y="1136734"/>
                  </a:lnTo>
                  <a:lnTo>
                    <a:pt x="1055359" y="1899674"/>
                  </a:lnTo>
                  <a:lnTo>
                    <a:pt x="1047428" y="1907616"/>
                  </a:lnTo>
                  <a:lnTo>
                    <a:pt x="1038969" y="1915029"/>
                  </a:lnTo>
                  <a:lnTo>
                    <a:pt x="1030510" y="1921911"/>
                  </a:lnTo>
                  <a:lnTo>
                    <a:pt x="1020993" y="1928265"/>
                  </a:lnTo>
                  <a:lnTo>
                    <a:pt x="1012005" y="1933559"/>
                  </a:lnTo>
                  <a:lnTo>
                    <a:pt x="1002489" y="1938854"/>
                  </a:lnTo>
                  <a:lnTo>
                    <a:pt x="992972" y="1944148"/>
                  </a:lnTo>
                  <a:lnTo>
                    <a:pt x="983456" y="1947855"/>
                  </a:lnTo>
                  <a:lnTo>
                    <a:pt x="972882" y="1952090"/>
                  </a:lnTo>
                  <a:lnTo>
                    <a:pt x="963365" y="1955267"/>
                  </a:lnTo>
                  <a:lnTo>
                    <a:pt x="953320" y="1957914"/>
                  </a:lnTo>
                  <a:lnTo>
                    <a:pt x="942746" y="1960032"/>
                  </a:lnTo>
                  <a:lnTo>
                    <a:pt x="932172" y="1961620"/>
                  </a:lnTo>
                  <a:lnTo>
                    <a:pt x="922126" y="1963209"/>
                  </a:lnTo>
                  <a:lnTo>
                    <a:pt x="911552" y="1963738"/>
                  </a:lnTo>
                  <a:lnTo>
                    <a:pt x="901507" y="1963738"/>
                  </a:lnTo>
                  <a:lnTo>
                    <a:pt x="890933" y="1963738"/>
                  </a:lnTo>
                  <a:lnTo>
                    <a:pt x="880359" y="1963209"/>
                  </a:lnTo>
                  <a:lnTo>
                    <a:pt x="869785" y="1961620"/>
                  </a:lnTo>
                  <a:lnTo>
                    <a:pt x="859211" y="1960032"/>
                  </a:lnTo>
                  <a:lnTo>
                    <a:pt x="849166" y="1957914"/>
                  </a:lnTo>
                  <a:lnTo>
                    <a:pt x="838592" y="1955267"/>
                  </a:lnTo>
                  <a:lnTo>
                    <a:pt x="829075" y="1952090"/>
                  </a:lnTo>
                  <a:lnTo>
                    <a:pt x="819030" y="1947855"/>
                  </a:lnTo>
                  <a:lnTo>
                    <a:pt x="808985" y="1944148"/>
                  </a:lnTo>
                  <a:lnTo>
                    <a:pt x="799468" y="1938854"/>
                  </a:lnTo>
                  <a:lnTo>
                    <a:pt x="789951" y="1933559"/>
                  </a:lnTo>
                  <a:lnTo>
                    <a:pt x="780963" y="1928265"/>
                  </a:lnTo>
                  <a:lnTo>
                    <a:pt x="771976" y="1921911"/>
                  </a:lnTo>
                  <a:lnTo>
                    <a:pt x="762988" y="1915029"/>
                  </a:lnTo>
                  <a:lnTo>
                    <a:pt x="754528" y="1907616"/>
                  </a:lnTo>
                  <a:lnTo>
                    <a:pt x="746598" y="1899674"/>
                  </a:lnTo>
                  <a:lnTo>
                    <a:pt x="738667" y="1891733"/>
                  </a:lnTo>
                  <a:lnTo>
                    <a:pt x="731266" y="1883261"/>
                  </a:lnTo>
                  <a:lnTo>
                    <a:pt x="724921" y="1874790"/>
                  </a:lnTo>
                  <a:lnTo>
                    <a:pt x="719106" y="1865790"/>
                  </a:lnTo>
                  <a:lnTo>
                    <a:pt x="712761" y="1856259"/>
                  </a:lnTo>
                  <a:lnTo>
                    <a:pt x="707474" y="1847259"/>
                  </a:lnTo>
                  <a:lnTo>
                    <a:pt x="703245" y="1837199"/>
                  </a:lnTo>
                  <a:lnTo>
                    <a:pt x="698486" y="1827140"/>
                  </a:lnTo>
                  <a:lnTo>
                    <a:pt x="695314" y="1817609"/>
                  </a:lnTo>
                  <a:lnTo>
                    <a:pt x="692142" y="1807550"/>
                  </a:lnTo>
                  <a:lnTo>
                    <a:pt x="688441" y="1797490"/>
                  </a:lnTo>
                  <a:lnTo>
                    <a:pt x="686855" y="1787431"/>
                  </a:lnTo>
                  <a:lnTo>
                    <a:pt x="684740" y="1776842"/>
                  </a:lnTo>
                  <a:lnTo>
                    <a:pt x="683154" y="1766253"/>
                  </a:lnTo>
                  <a:lnTo>
                    <a:pt x="682625" y="1756193"/>
                  </a:lnTo>
                  <a:lnTo>
                    <a:pt x="682625" y="1745604"/>
                  </a:lnTo>
                  <a:lnTo>
                    <a:pt x="682625" y="1735015"/>
                  </a:lnTo>
                  <a:lnTo>
                    <a:pt x="683154" y="1724426"/>
                  </a:lnTo>
                  <a:lnTo>
                    <a:pt x="684740" y="1713837"/>
                  </a:lnTo>
                  <a:lnTo>
                    <a:pt x="686855" y="1703248"/>
                  </a:lnTo>
                  <a:lnTo>
                    <a:pt x="688441" y="1693718"/>
                  </a:lnTo>
                  <a:lnTo>
                    <a:pt x="692142" y="1683129"/>
                  </a:lnTo>
                  <a:lnTo>
                    <a:pt x="695314" y="1673069"/>
                  </a:lnTo>
                  <a:lnTo>
                    <a:pt x="698486" y="1663009"/>
                  </a:lnTo>
                  <a:lnTo>
                    <a:pt x="703245" y="1653479"/>
                  </a:lnTo>
                  <a:lnTo>
                    <a:pt x="707474" y="1643420"/>
                  </a:lnTo>
                  <a:lnTo>
                    <a:pt x="712761" y="1634419"/>
                  </a:lnTo>
                  <a:lnTo>
                    <a:pt x="719106" y="1624889"/>
                  </a:lnTo>
                  <a:lnTo>
                    <a:pt x="724921" y="1615888"/>
                  </a:lnTo>
                  <a:lnTo>
                    <a:pt x="731266" y="1607417"/>
                  </a:lnTo>
                  <a:lnTo>
                    <a:pt x="738667" y="1598416"/>
                  </a:lnTo>
                  <a:lnTo>
                    <a:pt x="746598" y="1591004"/>
                  </a:lnTo>
                  <a:lnTo>
                    <a:pt x="1354603" y="981604"/>
                  </a:lnTo>
                  <a:lnTo>
                    <a:pt x="746598" y="373264"/>
                  </a:lnTo>
                  <a:lnTo>
                    <a:pt x="738667" y="365322"/>
                  </a:lnTo>
                  <a:lnTo>
                    <a:pt x="731266" y="356851"/>
                  </a:lnTo>
                  <a:lnTo>
                    <a:pt x="724921" y="348380"/>
                  </a:lnTo>
                  <a:lnTo>
                    <a:pt x="719106" y="338850"/>
                  </a:lnTo>
                  <a:lnTo>
                    <a:pt x="712761" y="329849"/>
                  </a:lnTo>
                  <a:lnTo>
                    <a:pt x="707474" y="320848"/>
                  </a:lnTo>
                  <a:lnTo>
                    <a:pt x="703245" y="310789"/>
                  </a:lnTo>
                  <a:lnTo>
                    <a:pt x="698486" y="300729"/>
                  </a:lnTo>
                  <a:lnTo>
                    <a:pt x="695314" y="290669"/>
                  </a:lnTo>
                  <a:lnTo>
                    <a:pt x="692142" y="281139"/>
                  </a:lnTo>
                  <a:lnTo>
                    <a:pt x="688441" y="270550"/>
                  </a:lnTo>
                  <a:lnTo>
                    <a:pt x="686855" y="260491"/>
                  </a:lnTo>
                  <a:lnTo>
                    <a:pt x="684740" y="249902"/>
                  </a:lnTo>
                  <a:lnTo>
                    <a:pt x="683154" y="239313"/>
                  </a:lnTo>
                  <a:lnTo>
                    <a:pt x="682625" y="228723"/>
                  </a:lnTo>
                  <a:lnTo>
                    <a:pt x="682625" y="218664"/>
                  </a:lnTo>
                  <a:lnTo>
                    <a:pt x="682625" y="208604"/>
                  </a:lnTo>
                  <a:lnTo>
                    <a:pt x="683154" y="198015"/>
                  </a:lnTo>
                  <a:lnTo>
                    <a:pt x="684740" y="187426"/>
                  </a:lnTo>
                  <a:lnTo>
                    <a:pt x="686855" y="176837"/>
                  </a:lnTo>
                  <a:lnTo>
                    <a:pt x="688441" y="166248"/>
                  </a:lnTo>
                  <a:lnTo>
                    <a:pt x="692142" y="156718"/>
                  </a:lnTo>
                  <a:lnTo>
                    <a:pt x="695314" y="146658"/>
                  </a:lnTo>
                  <a:lnTo>
                    <a:pt x="698486" y="136599"/>
                  </a:lnTo>
                  <a:lnTo>
                    <a:pt x="703245" y="127069"/>
                  </a:lnTo>
                  <a:lnTo>
                    <a:pt x="707474" y="117009"/>
                  </a:lnTo>
                  <a:lnTo>
                    <a:pt x="712761" y="107479"/>
                  </a:lnTo>
                  <a:lnTo>
                    <a:pt x="719106" y="98478"/>
                  </a:lnTo>
                  <a:lnTo>
                    <a:pt x="724921" y="89478"/>
                  </a:lnTo>
                  <a:lnTo>
                    <a:pt x="731266" y="80477"/>
                  </a:lnTo>
                  <a:lnTo>
                    <a:pt x="738667" y="72006"/>
                  </a:lnTo>
                  <a:lnTo>
                    <a:pt x="746598" y="64064"/>
                  </a:lnTo>
                  <a:lnTo>
                    <a:pt x="754528" y="56122"/>
                  </a:lnTo>
                  <a:lnTo>
                    <a:pt x="762988" y="49239"/>
                  </a:lnTo>
                  <a:lnTo>
                    <a:pt x="771976" y="42356"/>
                  </a:lnTo>
                  <a:lnTo>
                    <a:pt x="780963" y="36003"/>
                  </a:lnTo>
                  <a:lnTo>
                    <a:pt x="789951" y="30708"/>
                  </a:lnTo>
                  <a:lnTo>
                    <a:pt x="799468" y="25414"/>
                  </a:lnTo>
                  <a:lnTo>
                    <a:pt x="808985" y="20649"/>
                  </a:lnTo>
                  <a:lnTo>
                    <a:pt x="819030" y="15884"/>
                  </a:lnTo>
                  <a:lnTo>
                    <a:pt x="829075" y="12178"/>
                  </a:lnTo>
                  <a:lnTo>
                    <a:pt x="838592" y="9530"/>
                  </a:lnTo>
                  <a:lnTo>
                    <a:pt x="849166" y="6354"/>
                  </a:lnTo>
                  <a:lnTo>
                    <a:pt x="859211" y="4236"/>
                  </a:lnTo>
                  <a:lnTo>
                    <a:pt x="869785" y="2118"/>
                  </a:lnTo>
                  <a:lnTo>
                    <a:pt x="880359" y="1059"/>
                  </a:lnTo>
                  <a:lnTo>
                    <a:pt x="890933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anchor="ctr"/>
            <a:lstStyle/>
            <a:p>
              <a:endParaRPr lang="zh-CN" altLang="en-US"/>
            </a:p>
          </p:txBody>
        </p:sp>
      </p:grpSp>
      <p:sp>
        <p:nvSpPr>
          <p:cNvPr id="13" name="矩形 116"/>
          <p:cNvSpPr/>
          <p:nvPr/>
        </p:nvSpPr>
        <p:spPr>
          <a:xfrm>
            <a:off x="897255" y="1179513"/>
            <a:ext cx="10161588" cy="427164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marL="12700" marR="0" lvl="0" indent="0" algn="just" defTabSz="227330" eaLnBrk="1" fontAlgn="base" latinLnBrk="0" hangingPunct="0">
              <a:lnSpc>
                <a:spcPts val="2800"/>
              </a:lnSpc>
              <a:spcBef>
                <a:spcPts val="1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/>
              </a:rPr>
              <a:t>         </a:t>
            </a: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/>
              </a:rPr>
              <a:t> </a:t>
            </a:r>
            <a:r>
              <a:rPr kumimoji="0" b="1" i="0" u="none" strike="noStrike" kern="1200" cap="none" spc="0" normalizeH="0" baseline="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/>
              </a:rPr>
              <a:t>长沙湘誉医疗科技有限公司</a:t>
            </a:r>
            <a:r>
              <a:rPr kumimoji="0" i="0" u="none" strike="noStrike" kern="1200" cap="none" spc="0" normalizeH="0" baseline="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/>
              </a:rPr>
              <a:t>（以下简称</a:t>
            </a:r>
            <a:r>
              <a:rPr kumimoji="0" lang="en-US" i="0" u="none" strike="noStrike" kern="1200" cap="none" spc="0" normalizeH="0" baseline="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/>
              </a:rPr>
              <a:t>”</a:t>
            </a:r>
            <a:r>
              <a:rPr noProof="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/>
              </a:rPr>
              <a:t>湘誉医疗</a:t>
            </a:r>
            <a:r>
              <a:rPr kumimoji="0" lang="en-US" i="0" u="none" strike="noStrike" kern="1200" cap="none" spc="0" normalizeH="0" baseline="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/>
              </a:rPr>
              <a:t>”</a:t>
            </a:r>
            <a:r>
              <a:rPr kumimoji="0" i="0" u="none" strike="noStrike" kern="1200" cap="none" spc="0" normalizeH="0" baseline="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/>
              </a:rPr>
              <a:t>）成立于2001年，</a:t>
            </a:r>
            <a:r>
              <a:rPr kumimoji="0" lang="en-US" i="0" u="none" strike="noStrike" kern="1200" cap="none" spc="0" normalizeH="0" baseline="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/>
              </a:rPr>
              <a:t>2017</a:t>
            </a:r>
            <a:r>
              <a:rPr kumimoji="0" lang="zh-CN" altLang="en-US" i="0" u="none" strike="noStrike" kern="1200" cap="none" spc="0" normalizeH="0" baseline="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/>
              </a:rPr>
              <a:t>年开始实施集团化运作，</a:t>
            </a:r>
            <a:r>
              <a:rPr kumimoji="0" i="0" u="none" strike="noStrike" kern="1200" cap="none" spc="0" normalizeH="0" baseline="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/>
              </a:rPr>
              <a:t>主要从事大健康产业投资</a:t>
            </a:r>
            <a:r>
              <a:rPr kumimoji="0" lang="zh-CN" i="0" u="none" strike="noStrike" kern="1200" cap="none" spc="0" normalizeH="0" baseline="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/>
              </a:rPr>
              <a:t>运营及管理服务</a:t>
            </a:r>
            <a:r>
              <a:rPr kumimoji="0" i="0" u="none" strike="noStrike" kern="1200" cap="none" spc="0" normalizeH="0" baseline="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/>
              </a:rPr>
              <a:t>。</a:t>
            </a:r>
            <a:r>
              <a:rPr kumimoji="0" lang="zh-CN" i="0" u="none" strike="noStrike" kern="1200" cap="none" spc="0" normalizeH="0" baseline="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/>
              </a:rPr>
              <a:t>经过</a:t>
            </a:r>
            <a:r>
              <a:rPr kumimoji="0" i="0" u="none" strike="noStrike" kern="1200" cap="none" spc="0" normalizeH="0" baseline="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/>
              </a:rPr>
              <a:t>16年</a:t>
            </a:r>
            <a:r>
              <a:rPr kumimoji="0" lang="zh-CN" i="0" u="none" strike="noStrike" kern="1200" cap="none" spc="0" normalizeH="0" baseline="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/>
              </a:rPr>
              <a:t>发展</a:t>
            </a:r>
            <a:r>
              <a:rPr kumimoji="0" i="0" u="none" strike="noStrike" kern="1200" cap="none" spc="0" normalizeH="0" baseline="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/>
              </a:rPr>
              <a:t>，目前综合实力</a:t>
            </a:r>
            <a:r>
              <a:rPr kumimoji="0" lang="zh-CN" i="0" u="none" strike="noStrike" kern="1200" cap="none" spc="0" normalizeH="0" baseline="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/>
              </a:rPr>
              <a:t>在</a:t>
            </a:r>
            <a:r>
              <a:rPr kumimoji="0" i="0" u="none" strike="noStrike" kern="1200" cap="none" spc="0" normalizeH="0" baseline="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/>
              </a:rPr>
              <a:t>行业同类企业</a:t>
            </a:r>
            <a:r>
              <a:rPr kumimoji="0" lang="zh-CN" i="0" u="none" strike="noStrike" kern="1200" cap="none" spc="0" normalizeH="0" baseline="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/>
              </a:rPr>
              <a:t>位居前列</a:t>
            </a:r>
            <a:r>
              <a:rPr kumimoji="0" i="0" u="none" strike="noStrike" kern="1200" cap="none" spc="0" normalizeH="0" baseline="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/>
              </a:rPr>
              <a:t>，特别是在</a:t>
            </a:r>
            <a:r>
              <a:rPr kumimoji="0" lang="zh-CN" i="0" u="none" strike="noStrike" kern="1200" cap="none" spc="0" normalizeH="0" baseline="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/>
              </a:rPr>
              <a:t>医疗</a:t>
            </a:r>
            <a:r>
              <a:rPr kumimoji="0" i="0" u="none" strike="noStrike" kern="1200" cap="none" spc="0" normalizeH="0" baseline="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/>
              </a:rPr>
              <a:t>项目投资领域，是国内最早实施</a:t>
            </a:r>
            <a:r>
              <a:rPr kumimoji="0" lang="zh-CN" i="0" u="none" strike="noStrike" kern="1200" cap="none" spc="0" normalizeH="0" baseline="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/>
              </a:rPr>
              <a:t>医疗</a:t>
            </a:r>
            <a:r>
              <a:rPr kumimoji="0" i="0" u="none" strike="noStrike" kern="1200" cap="none" spc="0" normalizeH="0" baseline="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/>
              </a:rPr>
              <a:t>ppp项目的企业，截至2017年</a:t>
            </a:r>
            <a:r>
              <a:rPr kumimoji="0" lang="en-US" i="0" u="none" strike="noStrike" kern="1200" cap="none" spc="0" normalizeH="0" baseline="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/>
              </a:rPr>
              <a:t>10</a:t>
            </a:r>
            <a:r>
              <a:rPr kumimoji="0" i="0" u="none" strike="noStrike" kern="1200" cap="none" spc="0" normalizeH="0" baseline="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/>
              </a:rPr>
              <a:t>月，公司已完成湖南、广东、广西、河北、内蒙等区域市场布局，已成功实施多个合作共建及投资运营的大健康项目，旗下拥有</a:t>
            </a:r>
            <a:r>
              <a:rPr kumimoji="0" lang="en-US" i="0" u="none" strike="noStrike" kern="1200" cap="none" spc="0" normalizeH="0" baseline="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/>
              </a:rPr>
              <a:t>4</a:t>
            </a:r>
            <a:r>
              <a:rPr kumimoji="0" lang="zh-CN" altLang="en-US" i="0" u="none" strike="noStrike" kern="1200" cap="none" spc="0" normalizeH="0" baseline="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/>
              </a:rPr>
              <a:t>家专业公司、</a:t>
            </a:r>
            <a:r>
              <a:rPr kumimoji="0" i="0" u="none" strike="noStrike" kern="1200" cap="none" spc="0" normalizeH="0" baseline="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/>
              </a:rPr>
              <a:t>1家二级综合民营医院和多家专业</a:t>
            </a:r>
            <a:r>
              <a:rPr kumimoji="0" lang="zh-CN" i="0" u="none" strike="noStrike" kern="1200" cap="none" spc="0" normalizeH="0" baseline="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/>
              </a:rPr>
              <a:t>医学</a:t>
            </a:r>
            <a:r>
              <a:rPr kumimoji="0" i="0" u="none" strike="noStrike" kern="1200" cap="none" spc="0" normalizeH="0" baseline="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/>
              </a:rPr>
              <a:t>影像中心，深耕大健康产业、实施多元化发展的经营格局已经</a:t>
            </a:r>
            <a:r>
              <a:rPr kumimoji="0" lang="zh-CN" i="0" u="none" strike="noStrike" kern="1200" cap="none" spc="0" normalizeH="0" baseline="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/>
              </a:rPr>
              <a:t>形成</a:t>
            </a:r>
            <a:r>
              <a:rPr kumimoji="0" i="0" u="none" strike="noStrike" kern="1200" cap="none" spc="0" normalizeH="0" baseline="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/>
              </a:rPr>
              <a:t>。</a:t>
            </a:r>
            <a:endParaRPr kumimoji="0" i="0" u="none" strike="noStrike" kern="1200" cap="none" spc="0" normalizeH="0" baseline="0" noProof="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/>
            </a:endParaRPr>
          </a:p>
          <a:p>
            <a:pPr marL="12700" marR="0" lvl="0" indent="0" algn="just" defTabSz="227330" eaLnBrk="1" fontAlgn="base" latinLnBrk="0" hangingPunct="0">
              <a:lnSpc>
                <a:spcPts val="2800"/>
              </a:lnSpc>
              <a:spcBef>
                <a:spcPts val="1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kumimoji="0" lang="zh-CN" altLang="en-US" b="0" i="0" u="none" strike="noStrike" kern="1200" cap="none" spc="0" normalizeH="0" baseline="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/>
              </a:rPr>
              <a:t>      多年来，湘誉医疗以传统产业转型升级和新兴产业创新发展为主线，依靠专业化运作、差异化发展、综合化服务，广泛引入投行思维，有效整合金融与产业资源，致力成为“融租并举、投融一体、融资融智、互联互通”的新型专业投资管理服务运营商。面向未来，湘誉医疗将坚持“忠诚、创新</a:t>
            </a:r>
            <a:r>
              <a:rPr lang="zh-CN" altLang="en-US" noProof="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/>
              </a:rPr>
              <a:t>、高效、奉献”的精神，秉承“以客户为中心、以市场为导向、以服务为载体、以共赢为</a:t>
            </a:r>
            <a:r>
              <a:rPr kumimoji="0" lang="zh-CN" altLang="en-US" b="0" i="0" u="none" strike="noStrike" kern="1200" cap="none" spc="0" normalizeH="0" baseline="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/>
              </a:rPr>
              <a:t>理念</a:t>
            </a:r>
            <a:r>
              <a:rPr kumimoji="0" lang="en-US" altLang="zh-CN" b="0" i="0" u="none" strike="noStrike" kern="1200" cap="none" spc="0" normalizeH="0" baseline="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/>
              </a:rPr>
              <a:t>”</a:t>
            </a:r>
            <a:r>
              <a:rPr kumimoji="0" lang="zh-CN" altLang="en-US" b="0" i="0" u="none" strike="noStrike" kern="1200" cap="none" spc="0" normalizeH="0" baseline="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/>
              </a:rPr>
              <a:t>，以专业运营和品牌发展为核心战略，不断推动公司创新升级和科学发展。</a:t>
            </a:r>
            <a:r>
              <a:rPr kumimoji="0" lang="zh-CN" altLang="en-US" sz="1600" b="0" i="0" u="none" strike="noStrike" kern="1200" cap="none" spc="0" normalizeH="0" baseline="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/>
              </a:rPr>
              <a:t>     </a:t>
            </a:r>
            <a:endParaRPr kumimoji="0" lang="zh-CN" altLang="en-US" sz="1600" b="0" i="0" u="none" strike="noStrike" kern="1200" cap="none" spc="0" normalizeH="0" baseline="0" noProof="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9" name="组合 328"/>
          <p:cNvGrpSpPr/>
          <p:nvPr/>
        </p:nvGrpSpPr>
        <p:grpSpPr>
          <a:xfrm>
            <a:off x="-48989" y="-68238"/>
            <a:ext cx="3526810" cy="3491428"/>
            <a:chOff x="-48989" y="-68238"/>
            <a:chExt cx="3526810" cy="3491428"/>
          </a:xfrm>
        </p:grpSpPr>
        <p:sp>
          <p:nvSpPr>
            <p:cNvPr id="328" name="任意多边形 327"/>
            <p:cNvSpPr/>
            <p:nvPr/>
          </p:nvSpPr>
          <p:spPr>
            <a:xfrm>
              <a:off x="-48989" y="-68238"/>
              <a:ext cx="3526810" cy="3491428"/>
            </a:xfrm>
            <a:custGeom>
              <a:avLst/>
              <a:gdLst>
                <a:gd name="connsiteX0" fmla="*/ 0 w 1985193"/>
                <a:gd name="connsiteY0" fmla="*/ 0 h 1965277"/>
                <a:gd name="connsiteX1" fmla="*/ 1985193 w 1985193"/>
                <a:gd name="connsiteY1" fmla="*/ 0 h 1965277"/>
                <a:gd name="connsiteX2" fmla="*/ 19916 w 1985193"/>
                <a:gd name="connsiteY2" fmla="*/ 1965277 h 1965277"/>
                <a:gd name="connsiteX3" fmla="*/ 0 w 1985193"/>
                <a:gd name="connsiteY3" fmla="*/ 1964271 h 1965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85193" h="1965277">
                  <a:moveTo>
                    <a:pt x="0" y="0"/>
                  </a:moveTo>
                  <a:lnTo>
                    <a:pt x="1985193" y="0"/>
                  </a:lnTo>
                  <a:cubicBezTo>
                    <a:pt x="1985193" y="1085393"/>
                    <a:pt x="1105309" y="1965277"/>
                    <a:pt x="19916" y="1965277"/>
                  </a:cubicBezTo>
                  <a:lnTo>
                    <a:pt x="0" y="1964271"/>
                  </a:lnTo>
                  <a:close/>
                </a:path>
              </a:pathLst>
            </a:custGeom>
            <a:noFill/>
            <a:ln>
              <a:solidFill>
                <a:srgbClr val="1FB4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7" name="任意多边形 326"/>
            <p:cNvSpPr/>
            <p:nvPr/>
          </p:nvSpPr>
          <p:spPr>
            <a:xfrm>
              <a:off x="0" y="0"/>
              <a:ext cx="3298434" cy="3265343"/>
            </a:xfrm>
            <a:custGeom>
              <a:avLst/>
              <a:gdLst>
                <a:gd name="connsiteX0" fmla="*/ 0 w 1985193"/>
                <a:gd name="connsiteY0" fmla="*/ 0 h 1965277"/>
                <a:gd name="connsiteX1" fmla="*/ 1985193 w 1985193"/>
                <a:gd name="connsiteY1" fmla="*/ 0 h 1965277"/>
                <a:gd name="connsiteX2" fmla="*/ 19916 w 1985193"/>
                <a:gd name="connsiteY2" fmla="*/ 1965277 h 1965277"/>
                <a:gd name="connsiteX3" fmla="*/ 0 w 1985193"/>
                <a:gd name="connsiteY3" fmla="*/ 1964271 h 1965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85193" h="1965277">
                  <a:moveTo>
                    <a:pt x="0" y="0"/>
                  </a:moveTo>
                  <a:lnTo>
                    <a:pt x="1985193" y="0"/>
                  </a:lnTo>
                  <a:cubicBezTo>
                    <a:pt x="1985193" y="1085393"/>
                    <a:pt x="1105309" y="1965277"/>
                    <a:pt x="19916" y="1965277"/>
                  </a:cubicBezTo>
                  <a:lnTo>
                    <a:pt x="0" y="1964271"/>
                  </a:lnTo>
                  <a:close/>
                </a:path>
              </a:pathLst>
            </a:custGeom>
            <a:solidFill>
              <a:srgbClr val="1FB4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标题 4"/>
          <p:cNvSpPr txBox="1"/>
          <p:nvPr/>
        </p:nvSpPr>
        <p:spPr>
          <a:xfrm>
            <a:off x="358609" y="332163"/>
            <a:ext cx="2385424" cy="15305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zh-CN"/>
            </a:defPPr>
            <a:lvl1pPr defTabSz="914400">
              <a:spcBef>
                <a:spcPct val="0"/>
              </a:spcBef>
              <a:buNone/>
              <a:defRPr sz="2800" b="1">
                <a:solidFill>
                  <a:srgbClr val="2C363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b="0" dirty="0">
                <a:solidFill>
                  <a:schemeClr val="bg1"/>
                </a:solidFill>
              </a:rPr>
              <a:t>组织结构  </a:t>
            </a:r>
            <a:endParaRPr lang="en-US" altLang="zh-CN" b="0" dirty="0">
              <a:solidFill>
                <a:schemeClr val="bg1"/>
              </a:solidFill>
            </a:endParaRPr>
          </a:p>
          <a:p>
            <a:endParaRPr lang="zh-CN" altLang="en-US" sz="2000" b="0" dirty="0">
              <a:solidFill>
                <a:schemeClr val="bg1"/>
              </a:solidFill>
            </a:endParaRPr>
          </a:p>
        </p:txBody>
      </p:sp>
      <p:sp>
        <p:nvSpPr>
          <p:cNvPr id="125" name="Rectangle 433"/>
          <p:cNvSpPr>
            <a:spLocks noChangeArrowheads="1"/>
          </p:cNvSpPr>
          <p:nvPr/>
        </p:nvSpPr>
        <p:spPr bwMode="auto">
          <a:xfrm>
            <a:off x="2831584" y="3247054"/>
            <a:ext cx="215444" cy="654025"/>
          </a:xfrm>
          <a:prstGeom prst="rect">
            <a:avLst/>
          </a:prstGeom>
          <a:noFill/>
          <a:ln>
            <a:noFill/>
          </a:ln>
        </p:spPr>
        <p:txBody>
          <a:bodyPr vert="eaVert" wrap="none" lIns="0" tIns="0" rIns="0" bIns="0" numCol="1" anchor="t" anchorCtr="0" compatLnSpc="1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 spc="3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研发部</a:t>
            </a:r>
            <a:endParaRPr lang="zh-CN" altLang="en-US" sz="2000" spc="300" dirty="0"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26" name="Rectangle 434"/>
          <p:cNvSpPr>
            <a:spLocks noChangeArrowheads="1"/>
          </p:cNvSpPr>
          <p:nvPr/>
        </p:nvSpPr>
        <p:spPr bwMode="auto">
          <a:xfrm>
            <a:off x="3458117" y="3247054"/>
            <a:ext cx="215444" cy="654025"/>
          </a:xfrm>
          <a:prstGeom prst="rect">
            <a:avLst/>
          </a:prstGeom>
          <a:noFill/>
          <a:ln>
            <a:noFill/>
          </a:ln>
        </p:spPr>
        <p:txBody>
          <a:bodyPr vert="eaVert" wrap="none" lIns="0" tIns="0" rIns="0" bIns="0" numCol="1" anchor="t" anchorCtr="0" compatLnSpc="1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 spc="3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资料部</a:t>
            </a:r>
            <a:endParaRPr lang="zh-CN" altLang="en-US" sz="2000" spc="300" dirty="0"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27" name="Rectangle 435"/>
          <p:cNvSpPr>
            <a:spLocks noChangeArrowheads="1"/>
          </p:cNvSpPr>
          <p:nvPr/>
        </p:nvSpPr>
        <p:spPr bwMode="auto">
          <a:xfrm>
            <a:off x="4383101" y="3247054"/>
            <a:ext cx="215444" cy="654025"/>
          </a:xfrm>
          <a:prstGeom prst="rect">
            <a:avLst/>
          </a:prstGeom>
          <a:noFill/>
          <a:ln>
            <a:noFill/>
          </a:ln>
        </p:spPr>
        <p:txBody>
          <a:bodyPr vert="eaVert" wrap="none" lIns="0" tIns="0" rIns="0" bIns="0" numCol="1" anchor="t" anchorCtr="0" compatLnSpc="1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 spc="3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生产部</a:t>
            </a:r>
            <a:endParaRPr lang="zh-CN" altLang="en-US" sz="2000" spc="300" dirty="0"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28" name="Rectangle 436"/>
          <p:cNvSpPr>
            <a:spLocks noChangeArrowheads="1"/>
          </p:cNvSpPr>
          <p:nvPr/>
        </p:nvSpPr>
        <p:spPr bwMode="auto">
          <a:xfrm>
            <a:off x="5285858" y="3247054"/>
            <a:ext cx="215444" cy="654025"/>
          </a:xfrm>
          <a:prstGeom prst="rect">
            <a:avLst/>
          </a:prstGeom>
          <a:noFill/>
          <a:ln>
            <a:noFill/>
          </a:ln>
        </p:spPr>
        <p:txBody>
          <a:bodyPr vert="eaVert" wrap="none" lIns="0" tIns="0" rIns="0" bIns="0" numCol="1" anchor="t" anchorCtr="0" compatLnSpc="1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 spc="3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质管部</a:t>
            </a:r>
            <a:endParaRPr lang="zh-CN" altLang="en-US" sz="2000" spc="300" dirty="0"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30" name="Rectangle 438"/>
          <p:cNvSpPr>
            <a:spLocks noChangeArrowheads="1"/>
          </p:cNvSpPr>
          <p:nvPr/>
        </p:nvSpPr>
        <p:spPr bwMode="auto">
          <a:xfrm>
            <a:off x="7134768" y="3019395"/>
            <a:ext cx="215444" cy="1090042"/>
          </a:xfrm>
          <a:prstGeom prst="rect">
            <a:avLst/>
          </a:prstGeom>
          <a:noFill/>
          <a:ln>
            <a:noFill/>
          </a:ln>
        </p:spPr>
        <p:txBody>
          <a:bodyPr vert="eaVert" wrap="none" lIns="0" tIns="0" rIns="0" bIns="0" numCol="1" anchor="t" anchorCtr="0" compatLnSpc="1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 spc="3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信息管理部</a:t>
            </a:r>
            <a:endParaRPr lang="zh-CN" altLang="en-US" sz="2000" spc="300" dirty="0"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31" name="Rectangle 439"/>
          <p:cNvSpPr>
            <a:spLocks noChangeArrowheads="1"/>
          </p:cNvSpPr>
          <p:nvPr/>
        </p:nvSpPr>
        <p:spPr bwMode="auto">
          <a:xfrm>
            <a:off x="7909468" y="3247054"/>
            <a:ext cx="215444" cy="654025"/>
          </a:xfrm>
          <a:prstGeom prst="rect">
            <a:avLst/>
          </a:prstGeom>
          <a:noFill/>
          <a:ln>
            <a:noFill/>
          </a:ln>
        </p:spPr>
        <p:txBody>
          <a:bodyPr vert="eaVert" wrap="none" lIns="0" tIns="0" rIns="0" bIns="0" numCol="1" anchor="t" anchorCtr="0" compatLnSpc="1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 spc="3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财务部</a:t>
            </a:r>
            <a:endParaRPr lang="zh-CN" altLang="en-US" sz="2000" spc="300" dirty="0"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32" name="Rectangle 440"/>
          <p:cNvSpPr>
            <a:spLocks noChangeArrowheads="1"/>
          </p:cNvSpPr>
          <p:nvPr/>
        </p:nvSpPr>
        <p:spPr bwMode="auto">
          <a:xfrm>
            <a:off x="8658768" y="3247054"/>
            <a:ext cx="215444" cy="654025"/>
          </a:xfrm>
          <a:prstGeom prst="rect">
            <a:avLst/>
          </a:prstGeom>
          <a:noFill/>
          <a:ln>
            <a:noFill/>
          </a:ln>
        </p:spPr>
        <p:txBody>
          <a:bodyPr vert="eaVert" wrap="none" lIns="0" tIns="0" rIns="0" bIns="0" numCol="1" anchor="t" anchorCtr="0" compatLnSpc="1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 spc="3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股份部</a:t>
            </a:r>
            <a:endParaRPr lang="zh-CN" altLang="en-US" sz="2000" spc="300" dirty="0"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33" name="Rectangle 441"/>
          <p:cNvSpPr>
            <a:spLocks noChangeArrowheads="1"/>
          </p:cNvSpPr>
          <p:nvPr/>
        </p:nvSpPr>
        <p:spPr bwMode="auto">
          <a:xfrm>
            <a:off x="9602801" y="3247054"/>
            <a:ext cx="215444" cy="654025"/>
          </a:xfrm>
          <a:prstGeom prst="rect">
            <a:avLst/>
          </a:prstGeom>
          <a:noFill/>
          <a:ln>
            <a:noFill/>
          </a:ln>
        </p:spPr>
        <p:txBody>
          <a:bodyPr vert="eaVert" wrap="none" lIns="0" tIns="0" rIns="0" bIns="0" numCol="1" anchor="t" anchorCtr="0" compatLnSpc="1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 spc="3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营销部</a:t>
            </a:r>
            <a:endParaRPr lang="zh-CN" altLang="en-US" sz="2000" spc="300" dirty="0"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34" name="Rectangle 442"/>
          <p:cNvSpPr>
            <a:spLocks noChangeArrowheads="1"/>
          </p:cNvSpPr>
          <p:nvPr/>
        </p:nvSpPr>
        <p:spPr bwMode="auto">
          <a:xfrm>
            <a:off x="10504501" y="3247054"/>
            <a:ext cx="215444" cy="654025"/>
          </a:xfrm>
          <a:prstGeom prst="rect">
            <a:avLst/>
          </a:prstGeom>
          <a:noFill/>
          <a:ln>
            <a:noFill/>
          </a:ln>
        </p:spPr>
        <p:txBody>
          <a:bodyPr vert="eaVert" wrap="none" lIns="0" tIns="0" rIns="0" bIns="0" numCol="1" anchor="t" anchorCtr="0" compatLnSpc="1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 spc="3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国际部</a:t>
            </a:r>
            <a:endParaRPr lang="zh-CN" altLang="en-US" sz="2000" spc="300" dirty="0"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grpSp>
        <p:nvGrpSpPr>
          <p:cNvPr id="178" name="组合 177"/>
          <p:cNvGrpSpPr/>
          <p:nvPr/>
        </p:nvGrpSpPr>
        <p:grpSpPr>
          <a:xfrm>
            <a:off x="920115" y="1602105"/>
            <a:ext cx="10713085" cy="4213225"/>
            <a:chOff x="666" y="4939"/>
            <a:chExt cx="18850" cy="6635"/>
          </a:xfrm>
        </p:grpSpPr>
        <p:sp>
          <p:nvSpPr>
            <p:cNvPr id="179" name="文本框 178"/>
            <p:cNvSpPr txBox="1"/>
            <p:nvPr/>
          </p:nvSpPr>
          <p:spPr>
            <a:xfrm>
              <a:off x="7155" y="4939"/>
              <a:ext cx="5824" cy="709"/>
            </a:xfrm>
            <a:prstGeom prst="rect">
              <a:avLst/>
            </a:prstGeom>
          </p:spPr>
          <p:style>
            <a:lnRef idx="0">
              <a:srgbClr val="FFFFFF"/>
            </a:lnRef>
            <a:fillRef idx="3">
              <a:srgbClr val="FFFFFF"/>
            </a:fillRef>
            <a:effectRef idx="3">
              <a:srgbClr val="FFFFFF"/>
            </a:effectRef>
            <a:fontRef idx="minor">
              <a:srgbClr val="FFFFFF"/>
            </a:fontRef>
          </p:style>
          <p:txBody>
            <a:bodyPr wrap="square">
              <a:spAutoFit/>
              <a:scene3d>
                <a:camera prst="orthographicFront"/>
                <a:lightRig rig="threePt" dir="t"/>
              </a:scene3d>
            </a:bodyPr>
            <a:p>
              <a:pPr marL="12700" marR="0" algn="ctr" defTabSz="227330" fontAlgn="base" hangingPunct="0">
                <a:lnSpc>
                  <a:spcPts val="2800"/>
                </a:lnSpc>
                <a:spcBef>
                  <a:spcPts val="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r>
                <a:rPr lang="zh-CN" altLang="en-US" sz="2400" b="1" strike="noStrike" noProof="0" dirty="0">
                  <a:solidFill>
                    <a:srgbClr val="FF9900"/>
                  </a:solidFill>
                  <a:effectLst>
                    <a:outerShdw blurRad="38100" dist="19050" dir="2700000" algn="tl" rotWithShape="0">
                      <a:srgbClr val="000000">
                        <a:alpha val="40000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MS PGothic" panose="020B0600070205080204" charset="-128"/>
                  <a:sym typeface="MS PGothic" panose="020B0600070205080204" charset="-128"/>
                </a:rPr>
                <a:t>湘誉医疗集团</a:t>
              </a:r>
              <a:endParaRPr lang="zh-CN" altLang="en-US" sz="2400" b="1" strike="noStrike" noProof="0" dirty="0">
                <a:solidFill>
                  <a:srgbClr val="FF99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S PGothic" panose="020B0600070205080204" charset="-128"/>
                <a:sym typeface="MS PGothic" panose="020B0600070205080204" charset="-128"/>
              </a:endParaRPr>
            </a:p>
          </p:txBody>
        </p:sp>
        <p:grpSp>
          <p:nvGrpSpPr>
            <p:cNvPr id="180" name="组合 179"/>
            <p:cNvGrpSpPr/>
            <p:nvPr/>
          </p:nvGrpSpPr>
          <p:grpSpPr>
            <a:xfrm>
              <a:off x="4158" y="7506"/>
              <a:ext cx="11788" cy="1274"/>
              <a:chOff x="1688" y="6797"/>
              <a:chExt cx="11788" cy="1274"/>
            </a:xfrm>
          </p:grpSpPr>
          <p:sp>
            <p:nvSpPr>
              <p:cNvPr id="181" name="文本框 180"/>
              <p:cNvSpPr txBox="1"/>
              <p:nvPr/>
            </p:nvSpPr>
            <p:spPr>
              <a:xfrm>
                <a:off x="10703" y="6797"/>
                <a:ext cx="2773" cy="1274"/>
              </a:xfrm>
              <a:prstGeom prst="rect">
                <a:avLst/>
              </a:prstGeom>
            </p:spPr>
            <p:style>
              <a:lnRef idx="0">
                <a:srgbClr val="FFFFFF"/>
              </a:lnRef>
              <a:fillRef idx="3">
                <a:srgbClr val="FFFFFF"/>
              </a:fillRef>
              <a:effectRef idx="3">
                <a:srgbClr val="FFFFFF"/>
              </a:effectRef>
              <a:fontRef idx="minor">
                <a:srgbClr val="FFFFFF"/>
              </a:fontRef>
            </p:style>
            <p:txBody>
              <a:bodyPr wrap="square">
                <a:spAutoFit/>
                <a:scene3d>
                  <a:camera prst="orthographicFront"/>
                  <a:lightRig rig="threePt" dir="t"/>
                </a:scene3d>
              </a:bodyPr>
              <a:p>
                <a:pPr marL="12700" marR="0" algn="ctr" defTabSz="227330" fontAlgn="base" hangingPunct="0">
                  <a:lnSpc>
                    <a:spcPts val="2800"/>
                  </a:lnSpc>
                  <a:spcBef>
                    <a:spcPts val="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defRPr/>
                </a:pPr>
                <a:r>
                  <a:rPr lang="zh-CN" altLang="en-US" sz="2400" b="1" strike="noStrike" noProof="0" dirty="0">
                    <a:solidFill>
                      <a:srgbClr val="2D2DB7">
                        <a:lumMod val="75000"/>
                      </a:srgbClr>
                    </a:solidFill>
                    <a:effectLst>
                      <a:outerShdw blurRad="38100" dist="19050" dir="27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  <a:cs typeface="MS PGothic" panose="020B0600070205080204" charset="-128"/>
                    <a:sym typeface="MS PGothic" panose="020B0600070205080204" charset="-128"/>
                  </a:rPr>
                  <a:t>湘誉学院</a:t>
                </a:r>
                <a:endParaRPr lang="zh-CN" altLang="en-US" sz="2400" b="1" strike="noStrike" noProof="0" dirty="0">
                  <a:solidFill>
                    <a:srgbClr val="2D2DB7">
                      <a:lumMod val="75000"/>
                    </a:srgbClr>
                  </a:solidFill>
                  <a:effectLst>
                    <a:outerShdw blurRad="38100" dist="19050" dir="2700000" algn="tl" rotWithShape="0">
                      <a:srgbClr val="000000">
                        <a:alpha val="40000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MS PGothic" panose="020B0600070205080204" charset="-128"/>
                  <a:sym typeface="MS PGothic" panose="020B0600070205080204" charset="-128"/>
                </a:endParaRPr>
              </a:p>
              <a:p>
                <a:pPr marL="12700" marR="0" algn="ctr" defTabSz="227330" fontAlgn="base" hangingPunct="0">
                  <a:lnSpc>
                    <a:spcPts val="2800"/>
                  </a:lnSpc>
                  <a:spcBef>
                    <a:spcPts val="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defRPr/>
                </a:pPr>
                <a:r>
                  <a:rPr lang="zh-CN" altLang="en-US" sz="2400" b="1" strike="noStrike" noProof="0" dirty="0">
                    <a:solidFill>
                      <a:srgbClr val="2D2DB7">
                        <a:lumMod val="75000"/>
                      </a:srgbClr>
                    </a:solidFill>
                    <a:effectLst>
                      <a:outerShdw blurRad="38100" dist="19050" dir="27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  <a:cs typeface="MS PGothic" panose="020B0600070205080204" charset="-128"/>
                    <a:sym typeface="MS PGothic" panose="020B0600070205080204" charset="-128"/>
                  </a:rPr>
                  <a:t>事业部</a:t>
                </a:r>
                <a:endParaRPr lang="zh-CN" altLang="en-US" sz="2400" b="1" strike="noStrike" noProof="0" dirty="0">
                  <a:solidFill>
                    <a:srgbClr val="2D2DB7">
                      <a:lumMod val="75000"/>
                    </a:srgbClr>
                  </a:solidFill>
                  <a:effectLst>
                    <a:outerShdw blurRad="38100" dist="19050" dir="2700000" algn="tl" rotWithShape="0">
                      <a:srgbClr val="000000">
                        <a:alpha val="40000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MS PGothic" panose="020B0600070205080204" charset="-128"/>
                  <a:sym typeface="MS PGothic" panose="020B0600070205080204" charset="-128"/>
                </a:endParaRPr>
              </a:p>
            </p:txBody>
          </p:sp>
          <p:sp>
            <p:nvSpPr>
              <p:cNvPr id="182" name="文本框 181"/>
              <p:cNvSpPr txBox="1"/>
              <p:nvPr/>
            </p:nvSpPr>
            <p:spPr>
              <a:xfrm>
                <a:off x="7738" y="6797"/>
                <a:ext cx="2772" cy="1274"/>
              </a:xfrm>
              <a:prstGeom prst="rect">
                <a:avLst/>
              </a:prstGeom>
            </p:spPr>
            <p:style>
              <a:lnRef idx="0">
                <a:srgbClr val="FFFFFF"/>
              </a:lnRef>
              <a:fillRef idx="3">
                <a:srgbClr val="FFFFFF"/>
              </a:fillRef>
              <a:effectRef idx="3">
                <a:srgbClr val="FFFFFF"/>
              </a:effectRef>
              <a:fontRef idx="minor">
                <a:srgbClr val="FFFFFF"/>
              </a:fontRef>
            </p:style>
            <p:txBody>
              <a:bodyPr wrap="square">
                <a:spAutoFit/>
                <a:scene3d>
                  <a:camera prst="orthographicFront"/>
                  <a:lightRig rig="threePt" dir="t"/>
                </a:scene3d>
              </a:bodyPr>
              <a:p>
                <a:pPr marL="12700" marR="0" algn="ctr" defTabSz="227330" fontAlgn="base" hangingPunct="0">
                  <a:lnSpc>
                    <a:spcPts val="2800"/>
                  </a:lnSpc>
                  <a:spcBef>
                    <a:spcPts val="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defRPr/>
                </a:pPr>
                <a:r>
                  <a:rPr lang="zh-CN" altLang="en-US" sz="2400" b="1" strike="noStrike" noProof="0" dirty="0">
                    <a:solidFill>
                      <a:srgbClr val="2D2DB7">
                        <a:lumMod val="75000"/>
                      </a:srgbClr>
                    </a:solidFill>
                    <a:effectLst>
                      <a:outerShdw blurRad="38100" dist="19050" dir="27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  <a:cs typeface="MS PGothic" panose="020B0600070205080204" charset="-128"/>
                    <a:sym typeface="MS PGothic" panose="020B0600070205080204" charset="-128"/>
                  </a:rPr>
                  <a:t>影像中心</a:t>
                </a:r>
                <a:endParaRPr lang="zh-CN" altLang="en-US" sz="2400" b="1" strike="noStrike" noProof="0" dirty="0">
                  <a:solidFill>
                    <a:srgbClr val="2D2DB7">
                      <a:lumMod val="75000"/>
                    </a:srgbClr>
                  </a:solidFill>
                  <a:effectLst>
                    <a:outerShdw blurRad="38100" dist="19050" dir="2700000" algn="tl" rotWithShape="0">
                      <a:srgbClr val="000000">
                        <a:alpha val="40000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MS PGothic" panose="020B0600070205080204" charset="-128"/>
                  <a:sym typeface="MS PGothic" panose="020B0600070205080204" charset="-128"/>
                </a:endParaRPr>
              </a:p>
              <a:p>
                <a:pPr marL="12700" marR="0" algn="ctr" defTabSz="227330" fontAlgn="base" hangingPunct="0">
                  <a:lnSpc>
                    <a:spcPts val="2800"/>
                  </a:lnSpc>
                  <a:spcBef>
                    <a:spcPts val="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defRPr/>
                </a:pPr>
                <a:r>
                  <a:rPr lang="zh-CN" altLang="en-US" sz="2400" b="1" strike="noStrike" noProof="0" dirty="0">
                    <a:solidFill>
                      <a:srgbClr val="2D2DB7">
                        <a:lumMod val="75000"/>
                      </a:srgbClr>
                    </a:solidFill>
                    <a:effectLst>
                      <a:outerShdw blurRad="38100" dist="19050" dir="27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  <a:cs typeface="MS PGothic" panose="020B0600070205080204" charset="-128"/>
                    <a:sym typeface="MS PGothic" panose="020B0600070205080204" charset="-128"/>
                  </a:rPr>
                  <a:t>事业部</a:t>
                </a:r>
                <a:endParaRPr lang="zh-CN" altLang="en-US" sz="2400" b="1" strike="noStrike" noProof="0" dirty="0">
                  <a:solidFill>
                    <a:srgbClr val="2D2DB7">
                      <a:lumMod val="75000"/>
                    </a:srgbClr>
                  </a:solidFill>
                  <a:effectLst>
                    <a:outerShdw blurRad="38100" dist="19050" dir="2700000" algn="tl" rotWithShape="0">
                      <a:srgbClr val="000000">
                        <a:alpha val="40000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MS PGothic" panose="020B0600070205080204" charset="-128"/>
                  <a:sym typeface="MS PGothic" panose="020B0600070205080204" charset="-128"/>
                </a:endParaRPr>
              </a:p>
            </p:txBody>
          </p:sp>
          <p:sp>
            <p:nvSpPr>
              <p:cNvPr id="183" name="文本框 182"/>
              <p:cNvSpPr txBox="1"/>
              <p:nvPr/>
            </p:nvSpPr>
            <p:spPr>
              <a:xfrm>
                <a:off x="4738" y="6797"/>
                <a:ext cx="2774" cy="1274"/>
              </a:xfrm>
              <a:prstGeom prst="rect">
                <a:avLst/>
              </a:prstGeom>
            </p:spPr>
            <p:style>
              <a:lnRef idx="0">
                <a:srgbClr val="FFFFFF"/>
              </a:lnRef>
              <a:fillRef idx="3">
                <a:srgbClr val="FFFFFF"/>
              </a:fillRef>
              <a:effectRef idx="3">
                <a:srgbClr val="FFFFFF"/>
              </a:effectRef>
              <a:fontRef idx="minor">
                <a:srgbClr val="FFFFFF"/>
              </a:fontRef>
            </p:style>
            <p:txBody>
              <a:bodyPr wrap="square">
                <a:spAutoFit/>
                <a:scene3d>
                  <a:camera prst="orthographicFront"/>
                  <a:lightRig rig="threePt" dir="t"/>
                </a:scene3d>
              </a:bodyPr>
              <a:p>
                <a:pPr marL="12700" marR="0" algn="ctr" defTabSz="227330" fontAlgn="base" hangingPunct="0">
                  <a:lnSpc>
                    <a:spcPts val="2800"/>
                  </a:lnSpc>
                  <a:spcBef>
                    <a:spcPts val="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defRPr/>
                </a:pPr>
                <a:r>
                  <a:rPr lang="zh-CN" altLang="en-US" sz="2400" b="1" strike="noStrike" noProof="0" dirty="0">
                    <a:solidFill>
                      <a:srgbClr val="2D2DB7">
                        <a:lumMod val="75000"/>
                      </a:srgbClr>
                    </a:solidFill>
                    <a:effectLst>
                      <a:outerShdw blurRad="38100" dist="19050" dir="27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  <a:cs typeface="MS PGothic" panose="020B0600070205080204" charset="-128"/>
                    <a:sym typeface="MS PGothic" panose="020B0600070205080204" charset="-128"/>
                  </a:rPr>
                  <a:t>医疗运营</a:t>
                </a:r>
                <a:endParaRPr lang="zh-CN" altLang="en-US" sz="2400" b="1" strike="noStrike" noProof="0" dirty="0">
                  <a:solidFill>
                    <a:srgbClr val="2D2DB7">
                      <a:lumMod val="75000"/>
                    </a:srgbClr>
                  </a:solidFill>
                  <a:effectLst>
                    <a:outerShdw blurRad="38100" dist="19050" dir="2700000" algn="tl" rotWithShape="0">
                      <a:srgbClr val="000000">
                        <a:alpha val="40000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MS PGothic" panose="020B0600070205080204" charset="-128"/>
                  <a:sym typeface="MS PGothic" panose="020B0600070205080204" charset="-128"/>
                </a:endParaRPr>
              </a:p>
              <a:p>
                <a:pPr marL="12700" marR="0" algn="ctr" defTabSz="227330" fontAlgn="base" hangingPunct="0">
                  <a:lnSpc>
                    <a:spcPts val="2800"/>
                  </a:lnSpc>
                  <a:spcBef>
                    <a:spcPts val="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defRPr/>
                </a:pPr>
                <a:r>
                  <a:rPr lang="zh-CN" altLang="en-US" sz="2400" b="1" strike="noStrike" noProof="0" dirty="0">
                    <a:solidFill>
                      <a:srgbClr val="2D2DB7">
                        <a:lumMod val="75000"/>
                      </a:srgbClr>
                    </a:solidFill>
                    <a:effectLst>
                      <a:outerShdw blurRad="38100" dist="19050" dir="27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  <a:cs typeface="MS PGothic" panose="020B0600070205080204" charset="-128"/>
                    <a:sym typeface="MS PGothic" panose="020B0600070205080204" charset="-128"/>
                  </a:rPr>
                  <a:t>事业部</a:t>
                </a:r>
                <a:endParaRPr lang="zh-CN" altLang="en-US" sz="2400" b="1" strike="noStrike" noProof="0" dirty="0">
                  <a:solidFill>
                    <a:srgbClr val="2D2DB7">
                      <a:lumMod val="75000"/>
                    </a:srgbClr>
                  </a:solidFill>
                  <a:effectLst>
                    <a:outerShdw blurRad="38100" dist="19050" dir="2700000" algn="tl" rotWithShape="0">
                      <a:srgbClr val="000000">
                        <a:alpha val="40000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MS PGothic" panose="020B0600070205080204" charset="-128"/>
                  <a:sym typeface="MS PGothic" panose="020B0600070205080204" charset="-128"/>
                </a:endParaRPr>
              </a:p>
            </p:txBody>
          </p:sp>
          <p:sp>
            <p:nvSpPr>
              <p:cNvPr id="184" name="文本框 183"/>
              <p:cNvSpPr txBox="1"/>
              <p:nvPr/>
            </p:nvSpPr>
            <p:spPr>
              <a:xfrm>
                <a:off x="1688" y="6797"/>
                <a:ext cx="2773" cy="1274"/>
              </a:xfrm>
              <a:prstGeom prst="rect">
                <a:avLst/>
              </a:prstGeom>
            </p:spPr>
            <p:style>
              <a:lnRef idx="0">
                <a:srgbClr val="FFFFFF"/>
              </a:lnRef>
              <a:fillRef idx="3">
                <a:srgbClr val="FFFFFF"/>
              </a:fillRef>
              <a:effectRef idx="3">
                <a:srgbClr val="FFFFFF"/>
              </a:effectRef>
              <a:fontRef idx="minor">
                <a:srgbClr val="FFFFFF"/>
              </a:fontRef>
            </p:style>
            <p:txBody>
              <a:bodyPr wrap="square">
                <a:spAutoFit/>
                <a:scene3d>
                  <a:camera prst="orthographicFront"/>
                  <a:lightRig rig="threePt" dir="t"/>
                </a:scene3d>
              </a:bodyPr>
              <a:p>
                <a:pPr marL="12700" marR="0" algn="ctr" defTabSz="227330" fontAlgn="base" hangingPunct="0">
                  <a:lnSpc>
                    <a:spcPts val="2800"/>
                  </a:lnSpc>
                  <a:spcBef>
                    <a:spcPts val="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defRPr/>
                </a:pPr>
                <a:r>
                  <a:rPr lang="zh-CN" altLang="en-US" sz="2400" b="1" strike="noStrike" noProof="0" dirty="0">
                    <a:solidFill>
                      <a:srgbClr val="2D2DB7">
                        <a:lumMod val="75000"/>
                      </a:srgbClr>
                    </a:solidFill>
                    <a:effectLst>
                      <a:outerShdw blurRad="38100" dist="19050" dir="27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  <a:cs typeface="MS PGothic" panose="020B0600070205080204" charset="-128"/>
                    <a:sym typeface="MS PGothic" panose="020B0600070205080204" charset="-128"/>
                  </a:rPr>
                  <a:t>投资发展</a:t>
                </a:r>
                <a:endParaRPr lang="zh-CN" altLang="en-US" sz="2400" b="1" strike="noStrike" noProof="0" dirty="0">
                  <a:solidFill>
                    <a:srgbClr val="2D2DB7">
                      <a:lumMod val="75000"/>
                    </a:srgbClr>
                  </a:solidFill>
                  <a:effectLst>
                    <a:outerShdw blurRad="38100" dist="19050" dir="2700000" algn="tl" rotWithShape="0">
                      <a:srgbClr val="000000">
                        <a:alpha val="40000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MS PGothic" panose="020B0600070205080204" charset="-128"/>
                  <a:sym typeface="MS PGothic" panose="020B0600070205080204" charset="-128"/>
                </a:endParaRPr>
              </a:p>
              <a:p>
                <a:pPr marL="12700" marR="0" algn="ctr" defTabSz="227330" fontAlgn="base" hangingPunct="0">
                  <a:lnSpc>
                    <a:spcPts val="2800"/>
                  </a:lnSpc>
                  <a:spcBef>
                    <a:spcPts val="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defRPr/>
                </a:pPr>
                <a:r>
                  <a:rPr lang="zh-CN" altLang="en-US" sz="2400" b="1" strike="noStrike" noProof="0" dirty="0">
                    <a:solidFill>
                      <a:srgbClr val="2D2DB7">
                        <a:lumMod val="75000"/>
                      </a:srgbClr>
                    </a:solidFill>
                    <a:effectLst>
                      <a:outerShdw blurRad="38100" dist="19050" dir="27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  <a:cs typeface="MS PGothic" panose="020B0600070205080204" charset="-128"/>
                    <a:sym typeface="MS PGothic" panose="020B0600070205080204" charset="-128"/>
                  </a:rPr>
                  <a:t>事业部</a:t>
                </a:r>
                <a:endParaRPr lang="zh-CN" altLang="en-US" sz="2400" b="1" strike="noStrike" noProof="0" dirty="0">
                  <a:solidFill>
                    <a:srgbClr val="2D2DB7">
                      <a:lumMod val="75000"/>
                    </a:srgbClr>
                  </a:solidFill>
                  <a:effectLst>
                    <a:outerShdw blurRad="38100" dist="19050" dir="2700000" algn="tl" rotWithShape="0">
                      <a:srgbClr val="000000">
                        <a:alpha val="40000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MS PGothic" panose="020B0600070205080204" charset="-128"/>
                  <a:sym typeface="MS PGothic" panose="020B0600070205080204" charset="-128"/>
                </a:endParaRPr>
              </a:p>
            </p:txBody>
          </p:sp>
        </p:grpSp>
        <p:grpSp>
          <p:nvGrpSpPr>
            <p:cNvPr id="185" name="组合 184"/>
            <p:cNvGrpSpPr/>
            <p:nvPr/>
          </p:nvGrpSpPr>
          <p:grpSpPr>
            <a:xfrm>
              <a:off x="666" y="10300"/>
              <a:ext cx="18850" cy="1274"/>
              <a:chOff x="666" y="9170"/>
              <a:chExt cx="18850" cy="1274"/>
            </a:xfrm>
          </p:grpSpPr>
          <p:sp>
            <p:nvSpPr>
              <p:cNvPr id="186" name="文本框 185"/>
              <p:cNvSpPr txBox="1"/>
              <p:nvPr/>
            </p:nvSpPr>
            <p:spPr>
              <a:xfrm>
                <a:off x="15945" y="9170"/>
                <a:ext cx="3571" cy="1274"/>
              </a:xfrm>
              <a:prstGeom prst="rect">
                <a:avLst/>
              </a:prstGeom>
            </p:spPr>
            <p:style>
              <a:lnRef idx="0">
                <a:srgbClr val="FFFFFF"/>
              </a:lnRef>
              <a:fillRef idx="3">
                <a:srgbClr val="FFFFFF"/>
              </a:fillRef>
              <a:effectRef idx="3">
                <a:srgbClr val="FFFFFF"/>
              </a:effectRef>
              <a:fontRef idx="minor">
                <a:srgbClr val="FFFFFF"/>
              </a:fontRef>
            </p:style>
            <p:txBody>
              <a:bodyPr wrap="square">
                <a:spAutoFit/>
                <a:scene3d>
                  <a:camera prst="orthographicFront"/>
                  <a:lightRig rig="threePt" dir="t"/>
                </a:scene3d>
              </a:bodyPr>
              <a:p>
                <a:pPr marL="12700" marR="0" algn="ctr" defTabSz="227330" fontAlgn="base" hangingPunct="0">
                  <a:lnSpc>
                    <a:spcPts val="2800"/>
                  </a:lnSpc>
                  <a:spcBef>
                    <a:spcPts val="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defRPr/>
                </a:pPr>
                <a:r>
                  <a:rPr lang="zh-CN" altLang="en-US" b="1" strike="noStrike" noProof="0" dirty="0">
                    <a:solidFill>
                      <a:srgbClr val="2D2DB7">
                        <a:lumMod val="75000"/>
                      </a:srgbClr>
                    </a:solidFill>
                    <a:effectLst>
                      <a:outerShdw blurRad="38100" dist="19050" dir="27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  <a:cs typeface="MS PGothic" panose="020B0600070205080204" charset="-128"/>
                    <a:sym typeface="MS PGothic" panose="020B0600070205080204" charset="-128"/>
                  </a:rPr>
                  <a:t>医疗设备</a:t>
                </a:r>
                <a:endParaRPr lang="zh-CN" altLang="en-US" b="1" strike="noStrike" noProof="0" dirty="0">
                  <a:solidFill>
                    <a:srgbClr val="2D2DB7">
                      <a:lumMod val="75000"/>
                    </a:srgbClr>
                  </a:solidFill>
                  <a:effectLst>
                    <a:outerShdw blurRad="38100" dist="19050" dir="2700000" algn="tl" rotWithShape="0">
                      <a:srgbClr val="000000">
                        <a:alpha val="40000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MS PGothic" panose="020B0600070205080204" charset="-128"/>
                  <a:sym typeface="MS PGothic" panose="020B0600070205080204" charset="-128"/>
                </a:endParaRPr>
              </a:p>
              <a:p>
                <a:pPr marL="12700" marR="0" algn="ctr" defTabSz="227330" fontAlgn="base" hangingPunct="0">
                  <a:lnSpc>
                    <a:spcPts val="2800"/>
                  </a:lnSpc>
                  <a:spcBef>
                    <a:spcPts val="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defRPr/>
                </a:pPr>
                <a:r>
                  <a:rPr lang="zh-CN" altLang="en-US" b="1" strike="noStrike" noProof="0" dirty="0">
                    <a:solidFill>
                      <a:srgbClr val="2D2DB7">
                        <a:lumMod val="75000"/>
                      </a:srgbClr>
                    </a:solidFill>
                    <a:effectLst>
                      <a:outerShdw blurRad="38100" dist="19050" dir="27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  <a:cs typeface="MS PGothic" panose="020B0600070205080204" charset="-128"/>
                    <a:sym typeface="MS PGothic" panose="020B0600070205080204" charset="-128"/>
                  </a:rPr>
                  <a:t>供应维护平台</a:t>
                </a:r>
                <a:endParaRPr lang="zh-CN" altLang="en-US" b="1" strike="noStrike" noProof="0" dirty="0">
                  <a:solidFill>
                    <a:srgbClr val="2D2DB7">
                      <a:lumMod val="75000"/>
                    </a:srgbClr>
                  </a:solidFill>
                  <a:effectLst>
                    <a:outerShdw blurRad="38100" dist="19050" dir="2700000" algn="tl" rotWithShape="0">
                      <a:srgbClr val="000000">
                        <a:alpha val="40000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MS PGothic" panose="020B0600070205080204" charset="-128"/>
                  <a:sym typeface="MS PGothic" panose="020B0600070205080204" charset="-128"/>
                </a:endParaRPr>
              </a:p>
            </p:txBody>
          </p:sp>
          <p:sp>
            <p:nvSpPr>
              <p:cNvPr id="187" name="文本框 186"/>
              <p:cNvSpPr txBox="1"/>
              <p:nvPr/>
            </p:nvSpPr>
            <p:spPr>
              <a:xfrm>
                <a:off x="666" y="9170"/>
                <a:ext cx="3561" cy="1274"/>
              </a:xfrm>
              <a:prstGeom prst="rect">
                <a:avLst/>
              </a:prstGeom>
            </p:spPr>
            <p:style>
              <a:lnRef idx="0">
                <a:srgbClr val="FFFFFF"/>
              </a:lnRef>
              <a:fillRef idx="3">
                <a:srgbClr val="FFFFFF"/>
              </a:fillRef>
              <a:effectRef idx="3">
                <a:srgbClr val="FFFFFF"/>
              </a:effectRef>
              <a:fontRef idx="minor">
                <a:srgbClr val="FFFFFF"/>
              </a:fontRef>
            </p:style>
            <p:txBody>
              <a:bodyPr wrap="square">
                <a:spAutoFit/>
                <a:scene3d>
                  <a:camera prst="orthographicFront"/>
                  <a:lightRig rig="threePt" dir="t"/>
                </a:scene3d>
              </a:bodyPr>
              <a:p>
                <a:pPr marL="12700" marR="0" algn="ctr" defTabSz="227330" fontAlgn="base" hangingPunct="0">
                  <a:lnSpc>
                    <a:spcPts val="2800"/>
                  </a:lnSpc>
                  <a:spcBef>
                    <a:spcPts val="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defRPr/>
                </a:pPr>
                <a:r>
                  <a:rPr lang="zh-CN" altLang="en-US" b="1" strike="noStrike" noProof="0" dirty="0">
                    <a:solidFill>
                      <a:srgbClr val="2D2DB7">
                        <a:lumMod val="75000"/>
                      </a:srgbClr>
                    </a:solidFill>
                    <a:effectLst>
                      <a:outerShdw blurRad="38100" dist="19050" dir="27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  <a:cs typeface="MS PGothic" panose="020B0600070205080204" charset="-128"/>
                    <a:sym typeface="MS PGothic" panose="020B0600070205080204" charset="-128"/>
                  </a:rPr>
                  <a:t>医疗项目</a:t>
                </a:r>
                <a:endParaRPr lang="zh-CN" altLang="en-US" b="1" strike="noStrike" noProof="0" dirty="0">
                  <a:solidFill>
                    <a:srgbClr val="2D2DB7">
                      <a:lumMod val="75000"/>
                    </a:srgbClr>
                  </a:solidFill>
                  <a:effectLst>
                    <a:outerShdw blurRad="38100" dist="19050" dir="2700000" algn="tl" rotWithShape="0">
                      <a:srgbClr val="000000">
                        <a:alpha val="40000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MS PGothic" panose="020B0600070205080204" charset="-128"/>
                  <a:sym typeface="MS PGothic" panose="020B0600070205080204" charset="-128"/>
                </a:endParaRPr>
              </a:p>
              <a:p>
                <a:pPr marL="12700" marR="0" algn="ctr" defTabSz="227330" fontAlgn="base" hangingPunct="0">
                  <a:lnSpc>
                    <a:spcPts val="2800"/>
                  </a:lnSpc>
                  <a:spcBef>
                    <a:spcPts val="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defRPr/>
                </a:pPr>
                <a:r>
                  <a:rPr lang="zh-CN" altLang="en-US" b="1" strike="noStrike" noProof="0" dirty="0">
                    <a:solidFill>
                      <a:srgbClr val="2D2DB7">
                        <a:lumMod val="75000"/>
                      </a:srgbClr>
                    </a:solidFill>
                    <a:effectLst>
                      <a:outerShdw blurRad="38100" dist="19050" dir="27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  <a:cs typeface="MS PGothic" panose="020B0600070205080204" charset="-128"/>
                    <a:sym typeface="MS PGothic" panose="020B0600070205080204" charset="-128"/>
                  </a:rPr>
                  <a:t>合作共建平台</a:t>
                </a:r>
                <a:endParaRPr lang="zh-CN" altLang="en-US" b="1" strike="noStrike" noProof="0" dirty="0">
                  <a:solidFill>
                    <a:srgbClr val="2D2DB7">
                      <a:lumMod val="75000"/>
                    </a:srgbClr>
                  </a:solidFill>
                  <a:effectLst>
                    <a:outerShdw blurRad="38100" dist="19050" dir="2700000" algn="tl" rotWithShape="0">
                      <a:srgbClr val="000000">
                        <a:alpha val="40000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MS PGothic" panose="020B0600070205080204" charset="-128"/>
                  <a:sym typeface="MS PGothic" panose="020B0600070205080204" charset="-128"/>
                </a:endParaRPr>
              </a:p>
            </p:txBody>
          </p:sp>
          <p:sp>
            <p:nvSpPr>
              <p:cNvPr id="188" name="文本框 187"/>
              <p:cNvSpPr txBox="1"/>
              <p:nvPr/>
            </p:nvSpPr>
            <p:spPr>
              <a:xfrm>
                <a:off x="12175" y="9170"/>
                <a:ext cx="3572" cy="1274"/>
              </a:xfrm>
              <a:prstGeom prst="rect">
                <a:avLst/>
              </a:prstGeom>
            </p:spPr>
            <p:style>
              <a:lnRef idx="0">
                <a:srgbClr val="FFFFFF"/>
              </a:lnRef>
              <a:fillRef idx="3">
                <a:srgbClr val="FFFFFF"/>
              </a:fillRef>
              <a:effectRef idx="3">
                <a:srgbClr val="FFFFFF"/>
              </a:effectRef>
              <a:fontRef idx="minor">
                <a:srgbClr val="FFFFFF"/>
              </a:fontRef>
            </p:style>
            <p:txBody>
              <a:bodyPr wrap="square">
                <a:spAutoFit/>
                <a:scene3d>
                  <a:camera prst="orthographicFront"/>
                  <a:lightRig rig="threePt" dir="t"/>
                </a:scene3d>
              </a:bodyPr>
              <a:p>
                <a:pPr marL="12700" marR="0" algn="ctr" defTabSz="227330" fontAlgn="base" hangingPunct="0">
                  <a:lnSpc>
                    <a:spcPts val="2800"/>
                  </a:lnSpc>
                  <a:spcBef>
                    <a:spcPts val="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defRPr/>
                </a:pPr>
                <a:r>
                  <a:rPr lang="zh-CN" altLang="en-US" b="1" strike="noStrike" noProof="0" dirty="0">
                    <a:solidFill>
                      <a:srgbClr val="2D2DB7">
                        <a:lumMod val="75000"/>
                      </a:srgbClr>
                    </a:solidFill>
                    <a:effectLst>
                      <a:outerShdw blurRad="38100" dist="19050" dir="27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  <a:cs typeface="MS PGothic" panose="020B0600070205080204" charset="-128"/>
                    <a:sym typeface="MS PGothic" panose="020B0600070205080204" charset="-128"/>
                  </a:rPr>
                  <a:t>医疗人才</a:t>
                </a:r>
                <a:endParaRPr lang="zh-CN" altLang="en-US" b="1" strike="noStrike" noProof="0" dirty="0">
                  <a:solidFill>
                    <a:srgbClr val="2D2DB7">
                      <a:lumMod val="75000"/>
                    </a:srgbClr>
                  </a:solidFill>
                  <a:effectLst>
                    <a:outerShdw blurRad="38100" dist="19050" dir="2700000" algn="tl" rotWithShape="0">
                      <a:srgbClr val="000000">
                        <a:alpha val="40000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MS PGothic" panose="020B0600070205080204" charset="-128"/>
                  <a:sym typeface="MS PGothic" panose="020B0600070205080204" charset="-128"/>
                </a:endParaRPr>
              </a:p>
              <a:p>
                <a:pPr marL="12700" marR="0" algn="ctr" defTabSz="227330" fontAlgn="base" hangingPunct="0">
                  <a:lnSpc>
                    <a:spcPts val="2800"/>
                  </a:lnSpc>
                  <a:spcBef>
                    <a:spcPts val="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defRPr/>
                </a:pPr>
                <a:r>
                  <a:rPr lang="zh-CN" altLang="en-US" b="1" strike="noStrike" noProof="0" dirty="0">
                    <a:solidFill>
                      <a:srgbClr val="2D2DB7">
                        <a:lumMod val="75000"/>
                      </a:srgbClr>
                    </a:solidFill>
                    <a:effectLst>
                      <a:outerShdw blurRad="38100" dist="19050" dir="27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  <a:cs typeface="MS PGothic" panose="020B0600070205080204" charset="-128"/>
                    <a:sym typeface="MS PGothic" panose="020B0600070205080204" charset="-128"/>
                  </a:rPr>
                  <a:t>培养教育平台</a:t>
                </a:r>
                <a:endParaRPr lang="zh-CN" altLang="en-US" b="1" strike="noStrike" noProof="0" dirty="0">
                  <a:solidFill>
                    <a:srgbClr val="2D2DB7">
                      <a:lumMod val="75000"/>
                    </a:srgbClr>
                  </a:solidFill>
                  <a:effectLst>
                    <a:outerShdw blurRad="38100" dist="19050" dir="2700000" algn="tl" rotWithShape="0">
                      <a:srgbClr val="000000">
                        <a:alpha val="40000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MS PGothic" panose="020B0600070205080204" charset="-128"/>
                  <a:sym typeface="MS PGothic" panose="020B0600070205080204" charset="-128"/>
                </a:endParaRPr>
              </a:p>
            </p:txBody>
          </p:sp>
          <p:sp>
            <p:nvSpPr>
              <p:cNvPr id="189" name="文本框 188"/>
              <p:cNvSpPr txBox="1"/>
              <p:nvPr/>
            </p:nvSpPr>
            <p:spPr>
              <a:xfrm>
                <a:off x="8294" y="9170"/>
                <a:ext cx="3572" cy="1274"/>
              </a:xfrm>
              <a:prstGeom prst="rect">
                <a:avLst/>
              </a:prstGeom>
            </p:spPr>
            <p:style>
              <a:lnRef idx="0">
                <a:srgbClr val="FFFFFF"/>
              </a:lnRef>
              <a:fillRef idx="3">
                <a:srgbClr val="FFFFFF"/>
              </a:fillRef>
              <a:effectRef idx="3">
                <a:srgbClr val="FFFFFF"/>
              </a:effectRef>
              <a:fontRef idx="minor">
                <a:srgbClr val="FFFFFF"/>
              </a:fontRef>
            </p:style>
            <p:txBody>
              <a:bodyPr wrap="square">
                <a:spAutoFit/>
                <a:scene3d>
                  <a:camera prst="orthographicFront"/>
                  <a:lightRig rig="threePt" dir="t"/>
                </a:scene3d>
              </a:bodyPr>
              <a:p>
                <a:pPr marL="12700" marR="0" algn="ctr" defTabSz="227330" fontAlgn="base" hangingPunct="0">
                  <a:lnSpc>
                    <a:spcPts val="2800"/>
                  </a:lnSpc>
                  <a:spcBef>
                    <a:spcPts val="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defRPr/>
                </a:pPr>
                <a:r>
                  <a:rPr lang="zh-CN" altLang="en-US" b="1" strike="noStrike" noProof="0" dirty="0">
                    <a:solidFill>
                      <a:srgbClr val="2D2DB7">
                        <a:lumMod val="75000"/>
                      </a:srgbClr>
                    </a:solidFill>
                    <a:effectLst>
                      <a:outerShdw blurRad="38100" dist="19050" dir="27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  <a:cs typeface="MS PGothic" panose="020B0600070205080204" charset="-128"/>
                    <a:sym typeface="MS PGothic" panose="020B0600070205080204" charset="-128"/>
                  </a:rPr>
                  <a:t>医养结合</a:t>
                </a:r>
                <a:endParaRPr lang="zh-CN" altLang="en-US" b="1" strike="noStrike" noProof="0" dirty="0">
                  <a:solidFill>
                    <a:srgbClr val="2D2DB7">
                      <a:lumMod val="75000"/>
                    </a:srgbClr>
                  </a:solidFill>
                  <a:effectLst>
                    <a:outerShdw blurRad="38100" dist="19050" dir="2700000" algn="tl" rotWithShape="0">
                      <a:srgbClr val="000000">
                        <a:alpha val="40000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MS PGothic" panose="020B0600070205080204" charset="-128"/>
                  <a:sym typeface="MS PGothic" panose="020B0600070205080204" charset="-128"/>
                </a:endParaRPr>
              </a:p>
              <a:p>
                <a:pPr marL="12700" marR="0" algn="ctr" defTabSz="227330" fontAlgn="base" hangingPunct="0">
                  <a:lnSpc>
                    <a:spcPts val="2800"/>
                  </a:lnSpc>
                  <a:spcBef>
                    <a:spcPts val="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defRPr/>
                </a:pPr>
                <a:r>
                  <a:rPr lang="zh-CN" altLang="en-US" b="1" strike="noStrike" noProof="0" dirty="0">
                    <a:solidFill>
                      <a:srgbClr val="2D2DB7">
                        <a:lumMod val="75000"/>
                      </a:srgbClr>
                    </a:solidFill>
                    <a:effectLst>
                      <a:outerShdw blurRad="38100" dist="19050" dir="27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  <a:cs typeface="MS PGothic" panose="020B0600070205080204" charset="-128"/>
                    <a:sym typeface="MS PGothic" panose="020B0600070205080204" charset="-128"/>
                  </a:rPr>
                  <a:t>项目发展平台</a:t>
                </a:r>
                <a:endParaRPr lang="zh-CN" altLang="en-US" b="1" strike="noStrike" noProof="0" dirty="0">
                  <a:solidFill>
                    <a:srgbClr val="2D2DB7">
                      <a:lumMod val="75000"/>
                    </a:srgbClr>
                  </a:solidFill>
                  <a:effectLst>
                    <a:outerShdw blurRad="38100" dist="19050" dir="2700000" algn="tl" rotWithShape="0">
                      <a:srgbClr val="000000">
                        <a:alpha val="40000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MS PGothic" panose="020B0600070205080204" charset="-128"/>
                  <a:sym typeface="MS PGothic" panose="020B0600070205080204" charset="-128"/>
                </a:endParaRPr>
              </a:p>
            </p:txBody>
          </p:sp>
          <p:sp>
            <p:nvSpPr>
              <p:cNvPr id="190" name="文本框 189"/>
              <p:cNvSpPr txBox="1"/>
              <p:nvPr/>
            </p:nvSpPr>
            <p:spPr>
              <a:xfrm>
                <a:off x="4473" y="9170"/>
                <a:ext cx="3560" cy="1274"/>
              </a:xfrm>
              <a:prstGeom prst="rect">
                <a:avLst/>
              </a:prstGeom>
            </p:spPr>
            <p:style>
              <a:lnRef idx="0">
                <a:srgbClr val="FFFFFF"/>
              </a:lnRef>
              <a:fillRef idx="3">
                <a:srgbClr val="FFFFFF"/>
              </a:fillRef>
              <a:effectRef idx="3">
                <a:srgbClr val="FFFFFF"/>
              </a:effectRef>
              <a:fontRef idx="minor">
                <a:srgbClr val="FFFFFF"/>
              </a:fontRef>
            </p:style>
            <p:txBody>
              <a:bodyPr wrap="square">
                <a:spAutoFit/>
                <a:scene3d>
                  <a:camera prst="orthographicFront"/>
                  <a:lightRig rig="threePt" dir="t"/>
                </a:scene3d>
              </a:bodyPr>
              <a:p>
                <a:pPr marL="12700" marR="0" algn="ctr" defTabSz="227330" fontAlgn="base" hangingPunct="0">
                  <a:lnSpc>
                    <a:spcPts val="2800"/>
                  </a:lnSpc>
                  <a:spcBef>
                    <a:spcPts val="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defRPr/>
                </a:pPr>
                <a:r>
                  <a:rPr lang="zh-CN" altLang="en-US" b="1" strike="noStrike" noProof="0" dirty="0">
                    <a:solidFill>
                      <a:srgbClr val="2D2DB7">
                        <a:lumMod val="75000"/>
                      </a:srgbClr>
                    </a:solidFill>
                    <a:effectLst>
                      <a:outerShdw blurRad="38100" dist="19050" dir="27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  <a:cs typeface="MS PGothic" panose="020B0600070205080204" charset="-128"/>
                    <a:sym typeface="MS PGothic" panose="020B0600070205080204" charset="-128"/>
                  </a:rPr>
                  <a:t>医院事业</a:t>
                </a:r>
                <a:endParaRPr lang="zh-CN" altLang="en-US" b="1" strike="noStrike" noProof="0" dirty="0">
                  <a:solidFill>
                    <a:srgbClr val="2D2DB7">
                      <a:lumMod val="75000"/>
                    </a:srgbClr>
                  </a:solidFill>
                  <a:effectLst>
                    <a:outerShdw blurRad="38100" dist="19050" dir="2700000" algn="tl" rotWithShape="0">
                      <a:srgbClr val="000000">
                        <a:alpha val="40000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MS PGothic" panose="020B0600070205080204" charset="-128"/>
                  <a:sym typeface="MS PGothic" panose="020B0600070205080204" charset="-128"/>
                </a:endParaRPr>
              </a:p>
              <a:p>
                <a:pPr marL="12700" marR="0" algn="ctr" defTabSz="227330" fontAlgn="base" hangingPunct="0">
                  <a:lnSpc>
                    <a:spcPts val="2800"/>
                  </a:lnSpc>
                  <a:spcBef>
                    <a:spcPts val="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defRPr/>
                </a:pPr>
                <a:r>
                  <a:rPr lang="zh-CN" altLang="en-US" b="1" strike="noStrike" noProof="0" dirty="0">
                    <a:solidFill>
                      <a:srgbClr val="2D2DB7">
                        <a:lumMod val="75000"/>
                      </a:srgbClr>
                    </a:solidFill>
                    <a:effectLst>
                      <a:outerShdw blurRad="38100" dist="19050" dir="27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  <a:cs typeface="MS PGothic" panose="020B0600070205080204" charset="-128"/>
                    <a:sym typeface="MS PGothic" panose="020B0600070205080204" charset="-128"/>
                  </a:rPr>
                  <a:t>运营服务平台</a:t>
                </a:r>
                <a:endParaRPr lang="zh-CN" altLang="en-US" b="1" strike="noStrike" noProof="0" dirty="0">
                  <a:solidFill>
                    <a:srgbClr val="2D2DB7">
                      <a:lumMod val="75000"/>
                    </a:srgbClr>
                  </a:solidFill>
                  <a:effectLst>
                    <a:outerShdw blurRad="38100" dist="19050" dir="2700000" algn="tl" rotWithShape="0">
                      <a:srgbClr val="000000">
                        <a:alpha val="40000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MS PGothic" panose="020B0600070205080204" charset="-128"/>
                  <a:sym typeface="MS PGothic" panose="020B0600070205080204" charset="-128"/>
                </a:endParaRPr>
              </a:p>
            </p:txBody>
          </p:sp>
        </p:grpSp>
        <p:sp>
          <p:nvSpPr>
            <p:cNvPr id="191" name="文本框 190"/>
            <p:cNvSpPr txBox="1"/>
            <p:nvPr/>
          </p:nvSpPr>
          <p:spPr>
            <a:xfrm>
              <a:off x="4478" y="8788"/>
              <a:ext cx="2134" cy="709"/>
            </a:xfrm>
            <a:prstGeom prst="rect">
              <a:avLst/>
            </a:prstGeom>
          </p:spPr>
          <p:style>
            <a:lnRef idx="0">
              <a:srgbClr val="FFFFFF"/>
            </a:lnRef>
            <a:fillRef idx="3">
              <a:srgbClr val="FFFFFF"/>
            </a:fillRef>
            <a:effectRef idx="3">
              <a:srgbClr val="FFFFFF"/>
            </a:effectRef>
            <a:fontRef idx="minor">
              <a:srgbClr val="FFFFFF"/>
            </a:fontRef>
          </p:style>
          <p:txBody>
            <a:bodyPr wrap="square">
              <a:spAutoFit/>
              <a:scene3d>
                <a:camera prst="orthographicFront"/>
                <a:lightRig rig="threePt" dir="t"/>
              </a:scene3d>
            </a:bodyPr>
            <a:p>
              <a:pPr marL="12700" marR="0" algn="ctr" defTabSz="227330" fontAlgn="base" hangingPunct="0">
                <a:lnSpc>
                  <a:spcPts val="2800"/>
                </a:lnSpc>
                <a:spcBef>
                  <a:spcPts val="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r>
                <a:rPr lang="zh-CN" altLang="en-US" sz="1800" strike="noStrike" noProof="0" dirty="0">
                  <a:solidFill>
                    <a:srgbClr val="00B050"/>
                  </a:solidFill>
                  <a:effectLst>
                    <a:outerShdw blurRad="38100" dist="19050" dir="2700000" algn="tl" rotWithShape="0">
                      <a:srgbClr val="000000">
                        <a:alpha val="40000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MS PGothic" panose="020B0600070205080204" charset="-128"/>
                  <a:sym typeface="MS PGothic" panose="020B0600070205080204" charset="-128"/>
                </a:rPr>
                <a:t>投资管理</a:t>
              </a:r>
              <a:endParaRPr lang="zh-CN" altLang="en-US" sz="1800" strike="noStrike" noProof="0" dirty="0">
                <a:solidFill>
                  <a:srgbClr val="00B05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S PGothic" panose="020B0600070205080204" charset="-128"/>
                <a:sym typeface="MS PGothic" panose="020B0600070205080204" charset="-128"/>
              </a:endParaRPr>
            </a:p>
          </p:txBody>
        </p:sp>
        <p:sp>
          <p:nvSpPr>
            <p:cNvPr id="192" name="文本框 191"/>
            <p:cNvSpPr txBox="1"/>
            <p:nvPr/>
          </p:nvSpPr>
          <p:spPr>
            <a:xfrm>
              <a:off x="7528" y="8796"/>
              <a:ext cx="2134" cy="709"/>
            </a:xfrm>
            <a:prstGeom prst="rect">
              <a:avLst/>
            </a:prstGeom>
          </p:spPr>
          <p:style>
            <a:lnRef idx="0">
              <a:srgbClr val="FFFFFF"/>
            </a:lnRef>
            <a:fillRef idx="3">
              <a:srgbClr val="FFFFFF"/>
            </a:fillRef>
            <a:effectRef idx="3">
              <a:srgbClr val="FFFFFF"/>
            </a:effectRef>
            <a:fontRef idx="minor">
              <a:srgbClr val="FFFFFF"/>
            </a:fontRef>
          </p:style>
          <p:txBody>
            <a:bodyPr wrap="square">
              <a:spAutoFit/>
              <a:scene3d>
                <a:camera prst="orthographicFront"/>
                <a:lightRig rig="threePt" dir="t"/>
              </a:scene3d>
            </a:bodyPr>
            <a:p>
              <a:pPr marL="12700" marR="0" algn="ctr" defTabSz="227330" fontAlgn="base" hangingPunct="0">
                <a:lnSpc>
                  <a:spcPts val="2800"/>
                </a:lnSpc>
                <a:spcBef>
                  <a:spcPts val="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r>
                <a:rPr lang="zh-CN" altLang="en-US" sz="1800" strike="noStrike" noProof="0" dirty="0">
                  <a:solidFill>
                    <a:srgbClr val="00B050"/>
                  </a:solidFill>
                  <a:effectLst>
                    <a:outerShdw blurRad="38100" dist="19050" dir="2700000" algn="tl" rotWithShape="0">
                      <a:srgbClr val="000000">
                        <a:alpha val="40000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MS PGothic" panose="020B0600070205080204" charset="-128"/>
                  <a:sym typeface="MS PGothic" panose="020B0600070205080204" charset="-128"/>
                </a:rPr>
                <a:t>运营服务</a:t>
              </a:r>
              <a:endParaRPr lang="zh-CN" altLang="en-US" sz="1800" strike="noStrike" noProof="0" dirty="0">
                <a:solidFill>
                  <a:srgbClr val="00B05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S PGothic" panose="020B0600070205080204" charset="-128"/>
                <a:sym typeface="MS PGothic" panose="020B0600070205080204" charset="-128"/>
              </a:endParaRPr>
            </a:p>
          </p:txBody>
        </p:sp>
        <p:sp>
          <p:nvSpPr>
            <p:cNvPr id="193" name="文本框 192"/>
            <p:cNvSpPr txBox="1"/>
            <p:nvPr/>
          </p:nvSpPr>
          <p:spPr>
            <a:xfrm>
              <a:off x="10526" y="8796"/>
              <a:ext cx="2134" cy="709"/>
            </a:xfrm>
            <a:prstGeom prst="rect">
              <a:avLst/>
            </a:prstGeom>
          </p:spPr>
          <p:style>
            <a:lnRef idx="0">
              <a:srgbClr val="FFFFFF"/>
            </a:lnRef>
            <a:fillRef idx="3">
              <a:srgbClr val="FFFFFF"/>
            </a:fillRef>
            <a:effectRef idx="3">
              <a:srgbClr val="FFFFFF"/>
            </a:effectRef>
            <a:fontRef idx="minor">
              <a:srgbClr val="FFFFFF"/>
            </a:fontRef>
          </p:style>
          <p:txBody>
            <a:bodyPr wrap="square">
              <a:spAutoFit/>
              <a:scene3d>
                <a:camera prst="orthographicFront"/>
                <a:lightRig rig="threePt" dir="t"/>
              </a:scene3d>
            </a:bodyPr>
            <a:p>
              <a:pPr marL="12700" marR="0" algn="ctr" defTabSz="227330" fontAlgn="base" hangingPunct="0">
                <a:lnSpc>
                  <a:spcPts val="2800"/>
                </a:lnSpc>
                <a:spcBef>
                  <a:spcPts val="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r>
                <a:rPr lang="zh-CN" altLang="en-US" sz="1800" strike="noStrike" noProof="0" dirty="0">
                  <a:solidFill>
                    <a:srgbClr val="00B050"/>
                  </a:solidFill>
                  <a:effectLst>
                    <a:outerShdw blurRad="38100" dist="19050" dir="2700000" algn="tl" rotWithShape="0">
                      <a:srgbClr val="000000">
                        <a:alpha val="40000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MS PGothic" panose="020B0600070205080204" charset="-128"/>
                  <a:sym typeface="MS PGothic" panose="020B0600070205080204" charset="-128"/>
                </a:rPr>
                <a:t>连锁管理</a:t>
              </a:r>
              <a:endParaRPr lang="zh-CN" altLang="en-US" sz="1800" strike="noStrike" noProof="0" dirty="0">
                <a:solidFill>
                  <a:srgbClr val="00B05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S PGothic" panose="020B0600070205080204" charset="-128"/>
                <a:sym typeface="MS PGothic" panose="020B0600070205080204" charset="-128"/>
              </a:endParaRPr>
            </a:p>
          </p:txBody>
        </p:sp>
        <p:sp>
          <p:nvSpPr>
            <p:cNvPr id="194" name="文本框 193"/>
            <p:cNvSpPr txBox="1"/>
            <p:nvPr/>
          </p:nvSpPr>
          <p:spPr>
            <a:xfrm>
              <a:off x="13492" y="8796"/>
              <a:ext cx="2134" cy="709"/>
            </a:xfrm>
            <a:prstGeom prst="rect">
              <a:avLst/>
            </a:prstGeom>
          </p:spPr>
          <p:style>
            <a:lnRef idx="0">
              <a:srgbClr val="FFFFFF"/>
            </a:lnRef>
            <a:fillRef idx="3">
              <a:srgbClr val="FFFFFF"/>
            </a:fillRef>
            <a:effectRef idx="3">
              <a:srgbClr val="FFFFFF"/>
            </a:effectRef>
            <a:fontRef idx="minor">
              <a:srgbClr val="FFFFFF"/>
            </a:fontRef>
          </p:style>
          <p:txBody>
            <a:bodyPr wrap="square">
              <a:spAutoFit/>
              <a:scene3d>
                <a:camera prst="orthographicFront"/>
                <a:lightRig rig="threePt" dir="t"/>
              </a:scene3d>
            </a:bodyPr>
            <a:p>
              <a:pPr marL="12700" marR="0" algn="ctr" defTabSz="227330" fontAlgn="base" hangingPunct="0">
                <a:lnSpc>
                  <a:spcPts val="2800"/>
                </a:lnSpc>
                <a:spcBef>
                  <a:spcPts val="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r>
                <a:rPr lang="zh-CN" altLang="en-US" sz="1800" strike="noStrike" noProof="0" dirty="0">
                  <a:solidFill>
                    <a:srgbClr val="00B050"/>
                  </a:solidFill>
                  <a:effectLst>
                    <a:outerShdw blurRad="38100" dist="19050" dir="2700000" algn="tl" rotWithShape="0">
                      <a:srgbClr val="000000">
                        <a:alpha val="40000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MS PGothic" panose="020B0600070205080204" charset="-128"/>
                  <a:sym typeface="MS PGothic" panose="020B0600070205080204" charset="-128"/>
                </a:rPr>
                <a:t>人才支撑</a:t>
              </a:r>
              <a:endParaRPr lang="zh-CN" altLang="en-US" sz="1800" strike="noStrike" noProof="0" dirty="0">
                <a:solidFill>
                  <a:srgbClr val="00B05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S PGothic" panose="020B0600070205080204" charset="-128"/>
                <a:sym typeface="MS PGothic" panose="020B0600070205080204" charset="-128"/>
              </a:endParaRPr>
            </a:p>
          </p:txBody>
        </p:sp>
        <p:sp>
          <p:nvSpPr>
            <p:cNvPr id="195" name="上箭头 194"/>
            <p:cNvSpPr/>
            <p:nvPr/>
          </p:nvSpPr>
          <p:spPr>
            <a:xfrm>
              <a:off x="9400" y="6088"/>
              <a:ext cx="1248" cy="680"/>
            </a:xfrm>
            <a:prstGeom prst="upArrow">
              <a:avLst/>
            </a:prstGeom>
          </p:spPr>
          <p:style>
            <a:lnRef idx="2">
              <a:srgbClr val="00CC99">
                <a:shade val="50000"/>
              </a:srgbClr>
            </a:lnRef>
            <a:fillRef idx="1">
              <a:srgbClr val="00CC99"/>
            </a:fillRef>
            <a:effectRef idx="0">
              <a:srgbClr val="00CC99"/>
            </a:effectRef>
            <a:fontRef idx="minor">
              <a:srgbClr val="FFFFFF"/>
            </a:fontRef>
          </p:style>
          <p:txBody>
            <a:bodyPr rtlCol="0" anchor="ctr"/>
            <a:p>
              <a:pPr algn="ctr" fontAlgn="base"/>
              <a:endParaRPr lang="zh-CN" altLang="en-US" strike="noStrike" noProof="1"/>
            </a:p>
          </p:txBody>
        </p:sp>
        <p:sp>
          <p:nvSpPr>
            <p:cNvPr id="196" name="上箭头 195"/>
            <p:cNvSpPr/>
            <p:nvPr/>
          </p:nvSpPr>
          <p:spPr>
            <a:xfrm>
              <a:off x="9513" y="9828"/>
              <a:ext cx="1248" cy="343"/>
            </a:xfrm>
            <a:prstGeom prst="upArrow">
              <a:avLst/>
            </a:prstGeom>
          </p:spPr>
          <p:style>
            <a:lnRef idx="2">
              <a:srgbClr val="00CC99">
                <a:shade val="50000"/>
              </a:srgbClr>
            </a:lnRef>
            <a:fillRef idx="1">
              <a:srgbClr val="00CC99"/>
            </a:fillRef>
            <a:effectRef idx="0">
              <a:srgbClr val="00CC99"/>
            </a:effectRef>
            <a:fontRef idx="minor">
              <a:srgbClr val="FFFFFF"/>
            </a:fontRef>
          </p:style>
          <p:txBody>
            <a:bodyPr rtlCol="0" anchor="ctr"/>
            <a:p>
              <a:pPr algn="ctr" fontAlgn="base"/>
              <a:endParaRPr lang="zh-CN" altLang="en-US" strike="noStrike" noProof="1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5" grpId="0"/>
      <p:bldP spid="126" grpId="0"/>
      <p:bldP spid="127" grpId="0"/>
      <p:bldP spid="128" grpId="0"/>
      <p:bldP spid="130" grpId="0"/>
      <p:bldP spid="131" grpId="0"/>
      <p:bldP spid="132" grpId="0"/>
      <p:bldP spid="133" grpId="0"/>
      <p:bldP spid="1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组合 63"/>
          <p:cNvGrpSpPr/>
          <p:nvPr/>
        </p:nvGrpSpPr>
        <p:grpSpPr>
          <a:xfrm>
            <a:off x="-48989" y="-68238"/>
            <a:ext cx="3526810" cy="3491428"/>
            <a:chOff x="-48989" y="-68238"/>
            <a:chExt cx="3526810" cy="3491428"/>
          </a:xfrm>
        </p:grpSpPr>
        <p:sp>
          <p:nvSpPr>
            <p:cNvPr id="65" name="任意多边形 64"/>
            <p:cNvSpPr/>
            <p:nvPr/>
          </p:nvSpPr>
          <p:spPr>
            <a:xfrm>
              <a:off x="-48989" y="-68238"/>
              <a:ext cx="3526810" cy="3491428"/>
            </a:xfrm>
            <a:custGeom>
              <a:avLst/>
              <a:gdLst>
                <a:gd name="connsiteX0" fmla="*/ 0 w 1985193"/>
                <a:gd name="connsiteY0" fmla="*/ 0 h 1965277"/>
                <a:gd name="connsiteX1" fmla="*/ 1985193 w 1985193"/>
                <a:gd name="connsiteY1" fmla="*/ 0 h 1965277"/>
                <a:gd name="connsiteX2" fmla="*/ 19916 w 1985193"/>
                <a:gd name="connsiteY2" fmla="*/ 1965277 h 1965277"/>
                <a:gd name="connsiteX3" fmla="*/ 0 w 1985193"/>
                <a:gd name="connsiteY3" fmla="*/ 1964271 h 1965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85193" h="1965277">
                  <a:moveTo>
                    <a:pt x="0" y="0"/>
                  </a:moveTo>
                  <a:lnTo>
                    <a:pt x="1985193" y="0"/>
                  </a:lnTo>
                  <a:cubicBezTo>
                    <a:pt x="1985193" y="1085393"/>
                    <a:pt x="1105309" y="1965277"/>
                    <a:pt x="19916" y="1965277"/>
                  </a:cubicBezTo>
                  <a:lnTo>
                    <a:pt x="0" y="1964271"/>
                  </a:lnTo>
                  <a:close/>
                </a:path>
              </a:pathLst>
            </a:custGeom>
            <a:noFill/>
            <a:ln>
              <a:solidFill>
                <a:srgbClr val="1FB4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6" name="任意多边形 65"/>
            <p:cNvSpPr/>
            <p:nvPr/>
          </p:nvSpPr>
          <p:spPr>
            <a:xfrm>
              <a:off x="0" y="0"/>
              <a:ext cx="3298434" cy="3265343"/>
            </a:xfrm>
            <a:custGeom>
              <a:avLst/>
              <a:gdLst>
                <a:gd name="connsiteX0" fmla="*/ 0 w 1985193"/>
                <a:gd name="connsiteY0" fmla="*/ 0 h 1965277"/>
                <a:gd name="connsiteX1" fmla="*/ 1985193 w 1985193"/>
                <a:gd name="connsiteY1" fmla="*/ 0 h 1965277"/>
                <a:gd name="connsiteX2" fmla="*/ 19916 w 1985193"/>
                <a:gd name="connsiteY2" fmla="*/ 1965277 h 1965277"/>
                <a:gd name="connsiteX3" fmla="*/ 0 w 1985193"/>
                <a:gd name="connsiteY3" fmla="*/ 1964271 h 1965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85193" h="1965277">
                  <a:moveTo>
                    <a:pt x="0" y="0"/>
                  </a:moveTo>
                  <a:lnTo>
                    <a:pt x="1985193" y="0"/>
                  </a:lnTo>
                  <a:cubicBezTo>
                    <a:pt x="1985193" y="1085393"/>
                    <a:pt x="1105309" y="1965277"/>
                    <a:pt x="19916" y="1965277"/>
                  </a:cubicBezTo>
                  <a:lnTo>
                    <a:pt x="0" y="1964271"/>
                  </a:lnTo>
                  <a:close/>
                </a:path>
              </a:pathLst>
            </a:custGeom>
            <a:solidFill>
              <a:srgbClr val="1FB4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67" name="标题 4"/>
          <p:cNvSpPr txBox="1"/>
          <p:nvPr/>
        </p:nvSpPr>
        <p:spPr>
          <a:xfrm>
            <a:off x="456505" y="926065"/>
            <a:ext cx="2385424" cy="4061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zh-CN"/>
            </a:defPPr>
            <a:lvl1pPr defTabSz="914400">
              <a:spcBef>
                <a:spcPct val="0"/>
              </a:spcBef>
              <a:buNone/>
              <a:defRPr sz="2800" b="1">
                <a:solidFill>
                  <a:srgbClr val="2C363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b="0" dirty="0">
                <a:solidFill>
                  <a:schemeClr val="bg1"/>
                </a:solidFill>
              </a:rPr>
              <a:t>市场布局</a:t>
            </a:r>
            <a:endParaRPr lang="zh-CN" altLang="en-US" b="0" dirty="0">
              <a:solidFill>
                <a:schemeClr val="bg1"/>
              </a:solidFill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835660" y="857250"/>
            <a:ext cx="7398385" cy="5315585"/>
            <a:chOff x="1248207" y="1074501"/>
            <a:chExt cx="5407191" cy="4756567"/>
          </a:xfrm>
          <a:solidFill>
            <a:schemeClr val="tx1">
              <a:lumMod val="75000"/>
              <a:lumOff val="25000"/>
              <a:alpha val="40000"/>
            </a:schemeClr>
          </a:solidFill>
        </p:grpSpPr>
        <p:sp>
          <p:nvSpPr>
            <p:cNvPr id="8" name="Freeform 3"/>
            <p:cNvSpPr/>
            <p:nvPr/>
          </p:nvSpPr>
          <p:spPr bwMode="invGray">
            <a:xfrm>
              <a:off x="4396680" y="5556888"/>
              <a:ext cx="297052" cy="274180"/>
            </a:xfrm>
            <a:custGeom>
              <a:avLst/>
              <a:gdLst>
                <a:gd name="T0" fmla="*/ 116 w 177"/>
                <a:gd name="T1" fmla="*/ 27 h 161"/>
                <a:gd name="T2" fmla="*/ 158 w 177"/>
                <a:gd name="T3" fmla="*/ 27 h 161"/>
                <a:gd name="T4" fmla="*/ 198 w 177"/>
                <a:gd name="T5" fmla="*/ 13 h 161"/>
                <a:gd name="T6" fmla="*/ 237 w 177"/>
                <a:gd name="T7" fmla="*/ 27 h 161"/>
                <a:gd name="T8" fmla="*/ 296 w 177"/>
                <a:gd name="T9" fmla="*/ 0 h 161"/>
                <a:gd name="T10" fmla="*/ 375 w 177"/>
                <a:gd name="T11" fmla="*/ 13 h 161"/>
                <a:gd name="T12" fmla="*/ 414 w 177"/>
                <a:gd name="T13" fmla="*/ 0 h 161"/>
                <a:gd name="T14" fmla="*/ 435 w 177"/>
                <a:gd name="T15" fmla="*/ 53 h 161"/>
                <a:gd name="T16" fmla="*/ 375 w 177"/>
                <a:gd name="T17" fmla="*/ 80 h 161"/>
                <a:gd name="T18" fmla="*/ 355 w 177"/>
                <a:gd name="T19" fmla="*/ 171 h 161"/>
                <a:gd name="T20" fmla="*/ 314 w 177"/>
                <a:gd name="T21" fmla="*/ 199 h 161"/>
                <a:gd name="T22" fmla="*/ 314 w 177"/>
                <a:gd name="T23" fmla="*/ 239 h 161"/>
                <a:gd name="T24" fmla="*/ 259 w 177"/>
                <a:gd name="T25" fmla="*/ 224 h 161"/>
                <a:gd name="T26" fmla="*/ 237 w 177"/>
                <a:gd name="T27" fmla="*/ 239 h 161"/>
                <a:gd name="T28" fmla="*/ 237 w 177"/>
                <a:gd name="T29" fmla="*/ 265 h 161"/>
                <a:gd name="T30" fmla="*/ 198 w 177"/>
                <a:gd name="T31" fmla="*/ 265 h 161"/>
                <a:gd name="T32" fmla="*/ 116 w 177"/>
                <a:gd name="T33" fmla="*/ 239 h 161"/>
                <a:gd name="T34" fmla="*/ 20 w 177"/>
                <a:gd name="T35" fmla="*/ 224 h 161"/>
                <a:gd name="T36" fmla="*/ 0 w 177"/>
                <a:gd name="T37" fmla="*/ 144 h 161"/>
                <a:gd name="T38" fmla="*/ 0 w 177"/>
                <a:gd name="T39" fmla="*/ 105 h 161"/>
                <a:gd name="T40" fmla="*/ 97 w 177"/>
                <a:gd name="T41" fmla="*/ 53 h 161"/>
                <a:gd name="T42" fmla="*/ 116 w 177"/>
                <a:gd name="T43" fmla="*/ 27 h 16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77"/>
                <a:gd name="T67" fmla="*/ 0 h 161"/>
                <a:gd name="T68" fmla="*/ 177 w 177"/>
                <a:gd name="T69" fmla="*/ 161 h 16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77" h="161">
                  <a:moveTo>
                    <a:pt x="48" y="16"/>
                  </a:moveTo>
                  <a:lnTo>
                    <a:pt x="64" y="16"/>
                  </a:lnTo>
                  <a:lnTo>
                    <a:pt x="80" y="8"/>
                  </a:lnTo>
                  <a:lnTo>
                    <a:pt x="96" y="16"/>
                  </a:lnTo>
                  <a:lnTo>
                    <a:pt x="120" y="0"/>
                  </a:lnTo>
                  <a:lnTo>
                    <a:pt x="152" y="8"/>
                  </a:lnTo>
                  <a:lnTo>
                    <a:pt x="168" y="0"/>
                  </a:lnTo>
                  <a:lnTo>
                    <a:pt x="176" y="32"/>
                  </a:lnTo>
                  <a:lnTo>
                    <a:pt x="152" y="48"/>
                  </a:lnTo>
                  <a:lnTo>
                    <a:pt x="144" y="104"/>
                  </a:lnTo>
                  <a:lnTo>
                    <a:pt x="128" y="120"/>
                  </a:lnTo>
                  <a:lnTo>
                    <a:pt x="128" y="144"/>
                  </a:lnTo>
                  <a:lnTo>
                    <a:pt x="104" y="136"/>
                  </a:lnTo>
                  <a:lnTo>
                    <a:pt x="96" y="144"/>
                  </a:lnTo>
                  <a:lnTo>
                    <a:pt x="96" y="160"/>
                  </a:lnTo>
                  <a:lnTo>
                    <a:pt x="80" y="160"/>
                  </a:lnTo>
                  <a:lnTo>
                    <a:pt x="48" y="144"/>
                  </a:lnTo>
                  <a:lnTo>
                    <a:pt x="8" y="136"/>
                  </a:lnTo>
                  <a:lnTo>
                    <a:pt x="0" y="88"/>
                  </a:lnTo>
                  <a:lnTo>
                    <a:pt x="0" y="64"/>
                  </a:lnTo>
                  <a:lnTo>
                    <a:pt x="40" y="32"/>
                  </a:lnTo>
                  <a:lnTo>
                    <a:pt x="48" y="16"/>
                  </a:lnTo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</a:ln>
            <a:effectLst/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200" b="1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Freeform 4"/>
            <p:cNvSpPr/>
            <p:nvPr/>
          </p:nvSpPr>
          <p:spPr bwMode="invGray">
            <a:xfrm>
              <a:off x="5469992" y="1074501"/>
              <a:ext cx="1185406" cy="1190682"/>
            </a:xfrm>
            <a:custGeom>
              <a:avLst/>
              <a:gdLst>
                <a:gd name="T0" fmla="*/ 41 w 705"/>
                <a:gd name="T1" fmla="*/ 107 h 697"/>
                <a:gd name="T2" fmla="*/ 79 w 705"/>
                <a:gd name="T3" fmla="*/ 173 h 697"/>
                <a:gd name="T4" fmla="*/ 179 w 705"/>
                <a:gd name="T5" fmla="*/ 173 h 697"/>
                <a:gd name="T6" fmla="*/ 259 w 705"/>
                <a:gd name="T7" fmla="*/ 294 h 697"/>
                <a:gd name="T8" fmla="*/ 397 w 705"/>
                <a:gd name="T9" fmla="*/ 266 h 697"/>
                <a:gd name="T10" fmla="*/ 577 w 705"/>
                <a:gd name="T11" fmla="*/ 280 h 697"/>
                <a:gd name="T12" fmla="*/ 538 w 705"/>
                <a:gd name="T13" fmla="*/ 521 h 697"/>
                <a:gd name="T14" fmla="*/ 476 w 705"/>
                <a:gd name="T15" fmla="*/ 653 h 697"/>
                <a:gd name="T16" fmla="*/ 259 w 705"/>
                <a:gd name="T17" fmla="*/ 773 h 697"/>
                <a:gd name="T18" fmla="*/ 377 w 705"/>
                <a:gd name="T19" fmla="*/ 813 h 697"/>
                <a:gd name="T20" fmla="*/ 338 w 705"/>
                <a:gd name="T21" fmla="*/ 867 h 697"/>
                <a:gd name="T22" fmla="*/ 438 w 705"/>
                <a:gd name="T23" fmla="*/ 908 h 697"/>
                <a:gd name="T24" fmla="*/ 476 w 705"/>
                <a:gd name="T25" fmla="*/ 960 h 697"/>
                <a:gd name="T26" fmla="*/ 718 w 705"/>
                <a:gd name="T27" fmla="*/ 974 h 697"/>
                <a:gd name="T28" fmla="*/ 797 w 705"/>
                <a:gd name="T29" fmla="*/ 988 h 697"/>
                <a:gd name="T30" fmla="*/ 956 w 705"/>
                <a:gd name="T31" fmla="*/ 1067 h 697"/>
                <a:gd name="T32" fmla="*/ 1056 w 705"/>
                <a:gd name="T33" fmla="*/ 1106 h 697"/>
                <a:gd name="T34" fmla="*/ 1074 w 705"/>
                <a:gd name="T35" fmla="*/ 1039 h 697"/>
                <a:gd name="T36" fmla="*/ 1194 w 705"/>
                <a:gd name="T37" fmla="*/ 1161 h 697"/>
                <a:gd name="T38" fmla="*/ 1234 w 705"/>
                <a:gd name="T39" fmla="*/ 1133 h 697"/>
                <a:gd name="T40" fmla="*/ 1373 w 705"/>
                <a:gd name="T41" fmla="*/ 1133 h 697"/>
                <a:gd name="T42" fmla="*/ 1471 w 705"/>
                <a:gd name="T43" fmla="*/ 1052 h 697"/>
                <a:gd name="T44" fmla="*/ 1493 w 705"/>
                <a:gd name="T45" fmla="*/ 881 h 697"/>
                <a:gd name="T46" fmla="*/ 1651 w 705"/>
                <a:gd name="T47" fmla="*/ 894 h 697"/>
                <a:gd name="T48" fmla="*/ 1692 w 705"/>
                <a:gd name="T49" fmla="*/ 573 h 697"/>
                <a:gd name="T50" fmla="*/ 1730 w 705"/>
                <a:gd name="T51" fmla="*/ 493 h 697"/>
                <a:gd name="T52" fmla="*/ 1752 w 705"/>
                <a:gd name="T53" fmla="*/ 429 h 697"/>
                <a:gd name="T54" fmla="*/ 1513 w 705"/>
                <a:gd name="T55" fmla="*/ 533 h 697"/>
                <a:gd name="T56" fmla="*/ 1392 w 705"/>
                <a:gd name="T57" fmla="*/ 601 h 697"/>
                <a:gd name="T58" fmla="*/ 1216 w 705"/>
                <a:gd name="T59" fmla="*/ 506 h 697"/>
                <a:gd name="T60" fmla="*/ 1096 w 705"/>
                <a:gd name="T61" fmla="*/ 466 h 697"/>
                <a:gd name="T62" fmla="*/ 935 w 705"/>
                <a:gd name="T63" fmla="*/ 429 h 697"/>
                <a:gd name="T64" fmla="*/ 895 w 705"/>
                <a:gd name="T65" fmla="*/ 401 h 697"/>
                <a:gd name="T66" fmla="*/ 836 w 705"/>
                <a:gd name="T67" fmla="*/ 414 h 697"/>
                <a:gd name="T68" fmla="*/ 656 w 705"/>
                <a:gd name="T69" fmla="*/ 214 h 697"/>
                <a:gd name="T70" fmla="*/ 619 w 705"/>
                <a:gd name="T71" fmla="*/ 146 h 697"/>
                <a:gd name="T72" fmla="*/ 360 w 705"/>
                <a:gd name="T73" fmla="*/ 41 h 697"/>
                <a:gd name="T74" fmla="*/ 41 w 705"/>
                <a:gd name="T75" fmla="*/ 27 h 69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705"/>
                <a:gd name="T115" fmla="*/ 0 h 697"/>
                <a:gd name="T116" fmla="*/ 705 w 705"/>
                <a:gd name="T117" fmla="*/ 697 h 697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705" h="697">
                  <a:moveTo>
                    <a:pt x="8" y="32"/>
                  </a:moveTo>
                  <a:lnTo>
                    <a:pt x="16" y="64"/>
                  </a:lnTo>
                  <a:lnTo>
                    <a:pt x="0" y="96"/>
                  </a:lnTo>
                  <a:lnTo>
                    <a:pt x="32" y="104"/>
                  </a:lnTo>
                  <a:lnTo>
                    <a:pt x="48" y="88"/>
                  </a:lnTo>
                  <a:lnTo>
                    <a:pt x="72" y="104"/>
                  </a:lnTo>
                  <a:lnTo>
                    <a:pt x="88" y="152"/>
                  </a:lnTo>
                  <a:lnTo>
                    <a:pt x="104" y="176"/>
                  </a:lnTo>
                  <a:lnTo>
                    <a:pt x="144" y="160"/>
                  </a:lnTo>
                  <a:lnTo>
                    <a:pt x="160" y="160"/>
                  </a:lnTo>
                  <a:lnTo>
                    <a:pt x="192" y="128"/>
                  </a:lnTo>
                  <a:lnTo>
                    <a:pt x="232" y="168"/>
                  </a:lnTo>
                  <a:lnTo>
                    <a:pt x="208" y="248"/>
                  </a:lnTo>
                  <a:lnTo>
                    <a:pt x="216" y="312"/>
                  </a:lnTo>
                  <a:lnTo>
                    <a:pt x="192" y="336"/>
                  </a:lnTo>
                  <a:lnTo>
                    <a:pt x="192" y="392"/>
                  </a:lnTo>
                  <a:lnTo>
                    <a:pt x="176" y="368"/>
                  </a:lnTo>
                  <a:lnTo>
                    <a:pt x="104" y="464"/>
                  </a:lnTo>
                  <a:lnTo>
                    <a:pt x="128" y="504"/>
                  </a:lnTo>
                  <a:lnTo>
                    <a:pt x="152" y="488"/>
                  </a:lnTo>
                  <a:lnTo>
                    <a:pt x="160" y="504"/>
                  </a:lnTo>
                  <a:lnTo>
                    <a:pt x="136" y="520"/>
                  </a:lnTo>
                  <a:lnTo>
                    <a:pt x="136" y="544"/>
                  </a:lnTo>
                  <a:lnTo>
                    <a:pt x="176" y="544"/>
                  </a:lnTo>
                  <a:lnTo>
                    <a:pt x="192" y="536"/>
                  </a:lnTo>
                  <a:lnTo>
                    <a:pt x="192" y="576"/>
                  </a:lnTo>
                  <a:lnTo>
                    <a:pt x="232" y="600"/>
                  </a:lnTo>
                  <a:lnTo>
                    <a:pt x="288" y="584"/>
                  </a:lnTo>
                  <a:lnTo>
                    <a:pt x="288" y="608"/>
                  </a:lnTo>
                  <a:lnTo>
                    <a:pt x="320" y="592"/>
                  </a:lnTo>
                  <a:lnTo>
                    <a:pt x="368" y="640"/>
                  </a:lnTo>
                  <a:lnTo>
                    <a:pt x="384" y="640"/>
                  </a:lnTo>
                  <a:lnTo>
                    <a:pt x="400" y="672"/>
                  </a:lnTo>
                  <a:lnTo>
                    <a:pt x="424" y="664"/>
                  </a:lnTo>
                  <a:lnTo>
                    <a:pt x="424" y="632"/>
                  </a:lnTo>
                  <a:lnTo>
                    <a:pt x="432" y="624"/>
                  </a:lnTo>
                  <a:lnTo>
                    <a:pt x="432" y="664"/>
                  </a:lnTo>
                  <a:lnTo>
                    <a:pt x="480" y="696"/>
                  </a:lnTo>
                  <a:lnTo>
                    <a:pt x="488" y="672"/>
                  </a:lnTo>
                  <a:lnTo>
                    <a:pt x="496" y="680"/>
                  </a:lnTo>
                  <a:lnTo>
                    <a:pt x="528" y="648"/>
                  </a:lnTo>
                  <a:lnTo>
                    <a:pt x="552" y="680"/>
                  </a:lnTo>
                  <a:lnTo>
                    <a:pt x="600" y="680"/>
                  </a:lnTo>
                  <a:lnTo>
                    <a:pt x="592" y="632"/>
                  </a:lnTo>
                  <a:lnTo>
                    <a:pt x="568" y="576"/>
                  </a:lnTo>
                  <a:lnTo>
                    <a:pt x="600" y="528"/>
                  </a:lnTo>
                  <a:lnTo>
                    <a:pt x="632" y="520"/>
                  </a:lnTo>
                  <a:lnTo>
                    <a:pt x="664" y="536"/>
                  </a:lnTo>
                  <a:lnTo>
                    <a:pt x="688" y="424"/>
                  </a:lnTo>
                  <a:lnTo>
                    <a:pt x="680" y="344"/>
                  </a:lnTo>
                  <a:lnTo>
                    <a:pt x="696" y="328"/>
                  </a:lnTo>
                  <a:lnTo>
                    <a:pt x="696" y="296"/>
                  </a:lnTo>
                  <a:lnTo>
                    <a:pt x="680" y="288"/>
                  </a:lnTo>
                  <a:lnTo>
                    <a:pt x="704" y="256"/>
                  </a:lnTo>
                  <a:lnTo>
                    <a:pt x="680" y="256"/>
                  </a:lnTo>
                  <a:lnTo>
                    <a:pt x="608" y="320"/>
                  </a:lnTo>
                  <a:lnTo>
                    <a:pt x="608" y="336"/>
                  </a:lnTo>
                  <a:lnTo>
                    <a:pt x="560" y="360"/>
                  </a:lnTo>
                  <a:lnTo>
                    <a:pt x="520" y="360"/>
                  </a:lnTo>
                  <a:lnTo>
                    <a:pt x="488" y="304"/>
                  </a:lnTo>
                  <a:lnTo>
                    <a:pt x="488" y="280"/>
                  </a:lnTo>
                  <a:lnTo>
                    <a:pt x="440" y="280"/>
                  </a:lnTo>
                  <a:lnTo>
                    <a:pt x="416" y="256"/>
                  </a:lnTo>
                  <a:lnTo>
                    <a:pt x="376" y="256"/>
                  </a:lnTo>
                  <a:lnTo>
                    <a:pt x="376" y="240"/>
                  </a:lnTo>
                  <a:lnTo>
                    <a:pt x="360" y="240"/>
                  </a:lnTo>
                  <a:lnTo>
                    <a:pt x="360" y="256"/>
                  </a:lnTo>
                  <a:lnTo>
                    <a:pt x="336" y="248"/>
                  </a:lnTo>
                  <a:lnTo>
                    <a:pt x="296" y="176"/>
                  </a:lnTo>
                  <a:lnTo>
                    <a:pt x="264" y="128"/>
                  </a:lnTo>
                  <a:lnTo>
                    <a:pt x="248" y="104"/>
                  </a:lnTo>
                  <a:lnTo>
                    <a:pt x="248" y="88"/>
                  </a:lnTo>
                  <a:lnTo>
                    <a:pt x="200" y="24"/>
                  </a:lnTo>
                  <a:lnTo>
                    <a:pt x="144" y="24"/>
                  </a:lnTo>
                  <a:lnTo>
                    <a:pt x="104" y="0"/>
                  </a:lnTo>
                  <a:lnTo>
                    <a:pt x="16" y="16"/>
                  </a:lnTo>
                  <a:lnTo>
                    <a:pt x="8" y="32"/>
                  </a:lnTo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</a:ln>
            <a:effectLst/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200" b="1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Freeform 5"/>
            <p:cNvSpPr/>
            <p:nvPr/>
          </p:nvSpPr>
          <p:spPr bwMode="invGray">
            <a:xfrm>
              <a:off x="5583488" y="1995624"/>
              <a:ext cx="889755" cy="685451"/>
            </a:xfrm>
            <a:custGeom>
              <a:avLst/>
              <a:gdLst>
                <a:gd name="T0" fmla="*/ 1316 w 529"/>
                <a:gd name="T1" fmla="*/ 244 h 401"/>
                <a:gd name="T2" fmla="*/ 1194 w 529"/>
                <a:gd name="T3" fmla="*/ 244 h 401"/>
                <a:gd name="T4" fmla="*/ 1137 w 529"/>
                <a:gd name="T5" fmla="*/ 202 h 401"/>
                <a:gd name="T6" fmla="*/ 1056 w 529"/>
                <a:gd name="T7" fmla="*/ 257 h 401"/>
                <a:gd name="T8" fmla="*/ 1036 w 529"/>
                <a:gd name="T9" fmla="*/ 229 h 401"/>
                <a:gd name="T10" fmla="*/ 1017 w 529"/>
                <a:gd name="T11" fmla="*/ 271 h 401"/>
                <a:gd name="T12" fmla="*/ 898 w 529"/>
                <a:gd name="T13" fmla="*/ 215 h 401"/>
                <a:gd name="T14" fmla="*/ 898 w 529"/>
                <a:gd name="T15" fmla="*/ 149 h 401"/>
                <a:gd name="T16" fmla="*/ 857 w 529"/>
                <a:gd name="T17" fmla="*/ 162 h 401"/>
                <a:gd name="T18" fmla="*/ 879 w 529"/>
                <a:gd name="T19" fmla="*/ 215 h 401"/>
                <a:gd name="T20" fmla="*/ 819 w 529"/>
                <a:gd name="T21" fmla="*/ 215 h 401"/>
                <a:gd name="T22" fmla="*/ 778 w 529"/>
                <a:gd name="T23" fmla="*/ 175 h 401"/>
                <a:gd name="T24" fmla="*/ 736 w 529"/>
                <a:gd name="T25" fmla="*/ 175 h 401"/>
                <a:gd name="T26" fmla="*/ 619 w 529"/>
                <a:gd name="T27" fmla="*/ 94 h 401"/>
                <a:gd name="T28" fmla="*/ 538 w 529"/>
                <a:gd name="T29" fmla="*/ 122 h 401"/>
                <a:gd name="T30" fmla="*/ 538 w 529"/>
                <a:gd name="T31" fmla="*/ 94 h 401"/>
                <a:gd name="T32" fmla="*/ 397 w 529"/>
                <a:gd name="T33" fmla="*/ 109 h 401"/>
                <a:gd name="T34" fmla="*/ 300 w 529"/>
                <a:gd name="T35" fmla="*/ 67 h 401"/>
                <a:gd name="T36" fmla="*/ 300 w 529"/>
                <a:gd name="T37" fmla="*/ 0 h 401"/>
                <a:gd name="T38" fmla="*/ 259 w 529"/>
                <a:gd name="T39" fmla="*/ 13 h 401"/>
                <a:gd name="T40" fmla="*/ 158 w 529"/>
                <a:gd name="T41" fmla="*/ 13 h 401"/>
                <a:gd name="T42" fmla="*/ 179 w 529"/>
                <a:gd name="T43" fmla="*/ 94 h 401"/>
                <a:gd name="T44" fmla="*/ 121 w 529"/>
                <a:gd name="T45" fmla="*/ 94 h 401"/>
                <a:gd name="T46" fmla="*/ 20 w 529"/>
                <a:gd name="T47" fmla="*/ 54 h 401"/>
                <a:gd name="T48" fmla="*/ 0 w 529"/>
                <a:gd name="T49" fmla="*/ 94 h 401"/>
                <a:gd name="T50" fmla="*/ 79 w 529"/>
                <a:gd name="T51" fmla="*/ 149 h 401"/>
                <a:gd name="T52" fmla="*/ 60 w 529"/>
                <a:gd name="T53" fmla="*/ 202 h 401"/>
                <a:gd name="T54" fmla="*/ 121 w 529"/>
                <a:gd name="T55" fmla="*/ 271 h 401"/>
                <a:gd name="T56" fmla="*/ 218 w 529"/>
                <a:gd name="T57" fmla="*/ 229 h 401"/>
                <a:gd name="T58" fmla="*/ 278 w 529"/>
                <a:gd name="T59" fmla="*/ 310 h 401"/>
                <a:gd name="T60" fmla="*/ 278 w 529"/>
                <a:gd name="T61" fmla="*/ 377 h 401"/>
                <a:gd name="T62" fmla="*/ 377 w 529"/>
                <a:gd name="T63" fmla="*/ 377 h 401"/>
                <a:gd name="T64" fmla="*/ 418 w 529"/>
                <a:gd name="T65" fmla="*/ 445 h 401"/>
                <a:gd name="T66" fmla="*/ 438 w 529"/>
                <a:gd name="T67" fmla="*/ 390 h 401"/>
                <a:gd name="T68" fmla="*/ 519 w 529"/>
                <a:gd name="T69" fmla="*/ 472 h 401"/>
                <a:gd name="T70" fmla="*/ 577 w 529"/>
                <a:gd name="T71" fmla="*/ 538 h 401"/>
                <a:gd name="T72" fmla="*/ 577 w 529"/>
                <a:gd name="T73" fmla="*/ 580 h 401"/>
                <a:gd name="T74" fmla="*/ 659 w 529"/>
                <a:gd name="T75" fmla="*/ 674 h 401"/>
                <a:gd name="T76" fmla="*/ 718 w 529"/>
                <a:gd name="T77" fmla="*/ 633 h 401"/>
                <a:gd name="T78" fmla="*/ 757 w 529"/>
                <a:gd name="T79" fmla="*/ 552 h 401"/>
                <a:gd name="T80" fmla="*/ 797 w 529"/>
                <a:gd name="T81" fmla="*/ 538 h 401"/>
                <a:gd name="T82" fmla="*/ 837 w 529"/>
                <a:gd name="T83" fmla="*/ 552 h 401"/>
                <a:gd name="T84" fmla="*/ 819 w 529"/>
                <a:gd name="T85" fmla="*/ 580 h 401"/>
                <a:gd name="T86" fmla="*/ 935 w 529"/>
                <a:gd name="T87" fmla="*/ 580 h 401"/>
                <a:gd name="T88" fmla="*/ 977 w 529"/>
                <a:gd name="T89" fmla="*/ 552 h 401"/>
                <a:gd name="T90" fmla="*/ 977 w 529"/>
                <a:gd name="T91" fmla="*/ 525 h 401"/>
                <a:gd name="T92" fmla="*/ 957 w 529"/>
                <a:gd name="T93" fmla="*/ 497 h 401"/>
                <a:gd name="T94" fmla="*/ 1078 w 529"/>
                <a:gd name="T95" fmla="*/ 458 h 401"/>
                <a:gd name="T96" fmla="*/ 1096 w 529"/>
                <a:gd name="T97" fmla="*/ 445 h 401"/>
                <a:gd name="T98" fmla="*/ 1096 w 529"/>
                <a:gd name="T99" fmla="*/ 416 h 401"/>
                <a:gd name="T100" fmla="*/ 1137 w 529"/>
                <a:gd name="T101" fmla="*/ 403 h 401"/>
                <a:gd name="T102" fmla="*/ 1137 w 529"/>
                <a:gd name="T103" fmla="*/ 323 h 401"/>
                <a:gd name="T104" fmla="*/ 1178 w 529"/>
                <a:gd name="T105" fmla="*/ 323 h 401"/>
                <a:gd name="T106" fmla="*/ 1194 w 529"/>
                <a:gd name="T107" fmla="*/ 363 h 401"/>
                <a:gd name="T108" fmla="*/ 1256 w 529"/>
                <a:gd name="T109" fmla="*/ 390 h 401"/>
                <a:gd name="T110" fmla="*/ 1277 w 529"/>
                <a:gd name="T111" fmla="*/ 377 h 401"/>
                <a:gd name="T112" fmla="*/ 1256 w 529"/>
                <a:gd name="T113" fmla="*/ 350 h 401"/>
                <a:gd name="T114" fmla="*/ 1256 w 529"/>
                <a:gd name="T115" fmla="*/ 323 h 401"/>
                <a:gd name="T116" fmla="*/ 1316 w 529"/>
                <a:gd name="T117" fmla="*/ 310 h 401"/>
                <a:gd name="T118" fmla="*/ 1316 w 529"/>
                <a:gd name="T119" fmla="*/ 244 h 40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529"/>
                <a:gd name="T181" fmla="*/ 0 h 401"/>
                <a:gd name="T182" fmla="*/ 529 w 529"/>
                <a:gd name="T183" fmla="*/ 401 h 40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529" h="401">
                  <a:moveTo>
                    <a:pt x="528" y="144"/>
                  </a:moveTo>
                  <a:lnTo>
                    <a:pt x="480" y="144"/>
                  </a:lnTo>
                  <a:lnTo>
                    <a:pt x="456" y="120"/>
                  </a:lnTo>
                  <a:lnTo>
                    <a:pt x="424" y="152"/>
                  </a:lnTo>
                  <a:lnTo>
                    <a:pt x="416" y="136"/>
                  </a:lnTo>
                  <a:lnTo>
                    <a:pt x="408" y="160"/>
                  </a:lnTo>
                  <a:lnTo>
                    <a:pt x="360" y="128"/>
                  </a:lnTo>
                  <a:lnTo>
                    <a:pt x="360" y="88"/>
                  </a:lnTo>
                  <a:lnTo>
                    <a:pt x="344" y="96"/>
                  </a:lnTo>
                  <a:lnTo>
                    <a:pt x="352" y="128"/>
                  </a:lnTo>
                  <a:lnTo>
                    <a:pt x="328" y="128"/>
                  </a:lnTo>
                  <a:lnTo>
                    <a:pt x="312" y="104"/>
                  </a:lnTo>
                  <a:lnTo>
                    <a:pt x="296" y="104"/>
                  </a:lnTo>
                  <a:lnTo>
                    <a:pt x="248" y="56"/>
                  </a:lnTo>
                  <a:lnTo>
                    <a:pt x="216" y="72"/>
                  </a:lnTo>
                  <a:lnTo>
                    <a:pt x="216" y="56"/>
                  </a:lnTo>
                  <a:lnTo>
                    <a:pt x="160" y="64"/>
                  </a:lnTo>
                  <a:lnTo>
                    <a:pt x="120" y="40"/>
                  </a:lnTo>
                  <a:lnTo>
                    <a:pt x="120" y="0"/>
                  </a:lnTo>
                  <a:lnTo>
                    <a:pt x="104" y="8"/>
                  </a:lnTo>
                  <a:lnTo>
                    <a:pt x="64" y="8"/>
                  </a:lnTo>
                  <a:lnTo>
                    <a:pt x="72" y="56"/>
                  </a:lnTo>
                  <a:lnTo>
                    <a:pt x="48" y="56"/>
                  </a:lnTo>
                  <a:lnTo>
                    <a:pt x="8" y="32"/>
                  </a:lnTo>
                  <a:lnTo>
                    <a:pt x="0" y="56"/>
                  </a:lnTo>
                  <a:lnTo>
                    <a:pt x="32" y="88"/>
                  </a:lnTo>
                  <a:lnTo>
                    <a:pt x="24" y="120"/>
                  </a:lnTo>
                  <a:lnTo>
                    <a:pt x="48" y="160"/>
                  </a:lnTo>
                  <a:lnTo>
                    <a:pt x="88" y="136"/>
                  </a:lnTo>
                  <a:lnTo>
                    <a:pt x="112" y="184"/>
                  </a:lnTo>
                  <a:lnTo>
                    <a:pt x="112" y="224"/>
                  </a:lnTo>
                  <a:lnTo>
                    <a:pt x="152" y="224"/>
                  </a:lnTo>
                  <a:lnTo>
                    <a:pt x="168" y="264"/>
                  </a:lnTo>
                  <a:lnTo>
                    <a:pt x="176" y="232"/>
                  </a:lnTo>
                  <a:lnTo>
                    <a:pt x="208" y="280"/>
                  </a:lnTo>
                  <a:lnTo>
                    <a:pt x="232" y="320"/>
                  </a:lnTo>
                  <a:lnTo>
                    <a:pt x="232" y="344"/>
                  </a:lnTo>
                  <a:lnTo>
                    <a:pt x="264" y="400"/>
                  </a:lnTo>
                  <a:lnTo>
                    <a:pt x="288" y="376"/>
                  </a:lnTo>
                  <a:lnTo>
                    <a:pt x="304" y="328"/>
                  </a:lnTo>
                  <a:lnTo>
                    <a:pt x="320" y="320"/>
                  </a:lnTo>
                  <a:lnTo>
                    <a:pt x="336" y="328"/>
                  </a:lnTo>
                  <a:lnTo>
                    <a:pt x="328" y="344"/>
                  </a:lnTo>
                  <a:lnTo>
                    <a:pt x="376" y="344"/>
                  </a:lnTo>
                  <a:lnTo>
                    <a:pt x="392" y="328"/>
                  </a:lnTo>
                  <a:lnTo>
                    <a:pt x="392" y="312"/>
                  </a:lnTo>
                  <a:lnTo>
                    <a:pt x="384" y="296"/>
                  </a:lnTo>
                  <a:lnTo>
                    <a:pt x="432" y="272"/>
                  </a:lnTo>
                  <a:lnTo>
                    <a:pt x="440" y="264"/>
                  </a:lnTo>
                  <a:lnTo>
                    <a:pt x="440" y="248"/>
                  </a:lnTo>
                  <a:lnTo>
                    <a:pt x="456" y="240"/>
                  </a:lnTo>
                  <a:lnTo>
                    <a:pt x="456" y="192"/>
                  </a:lnTo>
                  <a:lnTo>
                    <a:pt x="472" y="192"/>
                  </a:lnTo>
                  <a:lnTo>
                    <a:pt x="480" y="216"/>
                  </a:lnTo>
                  <a:lnTo>
                    <a:pt x="504" y="232"/>
                  </a:lnTo>
                  <a:lnTo>
                    <a:pt x="512" y="224"/>
                  </a:lnTo>
                  <a:lnTo>
                    <a:pt x="504" y="208"/>
                  </a:lnTo>
                  <a:lnTo>
                    <a:pt x="504" y="192"/>
                  </a:lnTo>
                  <a:lnTo>
                    <a:pt x="528" y="184"/>
                  </a:lnTo>
                  <a:lnTo>
                    <a:pt x="528" y="144"/>
                  </a:lnTo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</a:ln>
            <a:effectLst/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200" b="1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Freeform 6"/>
            <p:cNvSpPr/>
            <p:nvPr/>
          </p:nvSpPr>
          <p:spPr bwMode="gray">
            <a:xfrm>
              <a:off x="5395728" y="2376088"/>
              <a:ext cx="634739" cy="673128"/>
            </a:xfrm>
            <a:custGeom>
              <a:avLst/>
              <a:gdLst>
                <a:gd name="T0" fmla="*/ 941 w 377"/>
                <a:gd name="T1" fmla="*/ 299 h 393"/>
                <a:gd name="T2" fmla="*/ 842 w 377"/>
                <a:gd name="T3" fmla="*/ 203 h 393"/>
                <a:gd name="T4" fmla="*/ 860 w 377"/>
                <a:gd name="T5" fmla="*/ 163 h 393"/>
                <a:gd name="T6" fmla="*/ 782 w 377"/>
                <a:gd name="T7" fmla="*/ 67 h 393"/>
                <a:gd name="T8" fmla="*/ 722 w 377"/>
                <a:gd name="T9" fmla="*/ 13 h 393"/>
                <a:gd name="T10" fmla="*/ 701 w 377"/>
                <a:gd name="T11" fmla="*/ 67 h 393"/>
                <a:gd name="T12" fmla="*/ 661 w 377"/>
                <a:gd name="T13" fmla="*/ 0 h 393"/>
                <a:gd name="T14" fmla="*/ 582 w 377"/>
                <a:gd name="T15" fmla="*/ 0 h 393"/>
                <a:gd name="T16" fmla="*/ 601 w 377"/>
                <a:gd name="T17" fmla="*/ 41 h 393"/>
                <a:gd name="T18" fmla="*/ 500 w 377"/>
                <a:gd name="T19" fmla="*/ 96 h 393"/>
                <a:gd name="T20" fmla="*/ 440 w 377"/>
                <a:gd name="T21" fmla="*/ 96 h 393"/>
                <a:gd name="T22" fmla="*/ 121 w 377"/>
                <a:gd name="T23" fmla="*/ 245 h 393"/>
                <a:gd name="T24" fmla="*/ 60 w 377"/>
                <a:gd name="T25" fmla="*/ 191 h 393"/>
                <a:gd name="T26" fmla="*/ 20 w 377"/>
                <a:gd name="T27" fmla="*/ 191 h 393"/>
                <a:gd name="T28" fmla="*/ 41 w 377"/>
                <a:gd name="T29" fmla="*/ 231 h 393"/>
                <a:gd name="T30" fmla="*/ 41 w 377"/>
                <a:gd name="T31" fmla="*/ 272 h 393"/>
                <a:gd name="T32" fmla="*/ 60 w 377"/>
                <a:gd name="T33" fmla="*/ 314 h 393"/>
                <a:gd name="T34" fmla="*/ 20 w 377"/>
                <a:gd name="T35" fmla="*/ 314 h 393"/>
                <a:gd name="T36" fmla="*/ 20 w 377"/>
                <a:gd name="T37" fmla="*/ 367 h 393"/>
                <a:gd name="T38" fmla="*/ 0 w 377"/>
                <a:gd name="T39" fmla="*/ 395 h 393"/>
                <a:gd name="T40" fmla="*/ 79 w 377"/>
                <a:gd name="T41" fmla="*/ 408 h 393"/>
                <a:gd name="T42" fmla="*/ 162 w 377"/>
                <a:gd name="T43" fmla="*/ 504 h 393"/>
                <a:gd name="T44" fmla="*/ 260 w 377"/>
                <a:gd name="T45" fmla="*/ 408 h 393"/>
                <a:gd name="T46" fmla="*/ 300 w 377"/>
                <a:gd name="T47" fmla="*/ 354 h 393"/>
                <a:gd name="T48" fmla="*/ 401 w 377"/>
                <a:gd name="T49" fmla="*/ 340 h 393"/>
                <a:gd name="T50" fmla="*/ 463 w 377"/>
                <a:gd name="T51" fmla="*/ 367 h 393"/>
                <a:gd name="T52" fmla="*/ 463 w 377"/>
                <a:gd name="T53" fmla="*/ 380 h 393"/>
                <a:gd name="T54" fmla="*/ 482 w 377"/>
                <a:gd name="T55" fmla="*/ 380 h 393"/>
                <a:gd name="T56" fmla="*/ 422 w 377"/>
                <a:gd name="T57" fmla="*/ 476 h 393"/>
                <a:gd name="T58" fmla="*/ 381 w 377"/>
                <a:gd name="T59" fmla="*/ 476 h 393"/>
                <a:gd name="T60" fmla="*/ 401 w 377"/>
                <a:gd name="T61" fmla="*/ 530 h 393"/>
                <a:gd name="T62" fmla="*/ 381 w 377"/>
                <a:gd name="T63" fmla="*/ 544 h 393"/>
                <a:gd name="T64" fmla="*/ 422 w 377"/>
                <a:gd name="T65" fmla="*/ 544 h 393"/>
                <a:gd name="T66" fmla="*/ 341 w 377"/>
                <a:gd name="T67" fmla="*/ 639 h 393"/>
                <a:gd name="T68" fmla="*/ 360 w 377"/>
                <a:gd name="T69" fmla="*/ 666 h 393"/>
                <a:gd name="T70" fmla="*/ 401 w 377"/>
                <a:gd name="T71" fmla="*/ 639 h 393"/>
                <a:gd name="T72" fmla="*/ 422 w 377"/>
                <a:gd name="T73" fmla="*/ 598 h 393"/>
                <a:gd name="T74" fmla="*/ 463 w 377"/>
                <a:gd name="T75" fmla="*/ 598 h 393"/>
                <a:gd name="T76" fmla="*/ 500 w 377"/>
                <a:gd name="T77" fmla="*/ 573 h 393"/>
                <a:gd name="T78" fmla="*/ 500 w 377"/>
                <a:gd name="T79" fmla="*/ 530 h 393"/>
                <a:gd name="T80" fmla="*/ 643 w 377"/>
                <a:gd name="T81" fmla="*/ 476 h 393"/>
                <a:gd name="T82" fmla="*/ 761 w 377"/>
                <a:gd name="T83" fmla="*/ 450 h 393"/>
                <a:gd name="T84" fmla="*/ 782 w 377"/>
                <a:gd name="T85" fmla="*/ 380 h 393"/>
                <a:gd name="T86" fmla="*/ 860 w 377"/>
                <a:gd name="T87" fmla="*/ 340 h 393"/>
                <a:gd name="T88" fmla="*/ 922 w 377"/>
                <a:gd name="T89" fmla="*/ 327 h 393"/>
                <a:gd name="T90" fmla="*/ 941 w 377"/>
                <a:gd name="T91" fmla="*/ 299 h 39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77"/>
                <a:gd name="T139" fmla="*/ 0 h 393"/>
                <a:gd name="T140" fmla="*/ 377 w 377"/>
                <a:gd name="T141" fmla="*/ 393 h 39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77" h="393">
                  <a:moveTo>
                    <a:pt x="376" y="176"/>
                  </a:moveTo>
                  <a:lnTo>
                    <a:pt x="336" y="120"/>
                  </a:lnTo>
                  <a:lnTo>
                    <a:pt x="344" y="96"/>
                  </a:lnTo>
                  <a:lnTo>
                    <a:pt x="312" y="40"/>
                  </a:lnTo>
                  <a:lnTo>
                    <a:pt x="288" y="8"/>
                  </a:lnTo>
                  <a:lnTo>
                    <a:pt x="280" y="40"/>
                  </a:lnTo>
                  <a:lnTo>
                    <a:pt x="264" y="0"/>
                  </a:lnTo>
                  <a:lnTo>
                    <a:pt x="232" y="0"/>
                  </a:lnTo>
                  <a:lnTo>
                    <a:pt x="240" y="24"/>
                  </a:lnTo>
                  <a:lnTo>
                    <a:pt x="200" y="56"/>
                  </a:lnTo>
                  <a:lnTo>
                    <a:pt x="176" y="56"/>
                  </a:lnTo>
                  <a:lnTo>
                    <a:pt x="48" y="144"/>
                  </a:lnTo>
                  <a:lnTo>
                    <a:pt x="24" y="112"/>
                  </a:lnTo>
                  <a:lnTo>
                    <a:pt x="8" y="112"/>
                  </a:lnTo>
                  <a:lnTo>
                    <a:pt x="16" y="136"/>
                  </a:lnTo>
                  <a:lnTo>
                    <a:pt x="16" y="160"/>
                  </a:lnTo>
                  <a:lnTo>
                    <a:pt x="24" y="184"/>
                  </a:lnTo>
                  <a:lnTo>
                    <a:pt x="8" y="184"/>
                  </a:lnTo>
                  <a:lnTo>
                    <a:pt x="8" y="216"/>
                  </a:lnTo>
                  <a:lnTo>
                    <a:pt x="0" y="232"/>
                  </a:lnTo>
                  <a:lnTo>
                    <a:pt x="32" y="240"/>
                  </a:lnTo>
                  <a:lnTo>
                    <a:pt x="64" y="296"/>
                  </a:lnTo>
                  <a:lnTo>
                    <a:pt x="104" y="240"/>
                  </a:lnTo>
                  <a:lnTo>
                    <a:pt x="120" y="208"/>
                  </a:lnTo>
                  <a:lnTo>
                    <a:pt x="160" y="200"/>
                  </a:lnTo>
                  <a:lnTo>
                    <a:pt x="184" y="216"/>
                  </a:lnTo>
                  <a:lnTo>
                    <a:pt x="184" y="224"/>
                  </a:lnTo>
                  <a:lnTo>
                    <a:pt x="192" y="224"/>
                  </a:lnTo>
                  <a:lnTo>
                    <a:pt x="168" y="280"/>
                  </a:lnTo>
                  <a:lnTo>
                    <a:pt x="152" y="280"/>
                  </a:lnTo>
                  <a:lnTo>
                    <a:pt x="160" y="312"/>
                  </a:lnTo>
                  <a:lnTo>
                    <a:pt x="152" y="320"/>
                  </a:lnTo>
                  <a:lnTo>
                    <a:pt x="168" y="320"/>
                  </a:lnTo>
                  <a:lnTo>
                    <a:pt x="136" y="376"/>
                  </a:lnTo>
                  <a:lnTo>
                    <a:pt x="144" y="392"/>
                  </a:lnTo>
                  <a:lnTo>
                    <a:pt x="160" y="376"/>
                  </a:lnTo>
                  <a:lnTo>
                    <a:pt x="168" y="352"/>
                  </a:lnTo>
                  <a:lnTo>
                    <a:pt x="184" y="352"/>
                  </a:lnTo>
                  <a:lnTo>
                    <a:pt x="200" y="336"/>
                  </a:lnTo>
                  <a:lnTo>
                    <a:pt x="200" y="312"/>
                  </a:lnTo>
                  <a:lnTo>
                    <a:pt x="256" y="280"/>
                  </a:lnTo>
                  <a:lnTo>
                    <a:pt x="304" y="264"/>
                  </a:lnTo>
                  <a:lnTo>
                    <a:pt x="312" y="224"/>
                  </a:lnTo>
                  <a:lnTo>
                    <a:pt x="344" y="200"/>
                  </a:lnTo>
                  <a:lnTo>
                    <a:pt x="368" y="192"/>
                  </a:lnTo>
                  <a:lnTo>
                    <a:pt x="376" y="176"/>
                  </a:lnTo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</a:ln>
            <a:effectLst/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200" b="1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Freeform 7"/>
            <p:cNvSpPr/>
            <p:nvPr/>
          </p:nvSpPr>
          <p:spPr bwMode="gray">
            <a:xfrm>
              <a:off x="4912318" y="2528581"/>
              <a:ext cx="592703" cy="916502"/>
            </a:xfrm>
            <a:custGeom>
              <a:avLst/>
              <a:gdLst>
                <a:gd name="T0" fmla="*/ 790 w 353"/>
                <a:gd name="T1" fmla="*/ 266 h 537"/>
                <a:gd name="T2" fmla="*/ 731 w 353"/>
                <a:gd name="T3" fmla="*/ 160 h 537"/>
                <a:gd name="T4" fmla="*/ 614 w 353"/>
                <a:gd name="T5" fmla="*/ 148 h 537"/>
                <a:gd name="T6" fmla="*/ 552 w 353"/>
                <a:gd name="T7" fmla="*/ 0 h 537"/>
                <a:gd name="T8" fmla="*/ 435 w 353"/>
                <a:gd name="T9" fmla="*/ 109 h 537"/>
                <a:gd name="T10" fmla="*/ 336 w 353"/>
                <a:gd name="T11" fmla="*/ 135 h 537"/>
                <a:gd name="T12" fmla="*/ 198 w 353"/>
                <a:gd name="T13" fmla="*/ 173 h 537"/>
                <a:gd name="T14" fmla="*/ 79 w 353"/>
                <a:gd name="T15" fmla="*/ 122 h 537"/>
                <a:gd name="T16" fmla="*/ 20 w 353"/>
                <a:gd name="T17" fmla="*/ 201 h 537"/>
                <a:gd name="T18" fmla="*/ 138 w 353"/>
                <a:gd name="T19" fmla="*/ 335 h 537"/>
                <a:gd name="T20" fmla="*/ 60 w 353"/>
                <a:gd name="T21" fmla="*/ 388 h 537"/>
                <a:gd name="T22" fmla="*/ 158 w 353"/>
                <a:gd name="T23" fmla="*/ 454 h 537"/>
                <a:gd name="T24" fmla="*/ 79 w 353"/>
                <a:gd name="T25" fmla="*/ 480 h 537"/>
                <a:gd name="T26" fmla="*/ 41 w 353"/>
                <a:gd name="T27" fmla="*/ 546 h 537"/>
                <a:gd name="T28" fmla="*/ 79 w 353"/>
                <a:gd name="T29" fmla="*/ 668 h 537"/>
                <a:gd name="T30" fmla="*/ 60 w 353"/>
                <a:gd name="T31" fmla="*/ 854 h 537"/>
                <a:gd name="T32" fmla="*/ 217 w 353"/>
                <a:gd name="T33" fmla="*/ 882 h 537"/>
                <a:gd name="T34" fmla="*/ 277 w 353"/>
                <a:gd name="T35" fmla="*/ 854 h 537"/>
                <a:gd name="T36" fmla="*/ 375 w 353"/>
                <a:gd name="T37" fmla="*/ 708 h 537"/>
                <a:gd name="T38" fmla="*/ 573 w 353"/>
                <a:gd name="T39" fmla="*/ 628 h 537"/>
                <a:gd name="T40" fmla="*/ 593 w 353"/>
                <a:gd name="T41" fmla="*/ 575 h 537"/>
                <a:gd name="T42" fmla="*/ 476 w 353"/>
                <a:gd name="T43" fmla="*/ 534 h 537"/>
                <a:gd name="T44" fmla="*/ 454 w 353"/>
                <a:gd name="T45" fmla="*/ 480 h 537"/>
                <a:gd name="T46" fmla="*/ 397 w 353"/>
                <a:gd name="T47" fmla="*/ 442 h 537"/>
                <a:gd name="T48" fmla="*/ 259 w 353"/>
                <a:gd name="T49" fmla="*/ 429 h 537"/>
                <a:gd name="T50" fmla="*/ 336 w 353"/>
                <a:gd name="T51" fmla="*/ 280 h 537"/>
                <a:gd name="T52" fmla="*/ 397 w 353"/>
                <a:gd name="T53" fmla="*/ 227 h 537"/>
                <a:gd name="T54" fmla="*/ 476 w 353"/>
                <a:gd name="T55" fmla="*/ 253 h 537"/>
                <a:gd name="T56" fmla="*/ 513 w 353"/>
                <a:gd name="T57" fmla="*/ 307 h 537"/>
                <a:gd name="T58" fmla="*/ 552 w 353"/>
                <a:gd name="T59" fmla="*/ 335 h 537"/>
                <a:gd name="T60" fmla="*/ 633 w 353"/>
                <a:gd name="T61" fmla="*/ 429 h 537"/>
                <a:gd name="T62" fmla="*/ 673 w 353"/>
                <a:gd name="T63" fmla="*/ 480 h 537"/>
                <a:gd name="T64" fmla="*/ 810 w 353"/>
                <a:gd name="T65" fmla="*/ 361 h 5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53"/>
                <a:gd name="T100" fmla="*/ 0 h 537"/>
                <a:gd name="T101" fmla="*/ 353 w 353"/>
                <a:gd name="T102" fmla="*/ 537 h 5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53" h="537">
                  <a:moveTo>
                    <a:pt x="352" y="208"/>
                  </a:moveTo>
                  <a:lnTo>
                    <a:pt x="320" y="160"/>
                  </a:lnTo>
                  <a:lnTo>
                    <a:pt x="288" y="152"/>
                  </a:lnTo>
                  <a:lnTo>
                    <a:pt x="296" y="96"/>
                  </a:lnTo>
                  <a:lnTo>
                    <a:pt x="264" y="104"/>
                  </a:lnTo>
                  <a:lnTo>
                    <a:pt x="248" y="88"/>
                  </a:lnTo>
                  <a:lnTo>
                    <a:pt x="248" y="48"/>
                  </a:lnTo>
                  <a:lnTo>
                    <a:pt x="224" y="0"/>
                  </a:lnTo>
                  <a:lnTo>
                    <a:pt x="176" y="24"/>
                  </a:lnTo>
                  <a:lnTo>
                    <a:pt x="176" y="64"/>
                  </a:lnTo>
                  <a:lnTo>
                    <a:pt x="144" y="56"/>
                  </a:lnTo>
                  <a:lnTo>
                    <a:pt x="136" y="80"/>
                  </a:lnTo>
                  <a:lnTo>
                    <a:pt x="112" y="72"/>
                  </a:lnTo>
                  <a:lnTo>
                    <a:pt x="80" y="104"/>
                  </a:lnTo>
                  <a:lnTo>
                    <a:pt x="56" y="56"/>
                  </a:lnTo>
                  <a:lnTo>
                    <a:pt x="32" y="72"/>
                  </a:lnTo>
                  <a:lnTo>
                    <a:pt x="24" y="112"/>
                  </a:lnTo>
                  <a:lnTo>
                    <a:pt x="8" y="120"/>
                  </a:lnTo>
                  <a:lnTo>
                    <a:pt x="32" y="184"/>
                  </a:lnTo>
                  <a:lnTo>
                    <a:pt x="56" y="200"/>
                  </a:lnTo>
                  <a:lnTo>
                    <a:pt x="32" y="216"/>
                  </a:lnTo>
                  <a:lnTo>
                    <a:pt x="24" y="232"/>
                  </a:lnTo>
                  <a:lnTo>
                    <a:pt x="56" y="232"/>
                  </a:lnTo>
                  <a:lnTo>
                    <a:pt x="64" y="272"/>
                  </a:lnTo>
                  <a:lnTo>
                    <a:pt x="48" y="304"/>
                  </a:lnTo>
                  <a:lnTo>
                    <a:pt x="32" y="288"/>
                  </a:lnTo>
                  <a:lnTo>
                    <a:pt x="16" y="304"/>
                  </a:lnTo>
                  <a:lnTo>
                    <a:pt x="16" y="328"/>
                  </a:lnTo>
                  <a:lnTo>
                    <a:pt x="0" y="344"/>
                  </a:lnTo>
                  <a:lnTo>
                    <a:pt x="32" y="400"/>
                  </a:lnTo>
                  <a:lnTo>
                    <a:pt x="8" y="488"/>
                  </a:lnTo>
                  <a:lnTo>
                    <a:pt x="24" y="512"/>
                  </a:lnTo>
                  <a:lnTo>
                    <a:pt x="72" y="512"/>
                  </a:lnTo>
                  <a:lnTo>
                    <a:pt x="88" y="528"/>
                  </a:lnTo>
                  <a:lnTo>
                    <a:pt x="128" y="536"/>
                  </a:lnTo>
                  <a:lnTo>
                    <a:pt x="112" y="512"/>
                  </a:lnTo>
                  <a:lnTo>
                    <a:pt x="120" y="480"/>
                  </a:lnTo>
                  <a:lnTo>
                    <a:pt x="152" y="424"/>
                  </a:lnTo>
                  <a:lnTo>
                    <a:pt x="192" y="384"/>
                  </a:lnTo>
                  <a:lnTo>
                    <a:pt x="232" y="376"/>
                  </a:lnTo>
                  <a:lnTo>
                    <a:pt x="248" y="360"/>
                  </a:lnTo>
                  <a:lnTo>
                    <a:pt x="240" y="344"/>
                  </a:lnTo>
                  <a:lnTo>
                    <a:pt x="224" y="312"/>
                  </a:lnTo>
                  <a:lnTo>
                    <a:pt x="192" y="320"/>
                  </a:lnTo>
                  <a:lnTo>
                    <a:pt x="176" y="312"/>
                  </a:lnTo>
                  <a:lnTo>
                    <a:pt x="184" y="288"/>
                  </a:lnTo>
                  <a:lnTo>
                    <a:pt x="184" y="248"/>
                  </a:lnTo>
                  <a:lnTo>
                    <a:pt x="160" y="264"/>
                  </a:lnTo>
                  <a:lnTo>
                    <a:pt x="128" y="256"/>
                  </a:lnTo>
                  <a:lnTo>
                    <a:pt x="104" y="256"/>
                  </a:lnTo>
                  <a:lnTo>
                    <a:pt x="104" y="224"/>
                  </a:lnTo>
                  <a:lnTo>
                    <a:pt x="136" y="168"/>
                  </a:lnTo>
                  <a:lnTo>
                    <a:pt x="152" y="168"/>
                  </a:lnTo>
                  <a:lnTo>
                    <a:pt x="160" y="136"/>
                  </a:lnTo>
                  <a:lnTo>
                    <a:pt x="176" y="136"/>
                  </a:lnTo>
                  <a:lnTo>
                    <a:pt x="192" y="152"/>
                  </a:lnTo>
                  <a:lnTo>
                    <a:pt x="216" y="152"/>
                  </a:lnTo>
                  <a:lnTo>
                    <a:pt x="208" y="184"/>
                  </a:lnTo>
                  <a:lnTo>
                    <a:pt x="208" y="200"/>
                  </a:lnTo>
                  <a:lnTo>
                    <a:pt x="224" y="200"/>
                  </a:lnTo>
                  <a:lnTo>
                    <a:pt x="224" y="232"/>
                  </a:lnTo>
                  <a:lnTo>
                    <a:pt x="256" y="256"/>
                  </a:lnTo>
                  <a:lnTo>
                    <a:pt x="264" y="280"/>
                  </a:lnTo>
                  <a:lnTo>
                    <a:pt x="272" y="288"/>
                  </a:lnTo>
                  <a:lnTo>
                    <a:pt x="312" y="256"/>
                  </a:lnTo>
                  <a:lnTo>
                    <a:pt x="328" y="216"/>
                  </a:lnTo>
                  <a:lnTo>
                    <a:pt x="352" y="208"/>
                  </a:lnTo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</a:ln>
            <a:effectLst/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200" b="1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Freeform 8"/>
            <p:cNvSpPr/>
            <p:nvPr/>
          </p:nvSpPr>
          <p:spPr bwMode="gray">
            <a:xfrm>
              <a:off x="5084664" y="2761172"/>
              <a:ext cx="190562" cy="218728"/>
            </a:xfrm>
            <a:custGeom>
              <a:avLst/>
              <a:gdLst>
                <a:gd name="T0" fmla="*/ 283 w 113"/>
                <a:gd name="T1" fmla="*/ 103 h 129"/>
                <a:gd name="T2" fmla="*/ 243 w 113"/>
                <a:gd name="T3" fmla="*/ 64 h 129"/>
                <a:gd name="T4" fmla="*/ 283 w 113"/>
                <a:gd name="T5" fmla="*/ 26 h 129"/>
                <a:gd name="T6" fmla="*/ 202 w 113"/>
                <a:gd name="T7" fmla="*/ 26 h 129"/>
                <a:gd name="T8" fmla="*/ 183 w 113"/>
                <a:gd name="T9" fmla="*/ 0 h 129"/>
                <a:gd name="T10" fmla="*/ 141 w 113"/>
                <a:gd name="T11" fmla="*/ 0 h 129"/>
                <a:gd name="T12" fmla="*/ 122 w 113"/>
                <a:gd name="T13" fmla="*/ 52 h 129"/>
                <a:gd name="T14" fmla="*/ 83 w 113"/>
                <a:gd name="T15" fmla="*/ 52 h 129"/>
                <a:gd name="T16" fmla="*/ 0 w 113"/>
                <a:gd name="T17" fmla="*/ 143 h 129"/>
                <a:gd name="T18" fmla="*/ 0 w 113"/>
                <a:gd name="T19" fmla="*/ 194 h 129"/>
                <a:gd name="T20" fmla="*/ 83 w 113"/>
                <a:gd name="T21" fmla="*/ 194 h 129"/>
                <a:gd name="T22" fmla="*/ 122 w 113"/>
                <a:gd name="T23" fmla="*/ 207 h 129"/>
                <a:gd name="T24" fmla="*/ 202 w 113"/>
                <a:gd name="T25" fmla="*/ 181 h 129"/>
                <a:gd name="T26" fmla="*/ 202 w 113"/>
                <a:gd name="T27" fmla="*/ 156 h 129"/>
                <a:gd name="T28" fmla="*/ 183 w 113"/>
                <a:gd name="T29" fmla="*/ 130 h 129"/>
                <a:gd name="T30" fmla="*/ 243 w 113"/>
                <a:gd name="T31" fmla="*/ 130 h 129"/>
                <a:gd name="T32" fmla="*/ 283 w 113"/>
                <a:gd name="T33" fmla="*/ 103 h 1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3"/>
                <a:gd name="T52" fmla="*/ 0 h 129"/>
                <a:gd name="T53" fmla="*/ 113 w 113"/>
                <a:gd name="T54" fmla="*/ 129 h 12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3" h="129">
                  <a:moveTo>
                    <a:pt x="112" y="64"/>
                  </a:moveTo>
                  <a:lnTo>
                    <a:pt x="96" y="40"/>
                  </a:lnTo>
                  <a:lnTo>
                    <a:pt x="112" y="16"/>
                  </a:lnTo>
                  <a:lnTo>
                    <a:pt x="80" y="16"/>
                  </a:lnTo>
                  <a:lnTo>
                    <a:pt x="72" y="0"/>
                  </a:lnTo>
                  <a:lnTo>
                    <a:pt x="56" y="0"/>
                  </a:lnTo>
                  <a:lnTo>
                    <a:pt x="48" y="32"/>
                  </a:lnTo>
                  <a:lnTo>
                    <a:pt x="32" y="32"/>
                  </a:lnTo>
                  <a:lnTo>
                    <a:pt x="0" y="88"/>
                  </a:lnTo>
                  <a:lnTo>
                    <a:pt x="0" y="120"/>
                  </a:lnTo>
                  <a:lnTo>
                    <a:pt x="32" y="120"/>
                  </a:lnTo>
                  <a:lnTo>
                    <a:pt x="48" y="128"/>
                  </a:lnTo>
                  <a:lnTo>
                    <a:pt x="80" y="112"/>
                  </a:lnTo>
                  <a:lnTo>
                    <a:pt x="80" y="96"/>
                  </a:lnTo>
                  <a:lnTo>
                    <a:pt x="72" y="80"/>
                  </a:lnTo>
                  <a:lnTo>
                    <a:pt x="96" y="80"/>
                  </a:lnTo>
                  <a:lnTo>
                    <a:pt x="112" y="64"/>
                  </a:lnTo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</a:ln>
            <a:effectLst/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200" b="1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Freeform 9"/>
            <p:cNvSpPr/>
            <p:nvPr/>
          </p:nvSpPr>
          <p:spPr bwMode="gray">
            <a:xfrm>
              <a:off x="5206568" y="2868996"/>
              <a:ext cx="149927" cy="206405"/>
            </a:xfrm>
            <a:custGeom>
              <a:avLst/>
              <a:gdLst>
                <a:gd name="T0" fmla="*/ 221 w 89"/>
                <a:gd name="T1" fmla="*/ 135 h 121"/>
                <a:gd name="T2" fmla="*/ 200 w 89"/>
                <a:gd name="T3" fmla="*/ 93 h 121"/>
                <a:gd name="T4" fmla="*/ 141 w 89"/>
                <a:gd name="T5" fmla="*/ 66 h 121"/>
                <a:gd name="T6" fmla="*/ 121 w 89"/>
                <a:gd name="T7" fmla="*/ 13 h 121"/>
                <a:gd name="T8" fmla="*/ 79 w 89"/>
                <a:gd name="T9" fmla="*/ 0 h 121"/>
                <a:gd name="T10" fmla="*/ 60 w 89"/>
                <a:gd name="T11" fmla="*/ 13 h 121"/>
                <a:gd name="T12" fmla="*/ 79 w 89"/>
                <a:gd name="T13" fmla="*/ 80 h 121"/>
                <a:gd name="T14" fmla="*/ 20 w 89"/>
                <a:gd name="T15" fmla="*/ 80 h 121"/>
                <a:gd name="T16" fmla="*/ 0 w 89"/>
                <a:gd name="T17" fmla="*/ 186 h 121"/>
                <a:gd name="T18" fmla="*/ 41 w 89"/>
                <a:gd name="T19" fmla="*/ 200 h 121"/>
                <a:gd name="T20" fmla="*/ 141 w 89"/>
                <a:gd name="T21" fmla="*/ 186 h 121"/>
                <a:gd name="T22" fmla="*/ 141 w 89"/>
                <a:gd name="T23" fmla="*/ 135 h 121"/>
                <a:gd name="T24" fmla="*/ 221 w 89"/>
                <a:gd name="T25" fmla="*/ 135 h 12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9"/>
                <a:gd name="T40" fmla="*/ 0 h 121"/>
                <a:gd name="T41" fmla="*/ 89 w 89"/>
                <a:gd name="T42" fmla="*/ 121 h 12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9" h="121">
                  <a:moveTo>
                    <a:pt x="88" y="80"/>
                  </a:moveTo>
                  <a:lnTo>
                    <a:pt x="80" y="56"/>
                  </a:lnTo>
                  <a:lnTo>
                    <a:pt x="56" y="40"/>
                  </a:lnTo>
                  <a:lnTo>
                    <a:pt x="48" y="8"/>
                  </a:lnTo>
                  <a:lnTo>
                    <a:pt x="32" y="0"/>
                  </a:lnTo>
                  <a:lnTo>
                    <a:pt x="24" y="8"/>
                  </a:lnTo>
                  <a:lnTo>
                    <a:pt x="32" y="48"/>
                  </a:lnTo>
                  <a:lnTo>
                    <a:pt x="8" y="48"/>
                  </a:lnTo>
                  <a:lnTo>
                    <a:pt x="0" y="112"/>
                  </a:lnTo>
                  <a:lnTo>
                    <a:pt x="16" y="120"/>
                  </a:lnTo>
                  <a:lnTo>
                    <a:pt x="56" y="112"/>
                  </a:lnTo>
                  <a:lnTo>
                    <a:pt x="56" y="80"/>
                  </a:lnTo>
                  <a:lnTo>
                    <a:pt x="88" y="80"/>
                  </a:lnTo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</a:ln>
            <a:effectLst/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200" b="1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Freeform 10"/>
            <p:cNvSpPr/>
            <p:nvPr/>
          </p:nvSpPr>
          <p:spPr bwMode="gray">
            <a:xfrm>
              <a:off x="5206568" y="2882859"/>
              <a:ext cx="57449" cy="69315"/>
            </a:xfrm>
            <a:custGeom>
              <a:avLst/>
              <a:gdLst>
                <a:gd name="T0" fmla="*/ 96 w 33"/>
                <a:gd name="T1" fmla="*/ 64 h 41"/>
                <a:gd name="T2" fmla="*/ 24 w 33"/>
                <a:gd name="T3" fmla="*/ 64 h 41"/>
                <a:gd name="T4" fmla="*/ 24 w 33"/>
                <a:gd name="T5" fmla="*/ 38 h 41"/>
                <a:gd name="T6" fmla="*/ 0 w 33"/>
                <a:gd name="T7" fmla="*/ 0 h 41"/>
                <a:gd name="T8" fmla="*/ 71 w 33"/>
                <a:gd name="T9" fmla="*/ 13 h 41"/>
                <a:gd name="T10" fmla="*/ 96 w 33"/>
                <a:gd name="T11" fmla="*/ 64 h 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"/>
                <a:gd name="T19" fmla="*/ 0 h 41"/>
                <a:gd name="T20" fmla="*/ 33 w 33"/>
                <a:gd name="T21" fmla="*/ 41 h 4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" h="41">
                  <a:moveTo>
                    <a:pt x="32" y="40"/>
                  </a:moveTo>
                  <a:lnTo>
                    <a:pt x="8" y="40"/>
                  </a:lnTo>
                  <a:lnTo>
                    <a:pt x="8" y="24"/>
                  </a:lnTo>
                  <a:lnTo>
                    <a:pt x="0" y="0"/>
                  </a:lnTo>
                  <a:lnTo>
                    <a:pt x="24" y="8"/>
                  </a:lnTo>
                  <a:lnTo>
                    <a:pt x="32" y="40"/>
                  </a:lnTo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</a:ln>
            <a:effectLst/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200" b="1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Freeform 11"/>
            <p:cNvSpPr/>
            <p:nvPr/>
          </p:nvSpPr>
          <p:spPr bwMode="gray">
            <a:xfrm>
              <a:off x="5072054" y="3129313"/>
              <a:ext cx="730020" cy="494449"/>
            </a:xfrm>
            <a:custGeom>
              <a:avLst/>
              <a:gdLst>
                <a:gd name="T0" fmla="*/ 384 w 433"/>
                <a:gd name="T1" fmla="*/ 13 h 289"/>
                <a:gd name="T2" fmla="*/ 343 w 433"/>
                <a:gd name="T3" fmla="*/ 41 h 289"/>
                <a:gd name="T4" fmla="*/ 243 w 433"/>
                <a:gd name="T5" fmla="*/ 54 h 289"/>
                <a:gd name="T6" fmla="*/ 141 w 433"/>
                <a:gd name="T7" fmla="*/ 122 h 289"/>
                <a:gd name="T8" fmla="*/ 41 w 433"/>
                <a:gd name="T9" fmla="*/ 215 h 289"/>
                <a:gd name="T10" fmla="*/ 41 w 433"/>
                <a:gd name="T11" fmla="*/ 271 h 289"/>
                <a:gd name="T12" fmla="*/ 83 w 433"/>
                <a:gd name="T13" fmla="*/ 311 h 289"/>
                <a:gd name="T14" fmla="*/ 122 w 433"/>
                <a:gd name="T15" fmla="*/ 298 h 289"/>
                <a:gd name="T16" fmla="*/ 162 w 433"/>
                <a:gd name="T17" fmla="*/ 298 h 289"/>
                <a:gd name="T18" fmla="*/ 20 w 433"/>
                <a:gd name="T19" fmla="*/ 380 h 289"/>
                <a:gd name="T20" fmla="*/ 0 w 433"/>
                <a:gd name="T21" fmla="*/ 419 h 289"/>
                <a:gd name="T22" fmla="*/ 41 w 433"/>
                <a:gd name="T23" fmla="*/ 432 h 289"/>
                <a:gd name="T24" fmla="*/ 122 w 433"/>
                <a:gd name="T25" fmla="*/ 486 h 289"/>
                <a:gd name="T26" fmla="*/ 202 w 433"/>
                <a:gd name="T27" fmla="*/ 486 h 289"/>
                <a:gd name="T28" fmla="*/ 243 w 433"/>
                <a:gd name="T29" fmla="*/ 459 h 289"/>
                <a:gd name="T30" fmla="*/ 243 w 433"/>
                <a:gd name="T31" fmla="*/ 432 h 289"/>
                <a:gd name="T32" fmla="*/ 283 w 433"/>
                <a:gd name="T33" fmla="*/ 445 h 289"/>
                <a:gd name="T34" fmla="*/ 301 w 433"/>
                <a:gd name="T35" fmla="*/ 459 h 289"/>
                <a:gd name="T36" fmla="*/ 384 w 433"/>
                <a:gd name="T37" fmla="*/ 486 h 289"/>
                <a:gd name="T38" fmla="*/ 422 w 433"/>
                <a:gd name="T39" fmla="*/ 459 h 289"/>
                <a:gd name="T40" fmla="*/ 484 w 433"/>
                <a:gd name="T41" fmla="*/ 459 h 289"/>
                <a:gd name="T42" fmla="*/ 484 w 433"/>
                <a:gd name="T43" fmla="*/ 486 h 289"/>
                <a:gd name="T44" fmla="*/ 525 w 433"/>
                <a:gd name="T45" fmla="*/ 472 h 289"/>
                <a:gd name="T46" fmla="*/ 606 w 433"/>
                <a:gd name="T47" fmla="*/ 393 h 289"/>
                <a:gd name="T48" fmla="*/ 646 w 433"/>
                <a:gd name="T49" fmla="*/ 393 h 289"/>
                <a:gd name="T50" fmla="*/ 746 w 433"/>
                <a:gd name="T51" fmla="*/ 285 h 289"/>
                <a:gd name="T52" fmla="*/ 746 w 433"/>
                <a:gd name="T53" fmla="*/ 244 h 289"/>
                <a:gd name="T54" fmla="*/ 766 w 433"/>
                <a:gd name="T55" fmla="*/ 231 h 289"/>
                <a:gd name="T56" fmla="*/ 786 w 433"/>
                <a:gd name="T57" fmla="*/ 258 h 289"/>
                <a:gd name="T58" fmla="*/ 868 w 433"/>
                <a:gd name="T59" fmla="*/ 163 h 289"/>
                <a:gd name="T60" fmla="*/ 948 w 433"/>
                <a:gd name="T61" fmla="*/ 136 h 289"/>
                <a:gd name="T62" fmla="*/ 948 w 433"/>
                <a:gd name="T63" fmla="*/ 149 h 289"/>
                <a:gd name="T64" fmla="*/ 1010 w 433"/>
                <a:gd name="T65" fmla="*/ 109 h 289"/>
                <a:gd name="T66" fmla="*/ 1052 w 433"/>
                <a:gd name="T67" fmla="*/ 122 h 289"/>
                <a:gd name="T68" fmla="*/ 1090 w 433"/>
                <a:gd name="T69" fmla="*/ 41 h 289"/>
                <a:gd name="T70" fmla="*/ 1070 w 433"/>
                <a:gd name="T71" fmla="*/ 27 h 289"/>
                <a:gd name="T72" fmla="*/ 1010 w 433"/>
                <a:gd name="T73" fmla="*/ 27 h 289"/>
                <a:gd name="T74" fmla="*/ 969 w 433"/>
                <a:gd name="T75" fmla="*/ 41 h 289"/>
                <a:gd name="T76" fmla="*/ 868 w 433"/>
                <a:gd name="T77" fmla="*/ 41 h 289"/>
                <a:gd name="T78" fmla="*/ 828 w 433"/>
                <a:gd name="T79" fmla="*/ 0 h 289"/>
                <a:gd name="T80" fmla="*/ 685 w 433"/>
                <a:gd name="T81" fmla="*/ 67 h 289"/>
                <a:gd name="T82" fmla="*/ 668 w 433"/>
                <a:gd name="T83" fmla="*/ 109 h 289"/>
                <a:gd name="T84" fmla="*/ 626 w 433"/>
                <a:gd name="T85" fmla="*/ 109 h 289"/>
                <a:gd name="T86" fmla="*/ 505 w 433"/>
                <a:gd name="T87" fmla="*/ 109 h 289"/>
                <a:gd name="T88" fmla="*/ 505 w 433"/>
                <a:gd name="T89" fmla="*/ 81 h 289"/>
                <a:gd name="T90" fmla="*/ 546 w 433"/>
                <a:gd name="T91" fmla="*/ 54 h 289"/>
                <a:gd name="T92" fmla="*/ 505 w 433"/>
                <a:gd name="T93" fmla="*/ 0 h 289"/>
                <a:gd name="T94" fmla="*/ 444 w 433"/>
                <a:gd name="T95" fmla="*/ 0 h 289"/>
                <a:gd name="T96" fmla="*/ 422 w 433"/>
                <a:gd name="T97" fmla="*/ 0 h 289"/>
                <a:gd name="T98" fmla="*/ 404 w 433"/>
                <a:gd name="T99" fmla="*/ 27 h 289"/>
                <a:gd name="T100" fmla="*/ 384 w 433"/>
                <a:gd name="T101" fmla="*/ 13 h 28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33"/>
                <a:gd name="T154" fmla="*/ 0 h 289"/>
                <a:gd name="T155" fmla="*/ 433 w 433"/>
                <a:gd name="T156" fmla="*/ 289 h 289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33" h="289">
                  <a:moveTo>
                    <a:pt x="152" y="8"/>
                  </a:moveTo>
                  <a:lnTo>
                    <a:pt x="136" y="24"/>
                  </a:lnTo>
                  <a:lnTo>
                    <a:pt x="96" y="32"/>
                  </a:lnTo>
                  <a:lnTo>
                    <a:pt x="56" y="72"/>
                  </a:lnTo>
                  <a:lnTo>
                    <a:pt x="16" y="128"/>
                  </a:lnTo>
                  <a:lnTo>
                    <a:pt x="16" y="160"/>
                  </a:lnTo>
                  <a:lnTo>
                    <a:pt x="32" y="184"/>
                  </a:lnTo>
                  <a:lnTo>
                    <a:pt x="48" y="176"/>
                  </a:lnTo>
                  <a:lnTo>
                    <a:pt x="64" y="176"/>
                  </a:lnTo>
                  <a:lnTo>
                    <a:pt x="8" y="224"/>
                  </a:lnTo>
                  <a:lnTo>
                    <a:pt x="0" y="248"/>
                  </a:lnTo>
                  <a:lnTo>
                    <a:pt x="16" y="256"/>
                  </a:lnTo>
                  <a:lnTo>
                    <a:pt x="48" y="288"/>
                  </a:lnTo>
                  <a:lnTo>
                    <a:pt x="80" y="288"/>
                  </a:lnTo>
                  <a:lnTo>
                    <a:pt x="96" y="272"/>
                  </a:lnTo>
                  <a:lnTo>
                    <a:pt x="96" y="256"/>
                  </a:lnTo>
                  <a:lnTo>
                    <a:pt x="112" y="264"/>
                  </a:lnTo>
                  <a:lnTo>
                    <a:pt x="120" y="272"/>
                  </a:lnTo>
                  <a:lnTo>
                    <a:pt x="152" y="288"/>
                  </a:lnTo>
                  <a:lnTo>
                    <a:pt x="168" y="272"/>
                  </a:lnTo>
                  <a:lnTo>
                    <a:pt x="192" y="272"/>
                  </a:lnTo>
                  <a:lnTo>
                    <a:pt x="192" y="288"/>
                  </a:lnTo>
                  <a:lnTo>
                    <a:pt x="208" y="280"/>
                  </a:lnTo>
                  <a:lnTo>
                    <a:pt x="240" y="232"/>
                  </a:lnTo>
                  <a:lnTo>
                    <a:pt x="256" y="232"/>
                  </a:lnTo>
                  <a:lnTo>
                    <a:pt x="296" y="168"/>
                  </a:lnTo>
                  <a:lnTo>
                    <a:pt x="296" y="144"/>
                  </a:lnTo>
                  <a:lnTo>
                    <a:pt x="304" y="136"/>
                  </a:lnTo>
                  <a:lnTo>
                    <a:pt x="312" y="152"/>
                  </a:lnTo>
                  <a:lnTo>
                    <a:pt x="344" y="96"/>
                  </a:lnTo>
                  <a:lnTo>
                    <a:pt x="376" y="80"/>
                  </a:lnTo>
                  <a:lnTo>
                    <a:pt x="376" y="88"/>
                  </a:lnTo>
                  <a:lnTo>
                    <a:pt x="400" y="64"/>
                  </a:lnTo>
                  <a:lnTo>
                    <a:pt x="416" y="72"/>
                  </a:lnTo>
                  <a:lnTo>
                    <a:pt x="432" y="24"/>
                  </a:lnTo>
                  <a:lnTo>
                    <a:pt x="424" y="16"/>
                  </a:lnTo>
                  <a:lnTo>
                    <a:pt x="400" y="16"/>
                  </a:lnTo>
                  <a:lnTo>
                    <a:pt x="384" y="24"/>
                  </a:lnTo>
                  <a:lnTo>
                    <a:pt x="344" y="24"/>
                  </a:lnTo>
                  <a:lnTo>
                    <a:pt x="328" y="0"/>
                  </a:lnTo>
                  <a:lnTo>
                    <a:pt x="272" y="40"/>
                  </a:lnTo>
                  <a:lnTo>
                    <a:pt x="264" y="64"/>
                  </a:lnTo>
                  <a:lnTo>
                    <a:pt x="248" y="64"/>
                  </a:lnTo>
                  <a:lnTo>
                    <a:pt x="200" y="64"/>
                  </a:lnTo>
                  <a:lnTo>
                    <a:pt x="200" y="48"/>
                  </a:lnTo>
                  <a:lnTo>
                    <a:pt x="216" y="32"/>
                  </a:lnTo>
                  <a:lnTo>
                    <a:pt x="200" y="0"/>
                  </a:lnTo>
                  <a:lnTo>
                    <a:pt x="176" y="0"/>
                  </a:lnTo>
                  <a:lnTo>
                    <a:pt x="168" y="0"/>
                  </a:lnTo>
                  <a:lnTo>
                    <a:pt x="160" y="16"/>
                  </a:lnTo>
                  <a:lnTo>
                    <a:pt x="152" y="8"/>
                  </a:lnTo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</a:ln>
            <a:effectLst/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200" b="1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Freeform 12"/>
            <p:cNvSpPr/>
            <p:nvPr/>
          </p:nvSpPr>
          <p:spPr bwMode="gray">
            <a:xfrm>
              <a:off x="5221981" y="3525180"/>
              <a:ext cx="605314" cy="546820"/>
            </a:xfrm>
            <a:custGeom>
              <a:avLst/>
              <a:gdLst>
                <a:gd name="T0" fmla="*/ 413 w 361"/>
                <a:gd name="T1" fmla="*/ 0 h 321"/>
                <a:gd name="T2" fmla="*/ 373 w 361"/>
                <a:gd name="T3" fmla="*/ 0 h 321"/>
                <a:gd name="T4" fmla="*/ 296 w 361"/>
                <a:gd name="T5" fmla="*/ 80 h 321"/>
                <a:gd name="T6" fmla="*/ 236 w 361"/>
                <a:gd name="T7" fmla="*/ 93 h 321"/>
                <a:gd name="T8" fmla="*/ 236 w 361"/>
                <a:gd name="T9" fmla="*/ 66 h 321"/>
                <a:gd name="T10" fmla="*/ 197 w 361"/>
                <a:gd name="T11" fmla="*/ 66 h 321"/>
                <a:gd name="T12" fmla="*/ 158 w 361"/>
                <a:gd name="T13" fmla="*/ 93 h 321"/>
                <a:gd name="T14" fmla="*/ 78 w 361"/>
                <a:gd name="T15" fmla="*/ 66 h 321"/>
                <a:gd name="T16" fmla="*/ 60 w 361"/>
                <a:gd name="T17" fmla="*/ 53 h 321"/>
                <a:gd name="T18" fmla="*/ 20 w 361"/>
                <a:gd name="T19" fmla="*/ 40 h 321"/>
                <a:gd name="T20" fmla="*/ 20 w 361"/>
                <a:gd name="T21" fmla="*/ 66 h 321"/>
                <a:gd name="T22" fmla="*/ 0 w 361"/>
                <a:gd name="T23" fmla="*/ 80 h 321"/>
                <a:gd name="T24" fmla="*/ 78 w 361"/>
                <a:gd name="T25" fmla="*/ 93 h 321"/>
                <a:gd name="T26" fmla="*/ 97 w 361"/>
                <a:gd name="T27" fmla="*/ 130 h 321"/>
                <a:gd name="T28" fmla="*/ 138 w 361"/>
                <a:gd name="T29" fmla="*/ 130 h 321"/>
                <a:gd name="T30" fmla="*/ 197 w 361"/>
                <a:gd name="T31" fmla="*/ 186 h 321"/>
                <a:gd name="T32" fmla="*/ 254 w 361"/>
                <a:gd name="T33" fmla="*/ 171 h 321"/>
                <a:gd name="T34" fmla="*/ 254 w 361"/>
                <a:gd name="T35" fmla="*/ 239 h 321"/>
                <a:gd name="T36" fmla="*/ 334 w 361"/>
                <a:gd name="T37" fmla="*/ 304 h 321"/>
                <a:gd name="T38" fmla="*/ 373 w 361"/>
                <a:gd name="T39" fmla="*/ 304 h 321"/>
                <a:gd name="T40" fmla="*/ 393 w 361"/>
                <a:gd name="T41" fmla="*/ 279 h 321"/>
                <a:gd name="T42" fmla="*/ 451 w 361"/>
                <a:gd name="T43" fmla="*/ 316 h 321"/>
                <a:gd name="T44" fmla="*/ 413 w 361"/>
                <a:gd name="T45" fmla="*/ 344 h 321"/>
                <a:gd name="T46" fmla="*/ 393 w 361"/>
                <a:gd name="T47" fmla="*/ 331 h 321"/>
                <a:gd name="T48" fmla="*/ 354 w 361"/>
                <a:gd name="T49" fmla="*/ 316 h 321"/>
                <a:gd name="T50" fmla="*/ 354 w 361"/>
                <a:gd name="T51" fmla="*/ 370 h 321"/>
                <a:gd name="T52" fmla="*/ 334 w 361"/>
                <a:gd name="T53" fmla="*/ 396 h 321"/>
                <a:gd name="T54" fmla="*/ 393 w 361"/>
                <a:gd name="T55" fmla="*/ 450 h 321"/>
                <a:gd name="T56" fmla="*/ 393 w 361"/>
                <a:gd name="T57" fmla="*/ 489 h 321"/>
                <a:gd name="T58" fmla="*/ 489 w 361"/>
                <a:gd name="T59" fmla="*/ 489 h 321"/>
                <a:gd name="T60" fmla="*/ 530 w 361"/>
                <a:gd name="T61" fmla="*/ 516 h 321"/>
                <a:gd name="T62" fmla="*/ 588 w 361"/>
                <a:gd name="T63" fmla="*/ 503 h 321"/>
                <a:gd name="T64" fmla="*/ 668 w 361"/>
                <a:gd name="T65" fmla="*/ 529 h 321"/>
                <a:gd name="T66" fmla="*/ 726 w 361"/>
                <a:gd name="T67" fmla="*/ 489 h 321"/>
                <a:gd name="T68" fmla="*/ 785 w 361"/>
                <a:gd name="T69" fmla="*/ 424 h 321"/>
                <a:gd name="T70" fmla="*/ 707 w 361"/>
                <a:gd name="T71" fmla="*/ 396 h 321"/>
                <a:gd name="T72" fmla="*/ 785 w 361"/>
                <a:gd name="T73" fmla="*/ 384 h 321"/>
                <a:gd name="T74" fmla="*/ 805 w 361"/>
                <a:gd name="T75" fmla="*/ 396 h 321"/>
                <a:gd name="T76" fmla="*/ 883 w 361"/>
                <a:gd name="T77" fmla="*/ 384 h 321"/>
                <a:gd name="T78" fmla="*/ 883 w 361"/>
                <a:gd name="T79" fmla="*/ 370 h 321"/>
                <a:gd name="T80" fmla="*/ 785 w 361"/>
                <a:gd name="T81" fmla="*/ 331 h 321"/>
                <a:gd name="T82" fmla="*/ 785 w 361"/>
                <a:gd name="T83" fmla="*/ 304 h 321"/>
                <a:gd name="T84" fmla="*/ 748 w 361"/>
                <a:gd name="T85" fmla="*/ 292 h 321"/>
                <a:gd name="T86" fmla="*/ 707 w 361"/>
                <a:gd name="T87" fmla="*/ 279 h 321"/>
                <a:gd name="T88" fmla="*/ 668 w 361"/>
                <a:gd name="T89" fmla="*/ 212 h 321"/>
                <a:gd name="T90" fmla="*/ 570 w 361"/>
                <a:gd name="T91" fmla="*/ 106 h 321"/>
                <a:gd name="T92" fmla="*/ 570 w 361"/>
                <a:gd name="T93" fmla="*/ 66 h 321"/>
                <a:gd name="T94" fmla="*/ 471 w 361"/>
                <a:gd name="T95" fmla="*/ 53 h 321"/>
                <a:gd name="T96" fmla="*/ 432 w 361"/>
                <a:gd name="T97" fmla="*/ 40 h 321"/>
                <a:gd name="T98" fmla="*/ 413 w 361"/>
                <a:gd name="T99" fmla="*/ 0 h 32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61"/>
                <a:gd name="T151" fmla="*/ 0 h 321"/>
                <a:gd name="T152" fmla="*/ 361 w 361"/>
                <a:gd name="T153" fmla="*/ 321 h 32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61" h="321">
                  <a:moveTo>
                    <a:pt x="168" y="0"/>
                  </a:moveTo>
                  <a:lnTo>
                    <a:pt x="152" y="0"/>
                  </a:lnTo>
                  <a:lnTo>
                    <a:pt x="120" y="48"/>
                  </a:lnTo>
                  <a:lnTo>
                    <a:pt x="96" y="56"/>
                  </a:lnTo>
                  <a:lnTo>
                    <a:pt x="96" y="40"/>
                  </a:lnTo>
                  <a:lnTo>
                    <a:pt x="80" y="40"/>
                  </a:lnTo>
                  <a:lnTo>
                    <a:pt x="64" y="56"/>
                  </a:lnTo>
                  <a:lnTo>
                    <a:pt x="32" y="40"/>
                  </a:lnTo>
                  <a:lnTo>
                    <a:pt x="24" y="32"/>
                  </a:lnTo>
                  <a:lnTo>
                    <a:pt x="8" y="24"/>
                  </a:lnTo>
                  <a:lnTo>
                    <a:pt x="8" y="40"/>
                  </a:lnTo>
                  <a:lnTo>
                    <a:pt x="0" y="48"/>
                  </a:lnTo>
                  <a:lnTo>
                    <a:pt x="32" y="56"/>
                  </a:lnTo>
                  <a:lnTo>
                    <a:pt x="40" y="80"/>
                  </a:lnTo>
                  <a:lnTo>
                    <a:pt x="56" y="80"/>
                  </a:lnTo>
                  <a:lnTo>
                    <a:pt x="80" y="112"/>
                  </a:lnTo>
                  <a:lnTo>
                    <a:pt x="104" y="104"/>
                  </a:lnTo>
                  <a:lnTo>
                    <a:pt x="104" y="144"/>
                  </a:lnTo>
                  <a:lnTo>
                    <a:pt x="136" y="184"/>
                  </a:lnTo>
                  <a:lnTo>
                    <a:pt x="152" y="184"/>
                  </a:lnTo>
                  <a:lnTo>
                    <a:pt x="160" y="168"/>
                  </a:lnTo>
                  <a:lnTo>
                    <a:pt x="184" y="192"/>
                  </a:lnTo>
                  <a:lnTo>
                    <a:pt x="168" y="208"/>
                  </a:lnTo>
                  <a:lnTo>
                    <a:pt x="160" y="200"/>
                  </a:lnTo>
                  <a:lnTo>
                    <a:pt x="144" y="192"/>
                  </a:lnTo>
                  <a:lnTo>
                    <a:pt x="144" y="224"/>
                  </a:lnTo>
                  <a:lnTo>
                    <a:pt x="136" y="240"/>
                  </a:lnTo>
                  <a:lnTo>
                    <a:pt x="160" y="272"/>
                  </a:lnTo>
                  <a:lnTo>
                    <a:pt x="160" y="296"/>
                  </a:lnTo>
                  <a:lnTo>
                    <a:pt x="200" y="296"/>
                  </a:lnTo>
                  <a:lnTo>
                    <a:pt x="216" y="312"/>
                  </a:lnTo>
                  <a:lnTo>
                    <a:pt x="240" y="304"/>
                  </a:lnTo>
                  <a:lnTo>
                    <a:pt x="272" y="320"/>
                  </a:lnTo>
                  <a:lnTo>
                    <a:pt x="296" y="296"/>
                  </a:lnTo>
                  <a:lnTo>
                    <a:pt x="320" y="256"/>
                  </a:lnTo>
                  <a:lnTo>
                    <a:pt x="288" y="240"/>
                  </a:lnTo>
                  <a:lnTo>
                    <a:pt x="320" y="232"/>
                  </a:lnTo>
                  <a:lnTo>
                    <a:pt x="328" y="240"/>
                  </a:lnTo>
                  <a:lnTo>
                    <a:pt x="360" y="232"/>
                  </a:lnTo>
                  <a:lnTo>
                    <a:pt x="360" y="224"/>
                  </a:lnTo>
                  <a:lnTo>
                    <a:pt x="320" y="200"/>
                  </a:lnTo>
                  <a:lnTo>
                    <a:pt x="320" y="184"/>
                  </a:lnTo>
                  <a:lnTo>
                    <a:pt x="304" y="176"/>
                  </a:lnTo>
                  <a:lnTo>
                    <a:pt x="288" y="168"/>
                  </a:lnTo>
                  <a:lnTo>
                    <a:pt x="272" y="128"/>
                  </a:lnTo>
                  <a:lnTo>
                    <a:pt x="232" y="64"/>
                  </a:lnTo>
                  <a:lnTo>
                    <a:pt x="232" y="40"/>
                  </a:lnTo>
                  <a:lnTo>
                    <a:pt x="192" y="32"/>
                  </a:lnTo>
                  <a:lnTo>
                    <a:pt x="176" y="24"/>
                  </a:lnTo>
                  <a:lnTo>
                    <a:pt x="168" y="0"/>
                  </a:lnTo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</a:ln>
            <a:effectLst/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200" b="1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Freeform 13"/>
            <p:cNvSpPr/>
            <p:nvPr/>
          </p:nvSpPr>
          <p:spPr bwMode="invGray">
            <a:xfrm>
              <a:off x="5719403" y="3962637"/>
              <a:ext cx="107892" cy="93961"/>
            </a:xfrm>
            <a:custGeom>
              <a:avLst/>
              <a:gdLst>
                <a:gd name="T0" fmla="*/ 54 w 65"/>
                <a:gd name="T1" fmla="*/ 0 h 57"/>
                <a:gd name="T2" fmla="*/ 0 w 65"/>
                <a:gd name="T3" fmla="*/ 56 h 57"/>
                <a:gd name="T4" fmla="*/ 54 w 65"/>
                <a:gd name="T5" fmla="*/ 78 h 57"/>
                <a:gd name="T6" fmla="*/ 150 w 65"/>
                <a:gd name="T7" fmla="*/ 56 h 57"/>
                <a:gd name="T8" fmla="*/ 150 w 65"/>
                <a:gd name="T9" fmla="*/ 34 h 57"/>
                <a:gd name="T10" fmla="*/ 54 w 65"/>
                <a:gd name="T11" fmla="*/ 0 h 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5"/>
                <a:gd name="T19" fmla="*/ 0 h 57"/>
                <a:gd name="T20" fmla="*/ 65 w 65"/>
                <a:gd name="T21" fmla="*/ 57 h 5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5" h="57">
                  <a:moveTo>
                    <a:pt x="24" y="0"/>
                  </a:moveTo>
                  <a:lnTo>
                    <a:pt x="0" y="40"/>
                  </a:lnTo>
                  <a:lnTo>
                    <a:pt x="24" y="56"/>
                  </a:lnTo>
                  <a:lnTo>
                    <a:pt x="64" y="40"/>
                  </a:lnTo>
                  <a:lnTo>
                    <a:pt x="64" y="24"/>
                  </a:lnTo>
                  <a:lnTo>
                    <a:pt x="24" y="0"/>
                  </a:lnTo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</a:ln>
            <a:effectLst/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200" b="1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Freeform 14"/>
            <p:cNvSpPr/>
            <p:nvPr/>
          </p:nvSpPr>
          <p:spPr bwMode="gray">
            <a:xfrm>
              <a:off x="5450375" y="4028871"/>
              <a:ext cx="403543" cy="506772"/>
            </a:xfrm>
            <a:custGeom>
              <a:avLst/>
              <a:gdLst>
                <a:gd name="T0" fmla="*/ 448 w 241"/>
                <a:gd name="T1" fmla="*/ 27 h 297"/>
                <a:gd name="T2" fmla="*/ 388 w 241"/>
                <a:gd name="T3" fmla="*/ 0 h 297"/>
                <a:gd name="T4" fmla="*/ 332 w 241"/>
                <a:gd name="T5" fmla="*/ 41 h 297"/>
                <a:gd name="T6" fmla="*/ 253 w 241"/>
                <a:gd name="T7" fmla="*/ 13 h 297"/>
                <a:gd name="T8" fmla="*/ 196 w 241"/>
                <a:gd name="T9" fmla="*/ 27 h 297"/>
                <a:gd name="T10" fmla="*/ 176 w 241"/>
                <a:gd name="T11" fmla="*/ 53 h 297"/>
                <a:gd name="T12" fmla="*/ 155 w 241"/>
                <a:gd name="T13" fmla="*/ 80 h 297"/>
                <a:gd name="T14" fmla="*/ 176 w 241"/>
                <a:gd name="T15" fmla="*/ 122 h 297"/>
                <a:gd name="T16" fmla="*/ 137 w 241"/>
                <a:gd name="T17" fmla="*/ 122 h 297"/>
                <a:gd name="T18" fmla="*/ 116 w 241"/>
                <a:gd name="T19" fmla="*/ 107 h 297"/>
                <a:gd name="T20" fmla="*/ 97 w 241"/>
                <a:gd name="T21" fmla="*/ 107 h 297"/>
                <a:gd name="T22" fmla="*/ 97 w 241"/>
                <a:gd name="T23" fmla="*/ 135 h 297"/>
                <a:gd name="T24" fmla="*/ 97 w 241"/>
                <a:gd name="T25" fmla="*/ 160 h 297"/>
                <a:gd name="T26" fmla="*/ 97 w 241"/>
                <a:gd name="T27" fmla="*/ 160 h 297"/>
                <a:gd name="T28" fmla="*/ 97 w 241"/>
                <a:gd name="T29" fmla="*/ 186 h 297"/>
                <a:gd name="T30" fmla="*/ 20 w 241"/>
                <a:gd name="T31" fmla="*/ 227 h 297"/>
                <a:gd name="T32" fmla="*/ 0 w 241"/>
                <a:gd name="T33" fmla="*/ 240 h 297"/>
                <a:gd name="T34" fmla="*/ 0 w 241"/>
                <a:gd name="T35" fmla="*/ 294 h 297"/>
                <a:gd name="T36" fmla="*/ 60 w 241"/>
                <a:gd name="T37" fmla="*/ 320 h 297"/>
                <a:gd name="T38" fmla="*/ 60 w 241"/>
                <a:gd name="T39" fmla="*/ 388 h 297"/>
                <a:gd name="T40" fmla="*/ 116 w 241"/>
                <a:gd name="T41" fmla="*/ 388 h 297"/>
                <a:gd name="T42" fmla="*/ 116 w 241"/>
                <a:gd name="T43" fmla="*/ 414 h 297"/>
                <a:gd name="T44" fmla="*/ 137 w 241"/>
                <a:gd name="T45" fmla="*/ 440 h 297"/>
                <a:gd name="T46" fmla="*/ 155 w 241"/>
                <a:gd name="T47" fmla="*/ 480 h 297"/>
                <a:gd name="T48" fmla="*/ 213 w 241"/>
                <a:gd name="T49" fmla="*/ 480 h 297"/>
                <a:gd name="T50" fmla="*/ 253 w 241"/>
                <a:gd name="T51" fmla="*/ 440 h 297"/>
                <a:gd name="T52" fmla="*/ 272 w 241"/>
                <a:gd name="T53" fmla="*/ 440 h 297"/>
                <a:gd name="T54" fmla="*/ 272 w 241"/>
                <a:gd name="T55" fmla="*/ 466 h 297"/>
                <a:gd name="T56" fmla="*/ 292 w 241"/>
                <a:gd name="T57" fmla="*/ 480 h 297"/>
                <a:gd name="T58" fmla="*/ 332 w 241"/>
                <a:gd name="T59" fmla="*/ 480 h 297"/>
                <a:gd name="T60" fmla="*/ 332 w 241"/>
                <a:gd name="T61" fmla="*/ 466 h 297"/>
                <a:gd name="T62" fmla="*/ 370 w 241"/>
                <a:gd name="T63" fmla="*/ 466 h 297"/>
                <a:gd name="T64" fmla="*/ 370 w 241"/>
                <a:gd name="T65" fmla="*/ 480 h 297"/>
                <a:gd name="T66" fmla="*/ 388 w 241"/>
                <a:gd name="T67" fmla="*/ 493 h 297"/>
                <a:gd name="T68" fmla="*/ 429 w 241"/>
                <a:gd name="T69" fmla="*/ 480 h 297"/>
                <a:gd name="T70" fmla="*/ 448 w 241"/>
                <a:gd name="T71" fmla="*/ 429 h 297"/>
                <a:gd name="T72" fmla="*/ 448 w 241"/>
                <a:gd name="T73" fmla="*/ 374 h 297"/>
                <a:gd name="T74" fmla="*/ 489 w 241"/>
                <a:gd name="T75" fmla="*/ 374 h 297"/>
                <a:gd name="T76" fmla="*/ 489 w 241"/>
                <a:gd name="T77" fmla="*/ 361 h 297"/>
                <a:gd name="T78" fmla="*/ 489 w 241"/>
                <a:gd name="T79" fmla="*/ 335 h 297"/>
                <a:gd name="T80" fmla="*/ 526 w 241"/>
                <a:gd name="T81" fmla="*/ 361 h 297"/>
                <a:gd name="T82" fmla="*/ 565 w 241"/>
                <a:gd name="T83" fmla="*/ 320 h 297"/>
                <a:gd name="T84" fmla="*/ 526 w 241"/>
                <a:gd name="T85" fmla="*/ 294 h 297"/>
                <a:gd name="T86" fmla="*/ 526 w 241"/>
                <a:gd name="T87" fmla="*/ 280 h 297"/>
                <a:gd name="T88" fmla="*/ 565 w 241"/>
                <a:gd name="T89" fmla="*/ 266 h 297"/>
                <a:gd name="T90" fmla="*/ 545 w 241"/>
                <a:gd name="T91" fmla="*/ 227 h 297"/>
                <a:gd name="T92" fmla="*/ 526 w 241"/>
                <a:gd name="T93" fmla="*/ 214 h 297"/>
                <a:gd name="T94" fmla="*/ 586 w 241"/>
                <a:gd name="T95" fmla="*/ 227 h 297"/>
                <a:gd name="T96" fmla="*/ 586 w 241"/>
                <a:gd name="T97" fmla="*/ 173 h 297"/>
                <a:gd name="T98" fmla="*/ 526 w 241"/>
                <a:gd name="T99" fmla="*/ 201 h 297"/>
                <a:gd name="T100" fmla="*/ 586 w 241"/>
                <a:gd name="T101" fmla="*/ 135 h 297"/>
                <a:gd name="T102" fmla="*/ 489 w 241"/>
                <a:gd name="T103" fmla="*/ 93 h 297"/>
                <a:gd name="T104" fmla="*/ 429 w 241"/>
                <a:gd name="T105" fmla="*/ 93 h 297"/>
                <a:gd name="T106" fmla="*/ 388 w 241"/>
                <a:gd name="T107" fmla="*/ 122 h 297"/>
                <a:gd name="T108" fmla="*/ 370 w 241"/>
                <a:gd name="T109" fmla="*/ 80 h 297"/>
                <a:gd name="T110" fmla="*/ 388 w 241"/>
                <a:gd name="T111" fmla="*/ 66 h 297"/>
                <a:gd name="T112" fmla="*/ 448 w 241"/>
                <a:gd name="T113" fmla="*/ 27 h 29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41"/>
                <a:gd name="T172" fmla="*/ 0 h 297"/>
                <a:gd name="T173" fmla="*/ 241 w 241"/>
                <a:gd name="T174" fmla="*/ 297 h 29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41" h="297">
                  <a:moveTo>
                    <a:pt x="184" y="16"/>
                  </a:moveTo>
                  <a:lnTo>
                    <a:pt x="160" y="0"/>
                  </a:lnTo>
                  <a:lnTo>
                    <a:pt x="136" y="24"/>
                  </a:lnTo>
                  <a:lnTo>
                    <a:pt x="104" y="8"/>
                  </a:lnTo>
                  <a:lnTo>
                    <a:pt x="80" y="16"/>
                  </a:lnTo>
                  <a:lnTo>
                    <a:pt x="72" y="32"/>
                  </a:lnTo>
                  <a:lnTo>
                    <a:pt x="64" y="48"/>
                  </a:lnTo>
                  <a:lnTo>
                    <a:pt x="72" y="72"/>
                  </a:lnTo>
                  <a:lnTo>
                    <a:pt x="56" y="72"/>
                  </a:lnTo>
                  <a:lnTo>
                    <a:pt x="48" y="64"/>
                  </a:lnTo>
                  <a:lnTo>
                    <a:pt x="40" y="64"/>
                  </a:lnTo>
                  <a:lnTo>
                    <a:pt x="40" y="80"/>
                  </a:lnTo>
                  <a:lnTo>
                    <a:pt x="40" y="96"/>
                  </a:lnTo>
                  <a:lnTo>
                    <a:pt x="40" y="112"/>
                  </a:lnTo>
                  <a:lnTo>
                    <a:pt x="8" y="136"/>
                  </a:lnTo>
                  <a:lnTo>
                    <a:pt x="0" y="144"/>
                  </a:lnTo>
                  <a:lnTo>
                    <a:pt x="0" y="176"/>
                  </a:lnTo>
                  <a:lnTo>
                    <a:pt x="24" y="192"/>
                  </a:lnTo>
                  <a:lnTo>
                    <a:pt x="24" y="232"/>
                  </a:lnTo>
                  <a:lnTo>
                    <a:pt x="48" y="232"/>
                  </a:lnTo>
                  <a:lnTo>
                    <a:pt x="48" y="248"/>
                  </a:lnTo>
                  <a:lnTo>
                    <a:pt x="56" y="264"/>
                  </a:lnTo>
                  <a:lnTo>
                    <a:pt x="64" y="288"/>
                  </a:lnTo>
                  <a:lnTo>
                    <a:pt x="88" y="288"/>
                  </a:lnTo>
                  <a:lnTo>
                    <a:pt x="104" y="264"/>
                  </a:lnTo>
                  <a:lnTo>
                    <a:pt x="112" y="264"/>
                  </a:lnTo>
                  <a:lnTo>
                    <a:pt x="112" y="280"/>
                  </a:lnTo>
                  <a:lnTo>
                    <a:pt x="120" y="288"/>
                  </a:lnTo>
                  <a:lnTo>
                    <a:pt x="136" y="288"/>
                  </a:lnTo>
                  <a:lnTo>
                    <a:pt x="136" y="280"/>
                  </a:lnTo>
                  <a:lnTo>
                    <a:pt x="152" y="280"/>
                  </a:lnTo>
                  <a:lnTo>
                    <a:pt x="152" y="288"/>
                  </a:lnTo>
                  <a:lnTo>
                    <a:pt x="160" y="296"/>
                  </a:lnTo>
                  <a:lnTo>
                    <a:pt x="176" y="288"/>
                  </a:lnTo>
                  <a:lnTo>
                    <a:pt x="184" y="256"/>
                  </a:lnTo>
                  <a:lnTo>
                    <a:pt x="184" y="224"/>
                  </a:lnTo>
                  <a:lnTo>
                    <a:pt x="200" y="224"/>
                  </a:lnTo>
                  <a:lnTo>
                    <a:pt x="200" y="216"/>
                  </a:lnTo>
                  <a:lnTo>
                    <a:pt x="200" y="200"/>
                  </a:lnTo>
                  <a:lnTo>
                    <a:pt x="216" y="216"/>
                  </a:lnTo>
                  <a:lnTo>
                    <a:pt x="232" y="192"/>
                  </a:lnTo>
                  <a:lnTo>
                    <a:pt x="216" y="176"/>
                  </a:lnTo>
                  <a:lnTo>
                    <a:pt x="216" y="168"/>
                  </a:lnTo>
                  <a:lnTo>
                    <a:pt x="232" y="160"/>
                  </a:lnTo>
                  <a:lnTo>
                    <a:pt x="224" y="136"/>
                  </a:lnTo>
                  <a:lnTo>
                    <a:pt x="216" y="128"/>
                  </a:lnTo>
                  <a:lnTo>
                    <a:pt x="240" y="136"/>
                  </a:lnTo>
                  <a:lnTo>
                    <a:pt x="240" y="104"/>
                  </a:lnTo>
                  <a:lnTo>
                    <a:pt x="216" y="120"/>
                  </a:lnTo>
                  <a:lnTo>
                    <a:pt x="240" y="80"/>
                  </a:lnTo>
                  <a:lnTo>
                    <a:pt x="200" y="56"/>
                  </a:lnTo>
                  <a:lnTo>
                    <a:pt x="176" y="56"/>
                  </a:lnTo>
                  <a:lnTo>
                    <a:pt x="160" y="72"/>
                  </a:lnTo>
                  <a:lnTo>
                    <a:pt x="152" y="48"/>
                  </a:lnTo>
                  <a:lnTo>
                    <a:pt x="160" y="40"/>
                  </a:lnTo>
                  <a:lnTo>
                    <a:pt x="184" y="16"/>
                  </a:lnTo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</a:ln>
            <a:effectLst/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200" b="1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Freeform 15"/>
            <p:cNvSpPr/>
            <p:nvPr/>
          </p:nvSpPr>
          <p:spPr bwMode="gray">
            <a:xfrm>
              <a:off x="5247202" y="4426279"/>
              <a:ext cx="459590" cy="629999"/>
            </a:xfrm>
            <a:custGeom>
              <a:avLst/>
              <a:gdLst>
                <a:gd name="T0" fmla="*/ 681 w 273"/>
                <a:gd name="T1" fmla="*/ 93 h 369"/>
                <a:gd name="T2" fmla="*/ 681 w 273"/>
                <a:gd name="T3" fmla="*/ 80 h 369"/>
                <a:gd name="T4" fmla="*/ 643 w 273"/>
                <a:gd name="T5" fmla="*/ 80 h 369"/>
                <a:gd name="T6" fmla="*/ 643 w 273"/>
                <a:gd name="T7" fmla="*/ 93 h 369"/>
                <a:gd name="T8" fmla="*/ 601 w 273"/>
                <a:gd name="T9" fmla="*/ 93 h 369"/>
                <a:gd name="T10" fmla="*/ 580 w 273"/>
                <a:gd name="T11" fmla="*/ 93 h 369"/>
                <a:gd name="T12" fmla="*/ 580 w 273"/>
                <a:gd name="T13" fmla="*/ 53 h 369"/>
                <a:gd name="T14" fmla="*/ 560 w 273"/>
                <a:gd name="T15" fmla="*/ 53 h 369"/>
                <a:gd name="T16" fmla="*/ 520 w 273"/>
                <a:gd name="T17" fmla="*/ 93 h 369"/>
                <a:gd name="T18" fmla="*/ 461 w 273"/>
                <a:gd name="T19" fmla="*/ 93 h 369"/>
                <a:gd name="T20" fmla="*/ 440 w 273"/>
                <a:gd name="T21" fmla="*/ 53 h 369"/>
                <a:gd name="T22" fmla="*/ 422 w 273"/>
                <a:gd name="T23" fmla="*/ 27 h 369"/>
                <a:gd name="T24" fmla="*/ 401 w 273"/>
                <a:gd name="T25" fmla="*/ 0 h 369"/>
                <a:gd name="T26" fmla="*/ 360 w 273"/>
                <a:gd name="T27" fmla="*/ 0 h 369"/>
                <a:gd name="T28" fmla="*/ 360 w 273"/>
                <a:gd name="T29" fmla="*/ 13 h 369"/>
                <a:gd name="T30" fmla="*/ 281 w 273"/>
                <a:gd name="T31" fmla="*/ 27 h 369"/>
                <a:gd name="T32" fmla="*/ 281 w 273"/>
                <a:gd name="T33" fmla="*/ 53 h 369"/>
                <a:gd name="T34" fmla="*/ 199 w 273"/>
                <a:gd name="T35" fmla="*/ 53 h 369"/>
                <a:gd name="T36" fmla="*/ 162 w 273"/>
                <a:gd name="T37" fmla="*/ 80 h 369"/>
                <a:gd name="T38" fmla="*/ 162 w 273"/>
                <a:gd name="T39" fmla="*/ 122 h 369"/>
                <a:gd name="T40" fmla="*/ 181 w 273"/>
                <a:gd name="T41" fmla="*/ 149 h 369"/>
                <a:gd name="T42" fmla="*/ 121 w 273"/>
                <a:gd name="T43" fmla="*/ 186 h 369"/>
                <a:gd name="T44" fmla="*/ 101 w 273"/>
                <a:gd name="T45" fmla="*/ 186 h 369"/>
                <a:gd name="T46" fmla="*/ 79 w 273"/>
                <a:gd name="T47" fmla="*/ 241 h 369"/>
                <a:gd name="T48" fmla="*/ 79 w 273"/>
                <a:gd name="T49" fmla="*/ 267 h 369"/>
                <a:gd name="T50" fmla="*/ 79 w 273"/>
                <a:gd name="T51" fmla="*/ 294 h 369"/>
                <a:gd name="T52" fmla="*/ 41 w 273"/>
                <a:gd name="T53" fmla="*/ 336 h 369"/>
                <a:gd name="T54" fmla="*/ 20 w 273"/>
                <a:gd name="T55" fmla="*/ 361 h 369"/>
                <a:gd name="T56" fmla="*/ 0 w 273"/>
                <a:gd name="T57" fmla="*/ 429 h 369"/>
                <a:gd name="T58" fmla="*/ 20 w 273"/>
                <a:gd name="T59" fmla="*/ 454 h 369"/>
                <a:gd name="T60" fmla="*/ 138 w 273"/>
                <a:gd name="T61" fmla="*/ 454 h 369"/>
                <a:gd name="T62" fmla="*/ 199 w 273"/>
                <a:gd name="T63" fmla="*/ 549 h 369"/>
                <a:gd name="T64" fmla="*/ 221 w 273"/>
                <a:gd name="T65" fmla="*/ 615 h 369"/>
                <a:gd name="T66" fmla="*/ 281 w 273"/>
                <a:gd name="T67" fmla="*/ 549 h 369"/>
                <a:gd name="T68" fmla="*/ 300 w 273"/>
                <a:gd name="T69" fmla="*/ 562 h 369"/>
                <a:gd name="T70" fmla="*/ 381 w 273"/>
                <a:gd name="T71" fmla="*/ 510 h 369"/>
                <a:gd name="T72" fmla="*/ 381 w 273"/>
                <a:gd name="T73" fmla="*/ 468 h 369"/>
                <a:gd name="T74" fmla="*/ 461 w 273"/>
                <a:gd name="T75" fmla="*/ 454 h 369"/>
                <a:gd name="T76" fmla="*/ 500 w 273"/>
                <a:gd name="T77" fmla="*/ 388 h 369"/>
                <a:gd name="T78" fmla="*/ 542 w 273"/>
                <a:gd name="T79" fmla="*/ 375 h 369"/>
                <a:gd name="T80" fmla="*/ 542 w 273"/>
                <a:gd name="T81" fmla="*/ 336 h 369"/>
                <a:gd name="T82" fmla="*/ 601 w 273"/>
                <a:gd name="T83" fmla="*/ 336 h 369"/>
                <a:gd name="T84" fmla="*/ 621 w 273"/>
                <a:gd name="T85" fmla="*/ 267 h 369"/>
                <a:gd name="T86" fmla="*/ 601 w 273"/>
                <a:gd name="T87" fmla="*/ 214 h 369"/>
                <a:gd name="T88" fmla="*/ 621 w 273"/>
                <a:gd name="T89" fmla="*/ 201 h 369"/>
                <a:gd name="T90" fmla="*/ 580 w 273"/>
                <a:gd name="T91" fmla="*/ 173 h 369"/>
                <a:gd name="T92" fmla="*/ 621 w 273"/>
                <a:gd name="T93" fmla="*/ 160 h 369"/>
                <a:gd name="T94" fmla="*/ 643 w 273"/>
                <a:gd name="T95" fmla="*/ 173 h 369"/>
                <a:gd name="T96" fmla="*/ 681 w 273"/>
                <a:gd name="T97" fmla="*/ 135 h 369"/>
                <a:gd name="T98" fmla="*/ 681 w 273"/>
                <a:gd name="T99" fmla="*/ 93 h 36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73"/>
                <a:gd name="T151" fmla="*/ 0 h 369"/>
                <a:gd name="T152" fmla="*/ 273 w 273"/>
                <a:gd name="T153" fmla="*/ 369 h 369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73" h="369">
                  <a:moveTo>
                    <a:pt x="272" y="56"/>
                  </a:moveTo>
                  <a:lnTo>
                    <a:pt x="272" y="48"/>
                  </a:lnTo>
                  <a:lnTo>
                    <a:pt x="256" y="48"/>
                  </a:lnTo>
                  <a:lnTo>
                    <a:pt x="256" y="56"/>
                  </a:lnTo>
                  <a:lnTo>
                    <a:pt x="240" y="56"/>
                  </a:lnTo>
                  <a:lnTo>
                    <a:pt x="232" y="56"/>
                  </a:lnTo>
                  <a:lnTo>
                    <a:pt x="232" y="32"/>
                  </a:lnTo>
                  <a:lnTo>
                    <a:pt x="224" y="32"/>
                  </a:lnTo>
                  <a:lnTo>
                    <a:pt x="208" y="56"/>
                  </a:lnTo>
                  <a:lnTo>
                    <a:pt x="184" y="56"/>
                  </a:lnTo>
                  <a:lnTo>
                    <a:pt x="176" y="32"/>
                  </a:lnTo>
                  <a:lnTo>
                    <a:pt x="168" y="16"/>
                  </a:lnTo>
                  <a:lnTo>
                    <a:pt x="160" y="0"/>
                  </a:lnTo>
                  <a:lnTo>
                    <a:pt x="144" y="0"/>
                  </a:lnTo>
                  <a:lnTo>
                    <a:pt x="144" y="8"/>
                  </a:lnTo>
                  <a:lnTo>
                    <a:pt x="112" y="16"/>
                  </a:lnTo>
                  <a:lnTo>
                    <a:pt x="112" y="32"/>
                  </a:lnTo>
                  <a:lnTo>
                    <a:pt x="80" y="32"/>
                  </a:lnTo>
                  <a:lnTo>
                    <a:pt x="64" y="48"/>
                  </a:lnTo>
                  <a:lnTo>
                    <a:pt x="64" y="72"/>
                  </a:lnTo>
                  <a:lnTo>
                    <a:pt x="72" y="88"/>
                  </a:lnTo>
                  <a:lnTo>
                    <a:pt x="48" y="112"/>
                  </a:lnTo>
                  <a:lnTo>
                    <a:pt x="40" y="112"/>
                  </a:lnTo>
                  <a:lnTo>
                    <a:pt x="32" y="144"/>
                  </a:lnTo>
                  <a:lnTo>
                    <a:pt x="32" y="160"/>
                  </a:lnTo>
                  <a:lnTo>
                    <a:pt x="32" y="176"/>
                  </a:lnTo>
                  <a:lnTo>
                    <a:pt x="16" y="200"/>
                  </a:lnTo>
                  <a:lnTo>
                    <a:pt x="8" y="216"/>
                  </a:lnTo>
                  <a:lnTo>
                    <a:pt x="0" y="256"/>
                  </a:lnTo>
                  <a:lnTo>
                    <a:pt x="8" y="272"/>
                  </a:lnTo>
                  <a:lnTo>
                    <a:pt x="56" y="272"/>
                  </a:lnTo>
                  <a:lnTo>
                    <a:pt x="80" y="328"/>
                  </a:lnTo>
                  <a:lnTo>
                    <a:pt x="88" y="368"/>
                  </a:lnTo>
                  <a:lnTo>
                    <a:pt x="112" y="328"/>
                  </a:lnTo>
                  <a:lnTo>
                    <a:pt x="120" y="336"/>
                  </a:lnTo>
                  <a:lnTo>
                    <a:pt x="152" y="304"/>
                  </a:lnTo>
                  <a:lnTo>
                    <a:pt x="152" y="280"/>
                  </a:lnTo>
                  <a:lnTo>
                    <a:pt x="184" y="272"/>
                  </a:lnTo>
                  <a:lnTo>
                    <a:pt x="200" y="232"/>
                  </a:lnTo>
                  <a:lnTo>
                    <a:pt x="216" y="224"/>
                  </a:lnTo>
                  <a:lnTo>
                    <a:pt x="216" y="200"/>
                  </a:lnTo>
                  <a:lnTo>
                    <a:pt x="240" y="200"/>
                  </a:lnTo>
                  <a:lnTo>
                    <a:pt x="248" y="160"/>
                  </a:lnTo>
                  <a:lnTo>
                    <a:pt x="240" y="128"/>
                  </a:lnTo>
                  <a:lnTo>
                    <a:pt x="248" y="120"/>
                  </a:lnTo>
                  <a:lnTo>
                    <a:pt x="232" y="104"/>
                  </a:lnTo>
                  <a:lnTo>
                    <a:pt x="248" y="96"/>
                  </a:lnTo>
                  <a:lnTo>
                    <a:pt x="256" y="104"/>
                  </a:lnTo>
                  <a:lnTo>
                    <a:pt x="272" y="80"/>
                  </a:lnTo>
                  <a:lnTo>
                    <a:pt x="272" y="56"/>
                  </a:lnTo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</a:ln>
            <a:effectLst/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200" b="1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Freeform 16"/>
            <p:cNvSpPr/>
            <p:nvPr/>
          </p:nvSpPr>
          <p:spPr bwMode="gray">
            <a:xfrm>
              <a:off x="4546608" y="4822146"/>
              <a:ext cx="850522" cy="656184"/>
            </a:xfrm>
            <a:custGeom>
              <a:avLst/>
              <a:gdLst>
                <a:gd name="T0" fmla="*/ 1244 w 505"/>
                <a:gd name="T1" fmla="*/ 158 h 385"/>
                <a:gd name="T2" fmla="*/ 1065 w 505"/>
                <a:gd name="T3" fmla="*/ 66 h 385"/>
                <a:gd name="T4" fmla="*/ 1023 w 505"/>
                <a:gd name="T5" fmla="*/ 93 h 385"/>
                <a:gd name="T6" fmla="*/ 944 w 505"/>
                <a:gd name="T7" fmla="*/ 66 h 385"/>
                <a:gd name="T8" fmla="*/ 782 w 505"/>
                <a:gd name="T9" fmla="*/ 93 h 385"/>
                <a:gd name="T10" fmla="*/ 782 w 505"/>
                <a:gd name="T11" fmla="*/ 0 h 385"/>
                <a:gd name="T12" fmla="*/ 703 w 505"/>
                <a:gd name="T13" fmla="*/ 0 h 385"/>
                <a:gd name="T14" fmla="*/ 543 w 505"/>
                <a:gd name="T15" fmla="*/ 13 h 385"/>
                <a:gd name="T16" fmla="*/ 522 w 505"/>
                <a:gd name="T17" fmla="*/ 66 h 385"/>
                <a:gd name="T18" fmla="*/ 422 w 505"/>
                <a:gd name="T19" fmla="*/ 41 h 385"/>
                <a:gd name="T20" fmla="*/ 361 w 505"/>
                <a:gd name="T21" fmla="*/ 80 h 385"/>
                <a:gd name="T22" fmla="*/ 381 w 505"/>
                <a:gd name="T23" fmla="*/ 145 h 385"/>
                <a:gd name="T24" fmla="*/ 361 w 505"/>
                <a:gd name="T25" fmla="*/ 186 h 385"/>
                <a:gd name="T26" fmla="*/ 281 w 505"/>
                <a:gd name="T27" fmla="*/ 279 h 385"/>
                <a:gd name="T28" fmla="*/ 181 w 505"/>
                <a:gd name="T29" fmla="*/ 371 h 385"/>
                <a:gd name="T30" fmla="*/ 79 w 505"/>
                <a:gd name="T31" fmla="*/ 450 h 385"/>
                <a:gd name="T32" fmla="*/ 0 w 505"/>
                <a:gd name="T33" fmla="*/ 492 h 385"/>
                <a:gd name="T34" fmla="*/ 20 w 505"/>
                <a:gd name="T35" fmla="*/ 518 h 385"/>
                <a:gd name="T36" fmla="*/ 41 w 505"/>
                <a:gd name="T37" fmla="*/ 596 h 385"/>
                <a:gd name="T38" fmla="*/ 141 w 505"/>
                <a:gd name="T39" fmla="*/ 636 h 385"/>
                <a:gd name="T40" fmla="*/ 101 w 505"/>
                <a:gd name="T41" fmla="*/ 572 h 385"/>
                <a:gd name="T42" fmla="*/ 200 w 505"/>
                <a:gd name="T43" fmla="*/ 505 h 385"/>
                <a:gd name="T44" fmla="*/ 381 w 505"/>
                <a:gd name="T45" fmla="*/ 465 h 385"/>
                <a:gd name="T46" fmla="*/ 482 w 505"/>
                <a:gd name="T47" fmla="*/ 492 h 385"/>
                <a:gd name="T48" fmla="*/ 601 w 505"/>
                <a:gd name="T49" fmla="*/ 411 h 385"/>
                <a:gd name="T50" fmla="*/ 662 w 505"/>
                <a:gd name="T51" fmla="*/ 398 h 385"/>
                <a:gd name="T52" fmla="*/ 662 w 505"/>
                <a:gd name="T53" fmla="*/ 357 h 385"/>
                <a:gd name="T54" fmla="*/ 703 w 505"/>
                <a:gd name="T55" fmla="*/ 344 h 385"/>
                <a:gd name="T56" fmla="*/ 844 w 505"/>
                <a:gd name="T57" fmla="*/ 384 h 385"/>
                <a:gd name="T58" fmla="*/ 844 w 505"/>
                <a:gd name="T59" fmla="*/ 332 h 385"/>
                <a:gd name="T60" fmla="*/ 944 w 505"/>
                <a:gd name="T61" fmla="*/ 319 h 385"/>
                <a:gd name="T62" fmla="*/ 982 w 505"/>
                <a:gd name="T63" fmla="*/ 332 h 385"/>
                <a:gd name="T64" fmla="*/ 1004 w 505"/>
                <a:gd name="T65" fmla="*/ 306 h 385"/>
                <a:gd name="T66" fmla="*/ 1124 w 505"/>
                <a:gd name="T67" fmla="*/ 292 h 385"/>
                <a:gd name="T68" fmla="*/ 1204 w 505"/>
                <a:gd name="T69" fmla="*/ 226 h 38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505"/>
                <a:gd name="T106" fmla="*/ 0 h 385"/>
                <a:gd name="T107" fmla="*/ 505 w 505"/>
                <a:gd name="T108" fmla="*/ 385 h 38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505" h="385">
                  <a:moveTo>
                    <a:pt x="504" y="128"/>
                  </a:moveTo>
                  <a:lnTo>
                    <a:pt x="496" y="96"/>
                  </a:lnTo>
                  <a:lnTo>
                    <a:pt x="472" y="40"/>
                  </a:lnTo>
                  <a:lnTo>
                    <a:pt x="424" y="40"/>
                  </a:lnTo>
                  <a:lnTo>
                    <a:pt x="416" y="32"/>
                  </a:lnTo>
                  <a:lnTo>
                    <a:pt x="408" y="56"/>
                  </a:lnTo>
                  <a:lnTo>
                    <a:pt x="392" y="56"/>
                  </a:lnTo>
                  <a:lnTo>
                    <a:pt x="376" y="40"/>
                  </a:lnTo>
                  <a:lnTo>
                    <a:pt x="320" y="64"/>
                  </a:lnTo>
                  <a:lnTo>
                    <a:pt x="312" y="56"/>
                  </a:lnTo>
                  <a:lnTo>
                    <a:pt x="336" y="8"/>
                  </a:lnTo>
                  <a:lnTo>
                    <a:pt x="312" y="0"/>
                  </a:lnTo>
                  <a:lnTo>
                    <a:pt x="296" y="16"/>
                  </a:lnTo>
                  <a:lnTo>
                    <a:pt x="280" y="0"/>
                  </a:lnTo>
                  <a:lnTo>
                    <a:pt x="272" y="8"/>
                  </a:lnTo>
                  <a:lnTo>
                    <a:pt x="216" y="8"/>
                  </a:lnTo>
                  <a:lnTo>
                    <a:pt x="224" y="40"/>
                  </a:lnTo>
                  <a:lnTo>
                    <a:pt x="208" y="40"/>
                  </a:lnTo>
                  <a:lnTo>
                    <a:pt x="176" y="16"/>
                  </a:lnTo>
                  <a:lnTo>
                    <a:pt x="168" y="24"/>
                  </a:lnTo>
                  <a:lnTo>
                    <a:pt x="168" y="48"/>
                  </a:lnTo>
                  <a:lnTo>
                    <a:pt x="144" y="48"/>
                  </a:lnTo>
                  <a:lnTo>
                    <a:pt x="144" y="72"/>
                  </a:lnTo>
                  <a:lnTo>
                    <a:pt x="152" y="88"/>
                  </a:lnTo>
                  <a:lnTo>
                    <a:pt x="144" y="96"/>
                  </a:lnTo>
                  <a:lnTo>
                    <a:pt x="144" y="112"/>
                  </a:lnTo>
                  <a:lnTo>
                    <a:pt x="112" y="144"/>
                  </a:lnTo>
                  <a:lnTo>
                    <a:pt x="112" y="168"/>
                  </a:lnTo>
                  <a:lnTo>
                    <a:pt x="104" y="200"/>
                  </a:lnTo>
                  <a:lnTo>
                    <a:pt x="72" y="224"/>
                  </a:lnTo>
                  <a:lnTo>
                    <a:pt x="48" y="256"/>
                  </a:lnTo>
                  <a:lnTo>
                    <a:pt x="32" y="272"/>
                  </a:lnTo>
                  <a:lnTo>
                    <a:pt x="8" y="280"/>
                  </a:lnTo>
                  <a:lnTo>
                    <a:pt x="0" y="296"/>
                  </a:lnTo>
                  <a:lnTo>
                    <a:pt x="16" y="304"/>
                  </a:lnTo>
                  <a:lnTo>
                    <a:pt x="8" y="312"/>
                  </a:lnTo>
                  <a:lnTo>
                    <a:pt x="8" y="352"/>
                  </a:lnTo>
                  <a:lnTo>
                    <a:pt x="16" y="360"/>
                  </a:lnTo>
                  <a:lnTo>
                    <a:pt x="16" y="384"/>
                  </a:lnTo>
                  <a:lnTo>
                    <a:pt x="56" y="384"/>
                  </a:lnTo>
                  <a:lnTo>
                    <a:pt x="56" y="360"/>
                  </a:lnTo>
                  <a:lnTo>
                    <a:pt x="40" y="344"/>
                  </a:lnTo>
                  <a:lnTo>
                    <a:pt x="48" y="312"/>
                  </a:lnTo>
                  <a:lnTo>
                    <a:pt x="80" y="304"/>
                  </a:lnTo>
                  <a:lnTo>
                    <a:pt x="104" y="304"/>
                  </a:lnTo>
                  <a:lnTo>
                    <a:pt x="152" y="280"/>
                  </a:lnTo>
                  <a:lnTo>
                    <a:pt x="184" y="280"/>
                  </a:lnTo>
                  <a:lnTo>
                    <a:pt x="192" y="296"/>
                  </a:lnTo>
                  <a:lnTo>
                    <a:pt x="208" y="264"/>
                  </a:lnTo>
                  <a:lnTo>
                    <a:pt x="240" y="248"/>
                  </a:lnTo>
                  <a:lnTo>
                    <a:pt x="248" y="224"/>
                  </a:lnTo>
                  <a:lnTo>
                    <a:pt x="264" y="240"/>
                  </a:lnTo>
                  <a:lnTo>
                    <a:pt x="272" y="240"/>
                  </a:lnTo>
                  <a:lnTo>
                    <a:pt x="264" y="216"/>
                  </a:lnTo>
                  <a:lnTo>
                    <a:pt x="264" y="184"/>
                  </a:lnTo>
                  <a:lnTo>
                    <a:pt x="280" y="208"/>
                  </a:lnTo>
                  <a:lnTo>
                    <a:pt x="288" y="232"/>
                  </a:lnTo>
                  <a:lnTo>
                    <a:pt x="336" y="232"/>
                  </a:lnTo>
                  <a:lnTo>
                    <a:pt x="320" y="216"/>
                  </a:lnTo>
                  <a:lnTo>
                    <a:pt x="336" y="200"/>
                  </a:lnTo>
                  <a:lnTo>
                    <a:pt x="360" y="208"/>
                  </a:lnTo>
                  <a:lnTo>
                    <a:pt x="376" y="192"/>
                  </a:lnTo>
                  <a:lnTo>
                    <a:pt x="392" y="192"/>
                  </a:lnTo>
                  <a:lnTo>
                    <a:pt x="392" y="200"/>
                  </a:lnTo>
                  <a:lnTo>
                    <a:pt x="400" y="200"/>
                  </a:lnTo>
                  <a:lnTo>
                    <a:pt x="400" y="184"/>
                  </a:lnTo>
                  <a:lnTo>
                    <a:pt x="424" y="192"/>
                  </a:lnTo>
                  <a:lnTo>
                    <a:pt x="448" y="176"/>
                  </a:lnTo>
                  <a:lnTo>
                    <a:pt x="472" y="168"/>
                  </a:lnTo>
                  <a:lnTo>
                    <a:pt x="480" y="136"/>
                  </a:lnTo>
                  <a:lnTo>
                    <a:pt x="504" y="128"/>
                  </a:lnTo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</a:ln>
            <a:effectLst/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200" b="1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Freeform 17"/>
            <p:cNvSpPr/>
            <p:nvPr/>
          </p:nvSpPr>
          <p:spPr bwMode="gray">
            <a:xfrm>
              <a:off x="3980527" y="4698919"/>
              <a:ext cx="837911" cy="656184"/>
            </a:xfrm>
            <a:custGeom>
              <a:avLst/>
              <a:gdLst>
                <a:gd name="T0" fmla="*/ 868 w 497"/>
                <a:gd name="T1" fmla="*/ 572 h 385"/>
                <a:gd name="T2" fmla="*/ 1052 w 497"/>
                <a:gd name="T3" fmla="*/ 492 h 385"/>
                <a:gd name="T4" fmla="*/ 1131 w 497"/>
                <a:gd name="T5" fmla="*/ 398 h 385"/>
                <a:gd name="T6" fmla="*/ 1210 w 497"/>
                <a:gd name="T7" fmla="*/ 306 h 385"/>
                <a:gd name="T8" fmla="*/ 1251 w 497"/>
                <a:gd name="T9" fmla="*/ 266 h 385"/>
                <a:gd name="T10" fmla="*/ 1210 w 497"/>
                <a:gd name="T11" fmla="*/ 214 h 385"/>
                <a:gd name="T12" fmla="*/ 1151 w 497"/>
                <a:gd name="T13" fmla="*/ 158 h 385"/>
                <a:gd name="T14" fmla="*/ 1109 w 497"/>
                <a:gd name="T15" fmla="*/ 186 h 385"/>
                <a:gd name="T16" fmla="*/ 1070 w 497"/>
                <a:gd name="T17" fmla="*/ 173 h 385"/>
                <a:gd name="T18" fmla="*/ 1109 w 497"/>
                <a:gd name="T19" fmla="*/ 93 h 385"/>
                <a:gd name="T20" fmla="*/ 1109 w 497"/>
                <a:gd name="T21" fmla="*/ 27 h 385"/>
                <a:gd name="T22" fmla="*/ 1029 w 497"/>
                <a:gd name="T23" fmla="*/ 13 h 385"/>
                <a:gd name="T24" fmla="*/ 948 w 497"/>
                <a:gd name="T25" fmla="*/ 41 h 385"/>
                <a:gd name="T26" fmla="*/ 907 w 497"/>
                <a:gd name="T27" fmla="*/ 41 h 385"/>
                <a:gd name="T28" fmla="*/ 806 w 497"/>
                <a:gd name="T29" fmla="*/ 53 h 385"/>
                <a:gd name="T30" fmla="*/ 728 w 497"/>
                <a:gd name="T31" fmla="*/ 106 h 385"/>
                <a:gd name="T32" fmla="*/ 668 w 497"/>
                <a:gd name="T33" fmla="*/ 120 h 385"/>
                <a:gd name="T34" fmla="*/ 566 w 497"/>
                <a:gd name="T35" fmla="*/ 158 h 385"/>
                <a:gd name="T36" fmla="*/ 463 w 497"/>
                <a:gd name="T37" fmla="*/ 145 h 385"/>
                <a:gd name="T38" fmla="*/ 404 w 497"/>
                <a:gd name="T39" fmla="*/ 120 h 385"/>
                <a:gd name="T40" fmla="*/ 362 w 497"/>
                <a:gd name="T41" fmla="*/ 145 h 385"/>
                <a:gd name="T42" fmla="*/ 243 w 497"/>
                <a:gd name="T43" fmla="*/ 214 h 385"/>
                <a:gd name="T44" fmla="*/ 83 w 497"/>
                <a:gd name="T45" fmla="*/ 186 h 385"/>
                <a:gd name="T46" fmla="*/ 0 w 497"/>
                <a:gd name="T47" fmla="*/ 214 h 385"/>
                <a:gd name="T48" fmla="*/ 83 w 497"/>
                <a:gd name="T49" fmla="*/ 239 h 385"/>
                <a:gd name="T50" fmla="*/ 223 w 497"/>
                <a:gd name="T51" fmla="*/ 279 h 385"/>
                <a:gd name="T52" fmla="*/ 261 w 497"/>
                <a:gd name="T53" fmla="*/ 344 h 385"/>
                <a:gd name="T54" fmla="*/ 141 w 497"/>
                <a:gd name="T55" fmla="*/ 371 h 385"/>
                <a:gd name="T56" fmla="*/ 223 w 497"/>
                <a:gd name="T57" fmla="*/ 411 h 385"/>
                <a:gd name="T58" fmla="*/ 343 w 497"/>
                <a:gd name="T59" fmla="*/ 465 h 385"/>
                <a:gd name="T60" fmla="*/ 343 w 497"/>
                <a:gd name="T61" fmla="*/ 505 h 385"/>
                <a:gd name="T62" fmla="*/ 525 w 497"/>
                <a:gd name="T63" fmla="*/ 596 h 385"/>
                <a:gd name="T64" fmla="*/ 626 w 497"/>
                <a:gd name="T65" fmla="*/ 596 h 385"/>
                <a:gd name="T66" fmla="*/ 646 w 497"/>
                <a:gd name="T67" fmla="*/ 572 h 385"/>
                <a:gd name="T68" fmla="*/ 746 w 497"/>
                <a:gd name="T69" fmla="*/ 623 h 385"/>
                <a:gd name="T70" fmla="*/ 847 w 497"/>
                <a:gd name="T71" fmla="*/ 610 h 38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97"/>
                <a:gd name="T109" fmla="*/ 0 h 385"/>
                <a:gd name="T110" fmla="*/ 497 w 497"/>
                <a:gd name="T111" fmla="*/ 385 h 38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97" h="385">
                  <a:moveTo>
                    <a:pt x="336" y="368"/>
                  </a:moveTo>
                  <a:lnTo>
                    <a:pt x="344" y="344"/>
                  </a:lnTo>
                  <a:lnTo>
                    <a:pt x="368" y="344"/>
                  </a:lnTo>
                  <a:lnTo>
                    <a:pt x="416" y="296"/>
                  </a:lnTo>
                  <a:lnTo>
                    <a:pt x="440" y="272"/>
                  </a:lnTo>
                  <a:lnTo>
                    <a:pt x="448" y="240"/>
                  </a:lnTo>
                  <a:lnTo>
                    <a:pt x="448" y="216"/>
                  </a:lnTo>
                  <a:lnTo>
                    <a:pt x="480" y="184"/>
                  </a:lnTo>
                  <a:lnTo>
                    <a:pt x="480" y="168"/>
                  </a:lnTo>
                  <a:lnTo>
                    <a:pt x="496" y="160"/>
                  </a:lnTo>
                  <a:lnTo>
                    <a:pt x="480" y="152"/>
                  </a:lnTo>
                  <a:lnTo>
                    <a:pt x="480" y="128"/>
                  </a:lnTo>
                  <a:lnTo>
                    <a:pt x="456" y="128"/>
                  </a:lnTo>
                  <a:lnTo>
                    <a:pt x="456" y="96"/>
                  </a:lnTo>
                  <a:lnTo>
                    <a:pt x="440" y="96"/>
                  </a:lnTo>
                  <a:lnTo>
                    <a:pt x="440" y="112"/>
                  </a:lnTo>
                  <a:lnTo>
                    <a:pt x="424" y="112"/>
                  </a:lnTo>
                  <a:lnTo>
                    <a:pt x="424" y="104"/>
                  </a:lnTo>
                  <a:lnTo>
                    <a:pt x="432" y="64"/>
                  </a:lnTo>
                  <a:lnTo>
                    <a:pt x="440" y="56"/>
                  </a:lnTo>
                  <a:lnTo>
                    <a:pt x="440" y="40"/>
                  </a:lnTo>
                  <a:lnTo>
                    <a:pt x="440" y="16"/>
                  </a:lnTo>
                  <a:lnTo>
                    <a:pt x="432" y="0"/>
                  </a:lnTo>
                  <a:lnTo>
                    <a:pt x="408" y="8"/>
                  </a:lnTo>
                  <a:lnTo>
                    <a:pt x="392" y="8"/>
                  </a:lnTo>
                  <a:lnTo>
                    <a:pt x="376" y="24"/>
                  </a:lnTo>
                  <a:lnTo>
                    <a:pt x="360" y="32"/>
                  </a:lnTo>
                  <a:lnTo>
                    <a:pt x="360" y="24"/>
                  </a:lnTo>
                  <a:lnTo>
                    <a:pt x="344" y="32"/>
                  </a:lnTo>
                  <a:lnTo>
                    <a:pt x="320" y="32"/>
                  </a:lnTo>
                  <a:lnTo>
                    <a:pt x="304" y="40"/>
                  </a:lnTo>
                  <a:lnTo>
                    <a:pt x="288" y="64"/>
                  </a:lnTo>
                  <a:lnTo>
                    <a:pt x="272" y="56"/>
                  </a:lnTo>
                  <a:lnTo>
                    <a:pt x="264" y="72"/>
                  </a:lnTo>
                  <a:lnTo>
                    <a:pt x="232" y="72"/>
                  </a:lnTo>
                  <a:lnTo>
                    <a:pt x="224" y="96"/>
                  </a:lnTo>
                  <a:lnTo>
                    <a:pt x="200" y="104"/>
                  </a:lnTo>
                  <a:lnTo>
                    <a:pt x="184" y="88"/>
                  </a:lnTo>
                  <a:lnTo>
                    <a:pt x="176" y="64"/>
                  </a:lnTo>
                  <a:lnTo>
                    <a:pt x="160" y="72"/>
                  </a:lnTo>
                  <a:lnTo>
                    <a:pt x="160" y="88"/>
                  </a:lnTo>
                  <a:lnTo>
                    <a:pt x="144" y="88"/>
                  </a:lnTo>
                  <a:lnTo>
                    <a:pt x="104" y="112"/>
                  </a:lnTo>
                  <a:lnTo>
                    <a:pt x="96" y="128"/>
                  </a:lnTo>
                  <a:lnTo>
                    <a:pt x="48" y="112"/>
                  </a:lnTo>
                  <a:lnTo>
                    <a:pt x="32" y="112"/>
                  </a:lnTo>
                  <a:lnTo>
                    <a:pt x="24" y="120"/>
                  </a:lnTo>
                  <a:lnTo>
                    <a:pt x="0" y="128"/>
                  </a:lnTo>
                  <a:lnTo>
                    <a:pt x="0" y="144"/>
                  </a:lnTo>
                  <a:lnTo>
                    <a:pt x="32" y="144"/>
                  </a:lnTo>
                  <a:lnTo>
                    <a:pt x="40" y="160"/>
                  </a:lnTo>
                  <a:lnTo>
                    <a:pt x="88" y="168"/>
                  </a:lnTo>
                  <a:lnTo>
                    <a:pt x="96" y="176"/>
                  </a:lnTo>
                  <a:lnTo>
                    <a:pt x="104" y="208"/>
                  </a:lnTo>
                  <a:lnTo>
                    <a:pt x="64" y="208"/>
                  </a:lnTo>
                  <a:lnTo>
                    <a:pt x="56" y="224"/>
                  </a:lnTo>
                  <a:lnTo>
                    <a:pt x="64" y="240"/>
                  </a:lnTo>
                  <a:lnTo>
                    <a:pt x="88" y="248"/>
                  </a:lnTo>
                  <a:lnTo>
                    <a:pt x="136" y="264"/>
                  </a:lnTo>
                  <a:lnTo>
                    <a:pt x="136" y="280"/>
                  </a:lnTo>
                  <a:lnTo>
                    <a:pt x="120" y="288"/>
                  </a:lnTo>
                  <a:lnTo>
                    <a:pt x="136" y="304"/>
                  </a:lnTo>
                  <a:lnTo>
                    <a:pt x="136" y="328"/>
                  </a:lnTo>
                  <a:lnTo>
                    <a:pt x="208" y="360"/>
                  </a:lnTo>
                  <a:lnTo>
                    <a:pt x="224" y="360"/>
                  </a:lnTo>
                  <a:lnTo>
                    <a:pt x="248" y="360"/>
                  </a:lnTo>
                  <a:lnTo>
                    <a:pt x="256" y="368"/>
                  </a:lnTo>
                  <a:lnTo>
                    <a:pt x="256" y="344"/>
                  </a:lnTo>
                  <a:lnTo>
                    <a:pt x="288" y="352"/>
                  </a:lnTo>
                  <a:lnTo>
                    <a:pt x="296" y="376"/>
                  </a:lnTo>
                  <a:lnTo>
                    <a:pt x="312" y="384"/>
                  </a:lnTo>
                  <a:lnTo>
                    <a:pt x="336" y="368"/>
                  </a:lnTo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</a:ln>
            <a:effectLst/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200" b="1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Freeform 18"/>
            <p:cNvSpPr/>
            <p:nvPr/>
          </p:nvSpPr>
          <p:spPr bwMode="invGray">
            <a:xfrm>
              <a:off x="3900659" y="4330778"/>
              <a:ext cx="622128" cy="603813"/>
            </a:xfrm>
            <a:custGeom>
              <a:avLst/>
              <a:gdLst>
                <a:gd name="T0" fmla="*/ 122 w 369"/>
                <a:gd name="T1" fmla="*/ 540 h 353"/>
                <a:gd name="T2" fmla="*/ 83 w 369"/>
                <a:gd name="T3" fmla="*/ 445 h 353"/>
                <a:gd name="T4" fmla="*/ 141 w 369"/>
                <a:gd name="T5" fmla="*/ 324 h 353"/>
                <a:gd name="T6" fmla="*/ 20 w 369"/>
                <a:gd name="T7" fmla="*/ 271 h 353"/>
                <a:gd name="T8" fmla="*/ 41 w 369"/>
                <a:gd name="T9" fmla="*/ 231 h 353"/>
                <a:gd name="T10" fmla="*/ 122 w 369"/>
                <a:gd name="T11" fmla="*/ 231 h 353"/>
                <a:gd name="T12" fmla="*/ 261 w 369"/>
                <a:gd name="T13" fmla="*/ 202 h 353"/>
                <a:gd name="T14" fmla="*/ 422 w 369"/>
                <a:gd name="T15" fmla="*/ 189 h 353"/>
                <a:gd name="T16" fmla="*/ 343 w 369"/>
                <a:gd name="T17" fmla="*/ 135 h 353"/>
                <a:gd name="T18" fmla="*/ 362 w 369"/>
                <a:gd name="T19" fmla="*/ 67 h 353"/>
                <a:gd name="T20" fmla="*/ 463 w 369"/>
                <a:gd name="T21" fmla="*/ 67 h 353"/>
                <a:gd name="T22" fmla="*/ 525 w 369"/>
                <a:gd name="T23" fmla="*/ 81 h 353"/>
                <a:gd name="T24" fmla="*/ 585 w 369"/>
                <a:gd name="T25" fmla="*/ 67 h 353"/>
                <a:gd name="T26" fmla="*/ 626 w 369"/>
                <a:gd name="T27" fmla="*/ 0 h 353"/>
                <a:gd name="T28" fmla="*/ 728 w 369"/>
                <a:gd name="T29" fmla="*/ 27 h 353"/>
                <a:gd name="T30" fmla="*/ 806 w 369"/>
                <a:gd name="T31" fmla="*/ 122 h 353"/>
                <a:gd name="T32" fmla="*/ 868 w 369"/>
                <a:gd name="T33" fmla="*/ 149 h 353"/>
                <a:gd name="T34" fmla="*/ 907 w 369"/>
                <a:gd name="T35" fmla="*/ 109 h 353"/>
                <a:gd name="T36" fmla="*/ 907 w 369"/>
                <a:gd name="T37" fmla="*/ 163 h 353"/>
                <a:gd name="T38" fmla="*/ 907 w 369"/>
                <a:gd name="T39" fmla="*/ 215 h 353"/>
                <a:gd name="T40" fmla="*/ 847 w 369"/>
                <a:gd name="T41" fmla="*/ 285 h 353"/>
                <a:gd name="T42" fmla="*/ 928 w 369"/>
                <a:gd name="T43" fmla="*/ 311 h 353"/>
                <a:gd name="T44" fmla="*/ 907 w 369"/>
                <a:gd name="T45" fmla="*/ 351 h 353"/>
                <a:gd name="T46" fmla="*/ 928 w 369"/>
                <a:gd name="T47" fmla="*/ 393 h 353"/>
                <a:gd name="T48" fmla="*/ 868 w 369"/>
                <a:gd name="T49" fmla="*/ 432 h 353"/>
                <a:gd name="T50" fmla="*/ 868 w 369"/>
                <a:gd name="T51" fmla="*/ 472 h 353"/>
                <a:gd name="T52" fmla="*/ 786 w 369"/>
                <a:gd name="T53" fmla="*/ 486 h 353"/>
                <a:gd name="T54" fmla="*/ 685 w 369"/>
                <a:gd name="T55" fmla="*/ 525 h 353"/>
                <a:gd name="T56" fmla="*/ 585 w 369"/>
                <a:gd name="T57" fmla="*/ 513 h 353"/>
                <a:gd name="T58" fmla="*/ 525 w 369"/>
                <a:gd name="T59" fmla="*/ 486 h 353"/>
                <a:gd name="T60" fmla="*/ 485 w 369"/>
                <a:gd name="T61" fmla="*/ 513 h 353"/>
                <a:gd name="T62" fmla="*/ 362 w 369"/>
                <a:gd name="T63" fmla="*/ 594 h 353"/>
                <a:gd name="T64" fmla="*/ 202 w 369"/>
                <a:gd name="T65" fmla="*/ 554 h 35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69"/>
                <a:gd name="T100" fmla="*/ 0 h 353"/>
                <a:gd name="T101" fmla="*/ 369 w 369"/>
                <a:gd name="T102" fmla="*/ 353 h 35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69" h="353">
                  <a:moveTo>
                    <a:pt x="48" y="344"/>
                  </a:moveTo>
                  <a:lnTo>
                    <a:pt x="48" y="320"/>
                  </a:lnTo>
                  <a:lnTo>
                    <a:pt x="64" y="296"/>
                  </a:lnTo>
                  <a:lnTo>
                    <a:pt x="32" y="264"/>
                  </a:lnTo>
                  <a:lnTo>
                    <a:pt x="56" y="224"/>
                  </a:lnTo>
                  <a:lnTo>
                    <a:pt x="56" y="192"/>
                  </a:lnTo>
                  <a:lnTo>
                    <a:pt x="8" y="200"/>
                  </a:lnTo>
                  <a:lnTo>
                    <a:pt x="8" y="160"/>
                  </a:lnTo>
                  <a:lnTo>
                    <a:pt x="0" y="152"/>
                  </a:lnTo>
                  <a:lnTo>
                    <a:pt x="16" y="136"/>
                  </a:lnTo>
                  <a:lnTo>
                    <a:pt x="32" y="144"/>
                  </a:lnTo>
                  <a:lnTo>
                    <a:pt x="48" y="136"/>
                  </a:lnTo>
                  <a:lnTo>
                    <a:pt x="96" y="136"/>
                  </a:lnTo>
                  <a:lnTo>
                    <a:pt x="104" y="120"/>
                  </a:lnTo>
                  <a:lnTo>
                    <a:pt x="112" y="112"/>
                  </a:lnTo>
                  <a:lnTo>
                    <a:pt x="168" y="112"/>
                  </a:lnTo>
                  <a:lnTo>
                    <a:pt x="160" y="80"/>
                  </a:lnTo>
                  <a:lnTo>
                    <a:pt x="136" y="80"/>
                  </a:lnTo>
                  <a:lnTo>
                    <a:pt x="128" y="56"/>
                  </a:lnTo>
                  <a:lnTo>
                    <a:pt x="144" y="40"/>
                  </a:lnTo>
                  <a:lnTo>
                    <a:pt x="168" y="48"/>
                  </a:lnTo>
                  <a:lnTo>
                    <a:pt x="184" y="40"/>
                  </a:lnTo>
                  <a:lnTo>
                    <a:pt x="192" y="56"/>
                  </a:lnTo>
                  <a:lnTo>
                    <a:pt x="208" y="48"/>
                  </a:lnTo>
                  <a:lnTo>
                    <a:pt x="208" y="24"/>
                  </a:lnTo>
                  <a:lnTo>
                    <a:pt x="232" y="40"/>
                  </a:lnTo>
                  <a:lnTo>
                    <a:pt x="240" y="8"/>
                  </a:lnTo>
                  <a:lnTo>
                    <a:pt x="248" y="0"/>
                  </a:lnTo>
                  <a:lnTo>
                    <a:pt x="264" y="16"/>
                  </a:lnTo>
                  <a:lnTo>
                    <a:pt x="288" y="16"/>
                  </a:lnTo>
                  <a:lnTo>
                    <a:pt x="312" y="72"/>
                  </a:lnTo>
                  <a:lnTo>
                    <a:pt x="320" y="72"/>
                  </a:lnTo>
                  <a:lnTo>
                    <a:pt x="328" y="88"/>
                  </a:lnTo>
                  <a:lnTo>
                    <a:pt x="344" y="88"/>
                  </a:lnTo>
                  <a:lnTo>
                    <a:pt x="352" y="72"/>
                  </a:lnTo>
                  <a:lnTo>
                    <a:pt x="360" y="64"/>
                  </a:lnTo>
                  <a:lnTo>
                    <a:pt x="368" y="88"/>
                  </a:lnTo>
                  <a:lnTo>
                    <a:pt x="360" y="96"/>
                  </a:lnTo>
                  <a:lnTo>
                    <a:pt x="360" y="112"/>
                  </a:lnTo>
                  <a:lnTo>
                    <a:pt x="360" y="128"/>
                  </a:lnTo>
                  <a:lnTo>
                    <a:pt x="336" y="152"/>
                  </a:lnTo>
                  <a:lnTo>
                    <a:pt x="336" y="168"/>
                  </a:lnTo>
                  <a:lnTo>
                    <a:pt x="360" y="168"/>
                  </a:lnTo>
                  <a:lnTo>
                    <a:pt x="368" y="184"/>
                  </a:lnTo>
                  <a:lnTo>
                    <a:pt x="360" y="192"/>
                  </a:lnTo>
                  <a:lnTo>
                    <a:pt x="360" y="208"/>
                  </a:lnTo>
                  <a:lnTo>
                    <a:pt x="360" y="232"/>
                  </a:lnTo>
                  <a:lnTo>
                    <a:pt x="368" y="232"/>
                  </a:lnTo>
                  <a:lnTo>
                    <a:pt x="368" y="248"/>
                  </a:lnTo>
                  <a:lnTo>
                    <a:pt x="344" y="256"/>
                  </a:lnTo>
                  <a:lnTo>
                    <a:pt x="344" y="272"/>
                  </a:lnTo>
                  <a:lnTo>
                    <a:pt x="344" y="280"/>
                  </a:lnTo>
                  <a:lnTo>
                    <a:pt x="320" y="272"/>
                  </a:lnTo>
                  <a:lnTo>
                    <a:pt x="312" y="288"/>
                  </a:lnTo>
                  <a:lnTo>
                    <a:pt x="280" y="288"/>
                  </a:lnTo>
                  <a:lnTo>
                    <a:pt x="272" y="312"/>
                  </a:lnTo>
                  <a:lnTo>
                    <a:pt x="248" y="320"/>
                  </a:lnTo>
                  <a:lnTo>
                    <a:pt x="232" y="304"/>
                  </a:lnTo>
                  <a:lnTo>
                    <a:pt x="224" y="280"/>
                  </a:lnTo>
                  <a:lnTo>
                    <a:pt x="208" y="288"/>
                  </a:lnTo>
                  <a:lnTo>
                    <a:pt x="208" y="304"/>
                  </a:lnTo>
                  <a:lnTo>
                    <a:pt x="192" y="304"/>
                  </a:lnTo>
                  <a:lnTo>
                    <a:pt x="152" y="328"/>
                  </a:lnTo>
                  <a:lnTo>
                    <a:pt x="144" y="352"/>
                  </a:lnTo>
                  <a:lnTo>
                    <a:pt x="96" y="328"/>
                  </a:lnTo>
                  <a:lnTo>
                    <a:pt x="80" y="328"/>
                  </a:lnTo>
                  <a:lnTo>
                    <a:pt x="48" y="344"/>
                  </a:lnTo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</a:ln>
            <a:effectLst/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200" b="1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Freeform 19"/>
            <p:cNvSpPr/>
            <p:nvPr/>
          </p:nvSpPr>
          <p:spPr bwMode="invGray">
            <a:xfrm>
              <a:off x="3198663" y="4289189"/>
              <a:ext cx="958414" cy="1052052"/>
            </a:xfrm>
            <a:custGeom>
              <a:avLst/>
              <a:gdLst>
                <a:gd name="T0" fmla="*/ 1325 w 569"/>
                <a:gd name="T1" fmla="*/ 745 h 617"/>
                <a:gd name="T2" fmla="*/ 1406 w 569"/>
                <a:gd name="T3" fmla="*/ 690 h 617"/>
                <a:gd name="T4" fmla="*/ 1325 w 569"/>
                <a:gd name="T5" fmla="*/ 677 h 617"/>
                <a:gd name="T6" fmla="*/ 1244 w 569"/>
                <a:gd name="T7" fmla="*/ 638 h 617"/>
                <a:gd name="T8" fmla="*/ 1166 w 569"/>
                <a:gd name="T9" fmla="*/ 599 h 617"/>
                <a:gd name="T10" fmla="*/ 1206 w 569"/>
                <a:gd name="T11" fmla="*/ 531 h 617"/>
                <a:gd name="T12" fmla="*/ 1185 w 569"/>
                <a:gd name="T13" fmla="*/ 413 h 617"/>
                <a:gd name="T14" fmla="*/ 1065 w 569"/>
                <a:gd name="T15" fmla="*/ 373 h 617"/>
                <a:gd name="T16" fmla="*/ 1043 w 569"/>
                <a:gd name="T17" fmla="*/ 293 h 617"/>
                <a:gd name="T18" fmla="*/ 1125 w 569"/>
                <a:gd name="T19" fmla="*/ 279 h 617"/>
                <a:gd name="T20" fmla="*/ 1283 w 569"/>
                <a:gd name="T21" fmla="*/ 266 h 617"/>
                <a:gd name="T22" fmla="*/ 1283 w 569"/>
                <a:gd name="T23" fmla="*/ 186 h 617"/>
                <a:gd name="T24" fmla="*/ 1166 w 569"/>
                <a:gd name="T25" fmla="*/ 186 h 617"/>
                <a:gd name="T26" fmla="*/ 1084 w 569"/>
                <a:gd name="T27" fmla="*/ 106 h 617"/>
                <a:gd name="T28" fmla="*/ 1023 w 569"/>
                <a:gd name="T29" fmla="*/ 159 h 617"/>
                <a:gd name="T30" fmla="*/ 964 w 569"/>
                <a:gd name="T31" fmla="*/ 239 h 617"/>
                <a:gd name="T32" fmla="*/ 922 w 569"/>
                <a:gd name="T33" fmla="*/ 399 h 617"/>
                <a:gd name="T34" fmla="*/ 844 w 569"/>
                <a:gd name="T35" fmla="*/ 373 h 617"/>
                <a:gd name="T36" fmla="*/ 722 w 569"/>
                <a:gd name="T37" fmla="*/ 399 h 617"/>
                <a:gd name="T38" fmla="*/ 682 w 569"/>
                <a:gd name="T39" fmla="*/ 373 h 617"/>
                <a:gd name="T40" fmla="*/ 582 w 569"/>
                <a:gd name="T41" fmla="*/ 173 h 617"/>
                <a:gd name="T42" fmla="*/ 543 w 569"/>
                <a:gd name="T43" fmla="*/ 186 h 617"/>
                <a:gd name="T44" fmla="*/ 523 w 569"/>
                <a:gd name="T45" fmla="*/ 122 h 617"/>
                <a:gd name="T46" fmla="*/ 402 w 569"/>
                <a:gd name="T47" fmla="*/ 66 h 617"/>
                <a:gd name="T48" fmla="*/ 341 w 569"/>
                <a:gd name="T49" fmla="*/ 135 h 617"/>
                <a:gd name="T50" fmla="*/ 341 w 569"/>
                <a:gd name="T51" fmla="*/ 0 h 617"/>
                <a:gd name="T52" fmla="*/ 281 w 569"/>
                <a:gd name="T53" fmla="*/ 0 h 617"/>
                <a:gd name="T54" fmla="*/ 240 w 569"/>
                <a:gd name="T55" fmla="*/ 53 h 617"/>
                <a:gd name="T56" fmla="*/ 221 w 569"/>
                <a:gd name="T57" fmla="*/ 106 h 617"/>
                <a:gd name="T58" fmla="*/ 200 w 569"/>
                <a:gd name="T59" fmla="*/ 159 h 617"/>
                <a:gd name="T60" fmla="*/ 260 w 569"/>
                <a:gd name="T61" fmla="*/ 186 h 617"/>
                <a:gd name="T62" fmla="*/ 221 w 569"/>
                <a:gd name="T63" fmla="*/ 399 h 617"/>
                <a:gd name="T64" fmla="*/ 60 w 569"/>
                <a:gd name="T65" fmla="*/ 466 h 617"/>
                <a:gd name="T66" fmla="*/ 20 w 569"/>
                <a:gd name="T67" fmla="*/ 518 h 617"/>
                <a:gd name="T68" fmla="*/ 0 w 569"/>
                <a:gd name="T69" fmla="*/ 623 h 617"/>
                <a:gd name="T70" fmla="*/ 121 w 569"/>
                <a:gd name="T71" fmla="*/ 611 h 617"/>
                <a:gd name="T72" fmla="*/ 200 w 569"/>
                <a:gd name="T73" fmla="*/ 651 h 617"/>
                <a:gd name="T74" fmla="*/ 221 w 569"/>
                <a:gd name="T75" fmla="*/ 677 h 617"/>
                <a:gd name="T76" fmla="*/ 240 w 569"/>
                <a:gd name="T77" fmla="*/ 745 h 617"/>
                <a:gd name="T78" fmla="*/ 301 w 569"/>
                <a:gd name="T79" fmla="*/ 772 h 617"/>
                <a:gd name="T80" fmla="*/ 281 w 569"/>
                <a:gd name="T81" fmla="*/ 838 h 617"/>
                <a:gd name="T82" fmla="*/ 260 w 569"/>
                <a:gd name="T83" fmla="*/ 876 h 617"/>
                <a:gd name="T84" fmla="*/ 362 w 569"/>
                <a:gd name="T85" fmla="*/ 930 h 617"/>
                <a:gd name="T86" fmla="*/ 501 w 569"/>
                <a:gd name="T87" fmla="*/ 959 h 617"/>
                <a:gd name="T88" fmla="*/ 560 w 569"/>
                <a:gd name="T89" fmla="*/ 943 h 617"/>
                <a:gd name="T90" fmla="*/ 582 w 569"/>
                <a:gd name="T91" fmla="*/ 997 h 617"/>
                <a:gd name="T92" fmla="*/ 662 w 569"/>
                <a:gd name="T93" fmla="*/ 984 h 617"/>
                <a:gd name="T94" fmla="*/ 682 w 569"/>
                <a:gd name="T95" fmla="*/ 851 h 617"/>
                <a:gd name="T96" fmla="*/ 823 w 569"/>
                <a:gd name="T97" fmla="*/ 838 h 617"/>
                <a:gd name="T98" fmla="*/ 882 w 569"/>
                <a:gd name="T99" fmla="*/ 851 h 617"/>
                <a:gd name="T100" fmla="*/ 964 w 569"/>
                <a:gd name="T101" fmla="*/ 851 h 617"/>
                <a:gd name="T102" fmla="*/ 1043 w 569"/>
                <a:gd name="T103" fmla="*/ 866 h 617"/>
                <a:gd name="T104" fmla="*/ 1106 w 569"/>
                <a:gd name="T105" fmla="*/ 838 h 617"/>
                <a:gd name="T106" fmla="*/ 1227 w 569"/>
                <a:gd name="T107" fmla="*/ 784 h 617"/>
                <a:gd name="T108" fmla="*/ 1305 w 569"/>
                <a:gd name="T109" fmla="*/ 772 h 61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69"/>
                <a:gd name="T166" fmla="*/ 0 h 617"/>
                <a:gd name="T167" fmla="*/ 569 w 569"/>
                <a:gd name="T168" fmla="*/ 617 h 617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69" h="617">
                  <a:moveTo>
                    <a:pt x="520" y="464"/>
                  </a:moveTo>
                  <a:lnTo>
                    <a:pt x="528" y="448"/>
                  </a:lnTo>
                  <a:lnTo>
                    <a:pt x="568" y="448"/>
                  </a:lnTo>
                  <a:lnTo>
                    <a:pt x="560" y="416"/>
                  </a:lnTo>
                  <a:lnTo>
                    <a:pt x="552" y="400"/>
                  </a:lnTo>
                  <a:lnTo>
                    <a:pt x="528" y="408"/>
                  </a:lnTo>
                  <a:lnTo>
                    <a:pt x="504" y="400"/>
                  </a:lnTo>
                  <a:lnTo>
                    <a:pt x="496" y="384"/>
                  </a:lnTo>
                  <a:lnTo>
                    <a:pt x="464" y="384"/>
                  </a:lnTo>
                  <a:lnTo>
                    <a:pt x="464" y="360"/>
                  </a:lnTo>
                  <a:lnTo>
                    <a:pt x="464" y="344"/>
                  </a:lnTo>
                  <a:lnTo>
                    <a:pt x="480" y="320"/>
                  </a:lnTo>
                  <a:lnTo>
                    <a:pt x="448" y="288"/>
                  </a:lnTo>
                  <a:lnTo>
                    <a:pt x="472" y="248"/>
                  </a:lnTo>
                  <a:lnTo>
                    <a:pt x="472" y="216"/>
                  </a:lnTo>
                  <a:lnTo>
                    <a:pt x="424" y="224"/>
                  </a:lnTo>
                  <a:lnTo>
                    <a:pt x="424" y="184"/>
                  </a:lnTo>
                  <a:lnTo>
                    <a:pt x="416" y="176"/>
                  </a:lnTo>
                  <a:lnTo>
                    <a:pt x="432" y="160"/>
                  </a:lnTo>
                  <a:lnTo>
                    <a:pt x="448" y="168"/>
                  </a:lnTo>
                  <a:lnTo>
                    <a:pt x="464" y="152"/>
                  </a:lnTo>
                  <a:lnTo>
                    <a:pt x="512" y="160"/>
                  </a:lnTo>
                  <a:lnTo>
                    <a:pt x="528" y="136"/>
                  </a:lnTo>
                  <a:lnTo>
                    <a:pt x="512" y="112"/>
                  </a:lnTo>
                  <a:lnTo>
                    <a:pt x="488" y="128"/>
                  </a:lnTo>
                  <a:lnTo>
                    <a:pt x="464" y="112"/>
                  </a:lnTo>
                  <a:lnTo>
                    <a:pt x="464" y="64"/>
                  </a:lnTo>
                  <a:lnTo>
                    <a:pt x="432" y="64"/>
                  </a:lnTo>
                  <a:lnTo>
                    <a:pt x="424" y="96"/>
                  </a:lnTo>
                  <a:lnTo>
                    <a:pt x="408" y="96"/>
                  </a:lnTo>
                  <a:lnTo>
                    <a:pt x="408" y="120"/>
                  </a:lnTo>
                  <a:lnTo>
                    <a:pt x="384" y="144"/>
                  </a:lnTo>
                  <a:lnTo>
                    <a:pt x="368" y="144"/>
                  </a:lnTo>
                  <a:lnTo>
                    <a:pt x="368" y="240"/>
                  </a:lnTo>
                  <a:lnTo>
                    <a:pt x="344" y="240"/>
                  </a:lnTo>
                  <a:lnTo>
                    <a:pt x="336" y="224"/>
                  </a:lnTo>
                  <a:lnTo>
                    <a:pt x="320" y="240"/>
                  </a:lnTo>
                  <a:lnTo>
                    <a:pt x="288" y="240"/>
                  </a:lnTo>
                  <a:lnTo>
                    <a:pt x="288" y="232"/>
                  </a:lnTo>
                  <a:lnTo>
                    <a:pt x="272" y="224"/>
                  </a:lnTo>
                  <a:lnTo>
                    <a:pt x="272" y="192"/>
                  </a:lnTo>
                  <a:lnTo>
                    <a:pt x="232" y="104"/>
                  </a:lnTo>
                  <a:lnTo>
                    <a:pt x="216" y="104"/>
                  </a:lnTo>
                  <a:lnTo>
                    <a:pt x="216" y="112"/>
                  </a:lnTo>
                  <a:lnTo>
                    <a:pt x="200" y="88"/>
                  </a:lnTo>
                  <a:lnTo>
                    <a:pt x="208" y="72"/>
                  </a:lnTo>
                  <a:lnTo>
                    <a:pt x="176" y="32"/>
                  </a:lnTo>
                  <a:lnTo>
                    <a:pt x="160" y="40"/>
                  </a:lnTo>
                  <a:lnTo>
                    <a:pt x="152" y="80"/>
                  </a:lnTo>
                  <a:lnTo>
                    <a:pt x="136" y="80"/>
                  </a:lnTo>
                  <a:lnTo>
                    <a:pt x="136" y="64"/>
                  </a:lnTo>
                  <a:lnTo>
                    <a:pt x="136" y="0"/>
                  </a:lnTo>
                  <a:lnTo>
                    <a:pt x="120" y="16"/>
                  </a:lnTo>
                  <a:lnTo>
                    <a:pt x="112" y="0"/>
                  </a:lnTo>
                  <a:lnTo>
                    <a:pt x="96" y="16"/>
                  </a:lnTo>
                  <a:lnTo>
                    <a:pt x="96" y="32"/>
                  </a:lnTo>
                  <a:lnTo>
                    <a:pt x="104" y="64"/>
                  </a:lnTo>
                  <a:lnTo>
                    <a:pt x="88" y="64"/>
                  </a:lnTo>
                  <a:lnTo>
                    <a:pt x="72" y="64"/>
                  </a:lnTo>
                  <a:lnTo>
                    <a:pt x="80" y="96"/>
                  </a:lnTo>
                  <a:lnTo>
                    <a:pt x="80" y="112"/>
                  </a:lnTo>
                  <a:lnTo>
                    <a:pt x="104" y="112"/>
                  </a:lnTo>
                  <a:lnTo>
                    <a:pt x="104" y="168"/>
                  </a:lnTo>
                  <a:lnTo>
                    <a:pt x="88" y="240"/>
                  </a:lnTo>
                  <a:lnTo>
                    <a:pt x="40" y="272"/>
                  </a:lnTo>
                  <a:lnTo>
                    <a:pt x="24" y="280"/>
                  </a:lnTo>
                  <a:lnTo>
                    <a:pt x="16" y="288"/>
                  </a:lnTo>
                  <a:lnTo>
                    <a:pt x="8" y="312"/>
                  </a:lnTo>
                  <a:lnTo>
                    <a:pt x="8" y="360"/>
                  </a:lnTo>
                  <a:lnTo>
                    <a:pt x="0" y="376"/>
                  </a:lnTo>
                  <a:lnTo>
                    <a:pt x="32" y="376"/>
                  </a:lnTo>
                  <a:lnTo>
                    <a:pt x="48" y="368"/>
                  </a:lnTo>
                  <a:lnTo>
                    <a:pt x="88" y="376"/>
                  </a:lnTo>
                  <a:lnTo>
                    <a:pt x="80" y="392"/>
                  </a:lnTo>
                  <a:lnTo>
                    <a:pt x="72" y="392"/>
                  </a:lnTo>
                  <a:lnTo>
                    <a:pt x="88" y="408"/>
                  </a:lnTo>
                  <a:lnTo>
                    <a:pt x="80" y="432"/>
                  </a:lnTo>
                  <a:lnTo>
                    <a:pt x="96" y="448"/>
                  </a:lnTo>
                  <a:lnTo>
                    <a:pt x="120" y="448"/>
                  </a:lnTo>
                  <a:lnTo>
                    <a:pt x="120" y="464"/>
                  </a:lnTo>
                  <a:lnTo>
                    <a:pt x="112" y="472"/>
                  </a:lnTo>
                  <a:lnTo>
                    <a:pt x="112" y="504"/>
                  </a:lnTo>
                  <a:lnTo>
                    <a:pt x="96" y="504"/>
                  </a:lnTo>
                  <a:lnTo>
                    <a:pt x="104" y="528"/>
                  </a:lnTo>
                  <a:lnTo>
                    <a:pt x="144" y="528"/>
                  </a:lnTo>
                  <a:lnTo>
                    <a:pt x="144" y="560"/>
                  </a:lnTo>
                  <a:lnTo>
                    <a:pt x="160" y="568"/>
                  </a:lnTo>
                  <a:lnTo>
                    <a:pt x="200" y="576"/>
                  </a:lnTo>
                  <a:lnTo>
                    <a:pt x="216" y="560"/>
                  </a:lnTo>
                  <a:lnTo>
                    <a:pt x="224" y="568"/>
                  </a:lnTo>
                  <a:lnTo>
                    <a:pt x="216" y="592"/>
                  </a:lnTo>
                  <a:lnTo>
                    <a:pt x="232" y="600"/>
                  </a:lnTo>
                  <a:lnTo>
                    <a:pt x="264" y="616"/>
                  </a:lnTo>
                  <a:lnTo>
                    <a:pt x="264" y="592"/>
                  </a:lnTo>
                  <a:lnTo>
                    <a:pt x="264" y="520"/>
                  </a:lnTo>
                  <a:lnTo>
                    <a:pt x="272" y="512"/>
                  </a:lnTo>
                  <a:lnTo>
                    <a:pt x="320" y="512"/>
                  </a:lnTo>
                  <a:lnTo>
                    <a:pt x="328" y="504"/>
                  </a:lnTo>
                  <a:lnTo>
                    <a:pt x="344" y="504"/>
                  </a:lnTo>
                  <a:lnTo>
                    <a:pt x="352" y="512"/>
                  </a:lnTo>
                  <a:lnTo>
                    <a:pt x="376" y="504"/>
                  </a:lnTo>
                  <a:lnTo>
                    <a:pt x="384" y="512"/>
                  </a:lnTo>
                  <a:lnTo>
                    <a:pt x="392" y="504"/>
                  </a:lnTo>
                  <a:lnTo>
                    <a:pt x="416" y="520"/>
                  </a:lnTo>
                  <a:lnTo>
                    <a:pt x="416" y="504"/>
                  </a:lnTo>
                  <a:lnTo>
                    <a:pt x="440" y="504"/>
                  </a:lnTo>
                  <a:lnTo>
                    <a:pt x="480" y="496"/>
                  </a:lnTo>
                  <a:lnTo>
                    <a:pt x="488" y="472"/>
                  </a:lnTo>
                  <a:lnTo>
                    <a:pt x="504" y="464"/>
                  </a:lnTo>
                  <a:lnTo>
                    <a:pt x="520" y="464"/>
                  </a:lnTo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</a:ln>
            <a:effectLst/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200" b="1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Freeform 20"/>
            <p:cNvSpPr/>
            <p:nvPr/>
          </p:nvSpPr>
          <p:spPr bwMode="invGray">
            <a:xfrm>
              <a:off x="1409344" y="3072321"/>
              <a:ext cx="2037330" cy="1340095"/>
            </a:xfrm>
            <a:custGeom>
              <a:avLst/>
              <a:gdLst>
                <a:gd name="T0" fmla="*/ 2979 w 1209"/>
                <a:gd name="T1" fmla="*/ 1217 h 785"/>
                <a:gd name="T2" fmla="*/ 2919 w 1209"/>
                <a:gd name="T3" fmla="*/ 1217 h 785"/>
                <a:gd name="T4" fmla="*/ 2919 w 1209"/>
                <a:gd name="T5" fmla="*/ 1311 h 785"/>
                <a:gd name="T6" fmla="*/ 2797 w 1209"/>
                <a:gd name="T7" fmla="*/ 1270 h 785"/>
                <a:gd name="T8" fmla="*/ 2736 w 1209"/>
                <a:gd name="T9" fmla="*/ 1257 h 785"/>
                <a:gd name="T10" fmla="*/ 2577 w 1209"/>
                <a:gd name="T11" fmla="*/ 1204 h 785"/>
                <a:gd name="T12" fmla="*/ 2618 w 1209"/>
                <a:gd name="T13" fmla="*/ 1161 h 785"/>
                <a:gd name="T14" fmla="*/ 2595 w 1209"/>
                <a:gd name="T15" fmla="*/ 1138 h 785"/>
                <a:gd name="T16" fmla="*/ 2517 w 1209"/>
                <a:gd name="T17" fmla="*/ 1110 h 785"/>
                <a:gd name="T18" fmla="*/ 2456 w 1209"/>
                <a:gd name="T19" fmla="*/ 1138 h 785"/>
                <a:gd name="T20" fmla="*/ 2334 w 1209"/>
                <a:gd name="T21" fmla="*/ 1084 h 785"/>
                <a:gd name="T22" fmla="*/ 2094 w 1209"/>
                <a:gd name="T23" fmla="*/ 1161 h 785"/>
                <a:gd name="T24" fmla="*/ 2034 w 1209"/>
                <a:gd name="T25" fmla="*/ 1204 h 785"/>
                <a:gd name="T26" fmla="*/ 1834 w 1209"/>
                <a:gd name="T27" fmla="*/ 1230 h 785"/>
                <a:gd name="T28" fmla="*/ 1650 w 1209"/>
                <a:gd name="T29" fmla="*/ 1190 h 785"/>
                <a:gd name="T30" fmla="*/ 1590 w 1209"/>
                <a:gd name="T31" fmla="*/ 1138 h 785"/>
                <a:gd name="T32" fmla="*/ 1468 w 1209"/>
                <a:gd name="T33" fmla="*/ 1177 h 785"/>
                <a:gd name="T34" fmla="*/ 1349 w 1209"/>
                <a:gd name="T35" fmla="*/ 1217 h 785"/>
                <a:gd name="T36" fmla="*/ 1147 w 1209"/>
                <a:gd name="T37" fmla="*/ 1124 h 785"/>
                <a:gd name="T38" fmla="*/ 1027 w 1209"/>
                <a:gd name="T39" fmla="*/ 1069 h 785"/>
                <a:gd name="T40" fmla="*/ 907 w 1209"/>
                <a:gd name="T41" fmla="*/ 1044 h 785"/>
                <a:gd name="T42" fmla="*/ 806 w 1209"/>
                <a:gd name="T43" fmla="*/ 990 h 785"/>
                <a:gd name="T44" fmla="*/ 684 w 1209"/>
                <a:gd name="T45" fmla="*/ 869 h 785"/>
                <a:gd name="T46" fmla="*/ 623 w 1209"/>
                <a:gd name="T47" fmla="*/ 854 h 785"/>
                <a:gd name="T48" fmla="*/ 523 w 1209"/>
                <a:gd name="T49" fmla="*/ 762 h 785"/>
                <a:gd name="T50" fmla="*/ 402 w 1209"/>
                <a:gd name="T51" fmla="*/ 643 h 785"/>
                <a:gd name="T52" fmla="*/ 301 w 1209"/>
                <a:gd name="T53" fmla="*/ 682 h 785"/>
                <a:gd name="T54" fmla="*/ 162 w 1209"/>
                <a:gd name="T55" fmla="*/ 549 h 785"/>
                <a:gd name="T56" fmla="*/ 79 w 1209"/>
                <a:gd name="T57" fmla="*/ 454 h 785"/>
                <a:gd name="T58" fmla="*/ 0 w 1209"/>
                <a:gd name="T59" fmla="*/ 429 h 785"/>
                <a:gd name="T60" fmla="*/ 41 w 1209"/>
                <a:gd name="T61" fmla="*/ 294 h 785"/>
                <a:gd name="T62" fmla="*/ 121 w 1209"/>
                <a:gd name="T63" fmla="*/ 321 h 785"/>
                <a:gd name="T64" fmla="*/ 200 w 1209"/>
                <a:gd name="T65" fmla="*/ 307 h 785"/>
                <a:gd name="T66" fmla="*/ 200 w 1209"/>
                <a:gd name="T67" fmla="*/ 214 h 785"/>
                <a:gd name="T68" fmla="*/ 141 w 1209"/>
                <a:gd name="T69" fmla="*/ 160 h 785"/>
                <a:gd name="T70" fmla="*/ 200 w 1209"/>
                <a:gd name="T71" fmla="*/ 80 h 785"/>
                <a:gd name="T72" fmla="*/ 384 w 1209"/>
                <a:gd name="T73" fmla="*/ 66 h 785"/>
                <a:gd name="T74" fmla="*/ 523 w 1209"/>
                <a:gd name="T75" fmla="*/ 13 h 785"/>
                <a:gd name="T76" fmla="*/ 723 w 1209"/>
                <a:gd name="T77" fmla="*/ 27 h 785"/>
                <a:gd name="T78" fmla="*/ 866 w 1209"/>
                <a:gd name="T79" fmla="*/ 93 h 785"/>
                <a:gd name="T80" fmla="*/ 1087 w 1209"/>
                <a:gd name="T81" fmla="*/ 93 h 785"/>
                <a:gd name="T82" fmla="*/ 1329 w 1209"/>
                <a:gd name="T83" fmla="*/ 66 h 785"/>
                <a:gd name="T84" fmla="*/ 1672 w 1209"/>
                <a:gd name="T85" fmla="*/ 93 h 785"/>
                <a:gd name="T86" fmla="*/ 1791 w 1209"/>
                <a:gd name="T87" fmla="*/ 122 h 785"/>
                <a:gd name="T88" fmla="*/ 1771 w 1209"/>
                <a:gd name="T89" fmla="*/ 160 h 785"/>
                <a:gd name="T90" fmla="*/ 1834 w 1209"/>
                <a:gd name="T91" fmla="*/ 227 h 785"/>
                <a:gd name="T92" fmla="*/ 1791 w 1209"/>
                <a:gd name="T93" fmla="*/ 307 h 785"/>
                <a:gd name="T94" fmla="*/ 1751 w 1209"/>
                <a:gd name="T95" fmla="*/ 416 h 785"/>
                <a:gd name="T96" fmla="*/ 1851 w 1209"/>
                <a:gd name="T97" fmla="*/ 535 h 785"/>
                <a:gd name="T98" fmla="*/ 2094 w 1209"/>
                <a:gd name="T99" fmla="*/ 615 h 785"/>
                <a:gd name="T100" fmla="*/ 2355 w 1209"/>
                <a:gd name="T101" fmla="*/ 695 h 785"/>
                <a:gd name="T102" fmla="*/ 2497 w 1209"/>
                <a:gd name="T103" fmla="*/ 708 h 785"/>
                <a:gd name="T104" fmla="*/ 2535 w 1209"/>
                <a:gd name="T105" fmla="*/ 804 h 785"/>
                <a:gd name="T106" fmla="*/ 2618 w 1209"/>
                <a:gd name="T107" fmla="*/ 830 h 785"/>
                <a:gd name="T108" fmla="*/ 2655 w 1209"/>
                <a:gd name="T109" fmla="*/ 790 h 785"/>
                <a:gd name="T110" fmla="*/ 2718 w 1209"/>
                <a:gd name="T111" fmla="*/ 804 h 785"/>
                <a:gd name="T112" fmla="*/ 2756 w 1209"/>
                <a:gd name="T113" fmla="*/ 776 h 785"/>
                <a:gd name="T114" fmla="*/ 2857 w 1209"/>
                <a:gd name="T115" fmla="*/ 737 h 785"/>
                <a:gd name="T116" fmla="*/ 2960 w 1209"/>
                <a:gd name="T117" fmla="*/ 762 h 785"/>
                <a:gd name="T118" fmla="*/ 3039 w 1209"/>
                <a:gd name="T119" fmla="*/ 895 h 785"/>
                <a:gd name="T120" fmla="*/ 3039 w 1209"/>
                <a:gd name="T121" fmla="*/ 963 h 785"/>
                <a:gd name="T122" fmla="*/ 3019 w 1209"/>
                <a:gd name="T123" fmla="*/ 1190 h 78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209"/>
                <a:gd name="T187" fmla="*/ 0 h 785"/>
                <a:gd name="T188" fmla="*/ 1209 w 1209"/>
                <a:gd name="T189" fmla="*/ 785 h 78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209" h="785">
                  <a:moveTo>
                    <a:pt x="1200" y="712"/>
                  </a:moveTo>
                  <a:lnTo>
                    <a:pt x="1184" y="728"/>
                  </a:lnTo>
                  <a:lnTo>
                    <a:pt x="1176" y="712"/>
                  </a:lnTo>
                  <a:lnTo>
                    <a:pt x="1160" y="728"/>
                  </a:lnTo>
                  <a:lnTo>
                    <a:pt x="1168" y="776"/>
                  </a:lnTo>
                  <a:lnTo>
                    <a:pt x="1160" y="784"/>
                  </a:lnTo>
                  <a:lnTo>
                    <a:pt x="1136" y="776"/>
                  </a:lnTo>
                  <a:lnTo>
                    <a:pt x="1112" y="760"/>
                  </a:lnTo>
                  <a:lnTo>
                    <a:pt x="1112" y="744"/>
                  </a:lnTo>
                  <a:lnTo>
                    <a:pt x="1088" y="752"/>
                  </a:lnTo>
                  <a:lnTo>
                    <a:pt x="1024" y="728"/>
                  </a:lnTo>
                  <a:lnTo>
                    <a:pt x="1024" y="720"/>
                  </a:lnTo>
                  <a:lnTo>
                    <a:pt x="1040" y="712"/>
                  </a:lnTo>
                  <a:lnTo>
                    <a:pt x="1040" y="696"/>
                  </a:lnTo>
                  <a:lnTo>
                    <a:pt x="1024" y="688"/>
                  </a:lnTo>
                  <a:lnTo>
                    <a:pt x="1032" y="680"/>
                  </a:lnTo>
                  <a:lnTo>
                    <a:pt x="1016" y="656"/>
                  </a:lnTo>
                  <a:lnTo>
                    <a:pt x="1000" y="664"/>
                  </a:lnTo>
                  <a:lnTo>
                    <a:pt x="984" y="672"/>
                  </a:lnTo>
                  <a:lnTo>
                    <a:pt x="976" y="680"/>
                  </a:lnTo>
                  <a:lnTo>
                    <a:pt x="960" y="680"/>
                  </a:lnTo>
                  <a:lnTo>
                    <a:pt x="928" y="648"/>
                  </a:lnTo>
                  <a:lnTo>
                    <a:pt x="864" y="696"/>
                  </a:lnTo>
                  <a:lnTo>
                    <a:pt x="832" y="696"/>
                  </a:lnTo>
                  <a:lnTo>
                    <a:pt x="824" y="720"/>
                  </a:lnTo>
                  <a:lnTo>
                    <a:pt x="808" y="720"/>
                  </a:lnTo>
                  <a:lnTo>
                    <a:pt x="760" y="744"/>
                  </a:lnTo>
                  <a:lnTo>
                    <a:pt x="728" y="736"/>
                  </a:lnTo>
                  <a:lnTo>
                    <a:pt x="712" y="712"/>
                  </a:lnTo>
                  <a:lnTo>
                    <a:pt x="656" y="712"/>
                  </a:lnTo>
                  <a:lnTo>
                    <a:pt x="664" y="688"/>
                  </a:lnTo>
                  <a:lnTo>
                    <a:pt x="632" y="680"/>
                  </a:lnTo>
                  <a:lnTo>
                    <a:pt x="600" y="680"/>
                  </a:lnTo>
                  <a:lnTo>
                    <a:pt x="584" y="704"/>
                  </a:lnTo>
                  <a:lnTo>
                    <a:pt x="552" y="728"/>
                  </a:lnTo>
                  <a:lnTo>
                    <a:pt x="536" y="728"/>
                  </a:lnTo>
                  <a:lnTo>
                    <a:pt x="544" y="680"/>
                  </a:lnTo>
                  <a:lnTo>
                    <a:pt x="456" y="672"/>
                  </a:lnTo>
                  <a:lnTo>
                    <a:pt x="424" y="640"/>
                  </a:lnTo>
                  <a:lnTo>
                    <a:pt x="408" y="640"/>
                  </a:lnTo>
                  <a:lnTo>
                    <a:pt x="392" y="648"/>
                  </a:lnTo>
                  <a:lnTo>
                    <a:pt x="360" y="624"/>
                  </a:lnTo>
                  <a:lnTo>
                    <a:pt x="336" y="600"/>
                  </a:lnTo>
                  <a:lnTo>
                    <a:pt x="320" y="592"/>
                  </a:lnTo>
                  <a:lnTo>
                    <a:pt x="280" y="544"/>
                  </a:lnTo>
                  <a:lnTo>
                    <a:pt x="272" y="520"/>
                  </a:lnTo>
                  <a:lnTo>
                    <a:pt x="264" y="512"/>
                  </a:lnTo>
                  <a:lnTo>
                    <a:pt x="248" y="512"/>
                  </a:lnTo>
                  <a:lnTo>
                    <a:pt x="224" y="464"/>
                  </a:lnTo>
                  <a:lnTo>
                    <a:pt x="208" y="456"/>
                  </a:lnTo>
                  <a:lnTo>
                    <a:pt x="192" y="424"/>
                  </a:lnTo>
                  <a:lnTo>
                    <a:pt x="160" y="384"/>
                  </a:lnTo>
                  <a:lnTo>
                    <a:pt x="144" y="384"/>
                  </a:lnTo>
                  <a:lnTo>
                    <a:pt x="120" y="408"/>
                  </a:lnTo>
                  <a:lnTo>
                    <a:pt x="96" y="376"/>
                  </a:lnTo>
                  <a:lnTo>
                    <a:pt x="64" y="328"/>
                  </a:lnTo>
                  <a:lnTo>
                    <a:pt x="40" y="304"/>
                  </a:lnTo>
                  <a:lnTo>
                    <a:pt x="32" y="272"/>
                  </a:lnTo>
                  <a:lnTo>
                    <a:pt x="8" y="280"/>
                  </a:lnTo>
                  <a:lnTo>
                    <a:pt x="0" y="256"/>
                  </a:lnTo>
                  <a:lnTo>
                    <a:pt x="8" y="248"/>
                  </a:lnTo>
                  <a:lnTo>
                    <a:pt x="16" y="176"/>
                  </a:lnTo>
                  <a:lnTo>
                    <a:pt x="32" y="168"/>
                  </a:lnTo>
                  <a:lnTo>
                    <a:pt x="48" y="192"/>
                  </a:lnTo>
                  <a:lnTo>
                    <a:pt x="64" y="184"/>
                  </a:lnTo>
                  <a:lnTo>
                    <a:pt x="80" y="184"/>
                  </a:lnTo>
                  <a:lnTo>
                    <a:pt x="72" y="144"/>
                  </a:lnTo>
                  <a:lnTo>
                    <a:pt x="80" y="128"/>
                  </a:lnTo>
                  <a:lnTo>
                    <a:pt x="56" y="120"/>
                  </a:lnTo>
                  <a:lnTo>
                    <a:pt x="56" y="96"/>
                  </a:lnTo>
                  <a:lnTo>
                    <a:pt x="64" y="56"/>
                  </a:lnTo>
                  <a:lnTo>
                    <a:pt x="80" y="48"/>
                  </a:lnTo>
                  <a:lnTo>
                    <a:pt x="120" y="56"/>
                  </a:lnTo>
                  <a:lnTo>
                    <a:pt x="152" y="40"/>
                  </a:lnTo>
                  <a:lnTo>
                    <a:pt x="176" y="0"/>
                  </a:lnTo>
                  <a:lnTo>
                    <a:pt x="208" y="8"/>
                  </a:lnTo>
                  <a:lnTo>
                    <a:pt x="272" y="32"/>
                  </a:lnTo>
                  <a:lnTo>
                    <a:pt x="288" y="16"/>
                  </a:lnTo>
                  <a:lnTo>
                    <a:pt x="336" y="24"/>
                  </a:lnTo>
                  <a:lnTo>
                    <a:pt x="344" y="56"/>
                  </a:lnTo>
                  <a:lnTo>
                    <a:pt x="408" y="72"/>
                  </a:lnTo>
                  <a:lnTo>
                    <a:pt x="432" y="56"/>
                  </a:lnTo>
                  <a:lnTo>
                    <a:pt x="504" y="56"/>
                  </a:lnTo>
                  <a:lnTo>
                    <a:pt x="528" y="40"/>
                  </a:lnTo>
                  <a:lnTo>
                    <a:pt x="640" y="32"/>
                  </a:lnTo>
                  <a:lnTo>
                    <a:pt x="664" y="56"/>
                  </a:lnTo>
                  <a:lnTo>
                    <a:pt x="696" y="64"/>
                  </a:lnTo>
                  <a:lnTo>
                    <a:pt x="712" y="72"/>
                  </a:lnTo>
                  <a:lnTo>
                    <a:pt x="720" y="88"/>
                  </a:lnTo>
                  <a:lnTo>
                    <a:pt x="704" y="96"/>
                  </a:lnTo>
                  <a:lnTo>
                    <a:pt x="728" y="104"/>
                  </a:lnTo>
                  <a:lnTo>
                    <a:pt x="728" y="136"/>
                  </a:lnTo>
                  <a:lnTo>
                    <a:pt x="704" y="168"/>
                  </a:lnTo>
                  <a:lnTo>
                    <a:pt x="712" y="184"/>
                  </a:lnTo>
                  <a:lnTo>
                    <a:pt x="704" y="232"/>
                  </a:lnTo>
                  <a:lnTo>
                    <a:pt x="696" y="248"/>
                  </a:lnTo>
                  <a:lnTo>
                    <a:pt x="712" y="296"/>
                  </a:lnTo>
                  <a:lnTo>
                    <a:pt x="736" y="320"/>
                  </a:lnTo>
                  <a:lnTo>
                    <a:pt x="784" y="320"/>
                  </a:lnTo>
                  <a:lnTo>
                    <a:pt x="832" y="368"/>
                  </a:lnTo>
                  <a:lnTo>
                    <a:pt x="864" y="376"/>
                  </a:lnTo>
                  <a:lnTo>
                    <a:pt x="936" y="416"/>
                  </a:lnTo>
                  <a:lnTo>
                    <a:pt x="968" y="400"/>
                  </a:lnTo>
                  <a:lnTo>
                    <a:pt x="992" y="424"/>
                  </a:lnTo>
                  <a:lnTo>
                    <a:pt x="1016" y="448"/>
                  </a:lnTo>
                  <a:lnTo>
                    <a:pt x="1008" y="480"/>
                  </a:lnTo>
                  <a:lnTo>
                    <a:pt x="1040" y="480"/>
                  </a:lnTo>
                  <a:lnTo>
                    <a:pt x="1040" y="496"/>
                  </a:lnTo>
                  <a:lnTo>
                    <a:pt x="1064" y="496"/>
                  </a:lnTo>
                  <a:lnTo>
                    <a:pt x="1056" y="472"/>
                  </a:lnTo>
                  <a:lnTo>
                    <a:pt x="1072" y="472"/>
                  </a:lnTo>
                  <a:lnTo>
                    <a:pt x="1080" y="480"/>
                  </a:lnTo>
                  <a:lnTo>
                    <a:pt x="1096" y="480"/>
                  </a:lnTo>
                  <a:lnTo>
                    <a:pt x="1096" y="464"/>
                  </a:lnTo>
                  <a:lnTo>
                    <a:pt x="1120" y="464"/>
                  </a:lnTo>
                  <a:lnTo>
                    <a:pt x="1136" y="440"/>
                  </a:lnTo>
                  <a:lnTo>
                    <a:pt x="1152" y="432"/>
                  </a:lnTo>
                  <a:lnTo>
                    <a:pt x="1176" y="456"/>
                  </a:lnTo>
                  <a:lnTo>
                    <a:pt x="1176" y="480"/>
                  </a:lnTo>
                  <a:lnTo>
                    <a:pt x="1208" y="536"/>
                  </a:lnTo>
                  <a:lnTo>
                    <a:pt x="1192" y="544"/>
                  </a:lnTo>
                  <a:lnTo>
                    <a:pt x="1208" y="576"/>
                  </a:lnTo>
                  <a:lnTo>
                    <a:pt x="1208" y="608"/>
                  </a:lnTo>
                  <a:lnTo>
                    <a:pt x="1200" y="712"/>
                  </a:lnTo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</a:ln>
            <a:effectLst/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200" b="1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Freeform 21"/>
            <p:cNvSpPr/>
            <p:nvPr/>
          </p:nvSpPr>
          <p:spPr bwMode="gray">
            <a:xfrm>
              <a:off x="3323369" y="3620681"/>
              <a:ext cx="1279286" cy="1079778"/>
            </a:xfrm>
            <a:custGeom>
              <a:avLst/>
              <a:gdLst>
                <a:gd name="T0" fmla="*/ 1730 w 761"/>
                <a:gd name="T1" fmla="*/ 812 h 633"/>
                <a:gd name="T2" fmla="*/ 1670 w 761"/>
                <a:gd name="T3" fmla="*/ 838 h 633"/>
                <a:gd name="T4" fmla="*/ 1630 w 761"/>
                <a:gd name="T5" fmla="*/ 812 h 633"/>
                <a:gd name="T6" fmla="*/ 1512 w 761"/>
                <a:gd name="T7" fmla="*/ 719 h 633"/>
                <a:gd name="T8" fmla="*/ 1453 w 761"/>
                <a:gd name="T9" fmla="*/ 707 h 633"/>
                <a:gd name="T10" fmla="*/ 1371 w 761"/>
                <a:gd name="T11" fmla="*/ 732 h 633"/>
                <a:gd name="T12" fmla="*/ 1332 w 761"/>
                <a:gd name="T13" fmla="*/ 786 h 633"/>
                <a:gd name="T14" fmla="*/ 1273 w 761"/>
                <a:gd name="T15" fmla="*/ 773 h 633"/>
                <a:gd name="T16" fmla="*/ 1173 w 761"/>
                <a:gd name="T17" fmla="*/ 786 h 633"/>
                <a:gd name="T18" fmla="*/ 1254 w 761"/>
                <a:gd name="T19" fmla="*/ 825 h 633"/>
                <a:gd name="T20" fmla="*/ 1133 w 761"/>
                <a:gd name="T21" fmla="*/ 880 h 633"/>
                <a:gd name="T22" fmla="*/ 1035 w 761"/>
                <a:gd name="T23" fmla="*/ 867 h 633"/>
                <a:gd name="T24" fmla="*/ 974 w 761"/>
                <a:gd name="T25" fmla="*/ 759 h 633"/>
                <a:gd name="T26" fmla="*/ 894 w 761"/>
                <a:gd name="T27" fmla="*/ 812 h 633"/>
                <a:gd name="T28" fmla="*/ 834 w 761"/>
                <a:gd name="T29" fmla="*/ 838 h 633"/>
                <a:gd name="T30" fmla="*/ 735 w 761"/>
                <a:gd name="T31" fmla="*/ 894 h 633"/>
                <a:gd name="T32" fmla="*/ 675 w 761"/>
                <a:gd name="T33" fmla="*/ 1052 h 633"/>
                <a:gd name="T34" fmla="*/ 619 w 761"/>
                <a:gd name="T35" fmla="*/ 1052 h 633"/>
                <a:gd name="T36" fmla="*/ 537 w 761"/>
                <a:gd name="T37" fmla="*/ 1039 h 633"/>
                <a:gd name="T38" fmla="*/ 498 w 761"/>
                <a:gd name="T39" fmla="*/ 960 h 633"/>
                <a:gd name="T40" fmla="*/ 360 w 761"/>
                <a:gd name="T41" fmla="*/ 825 h 633"/>
                <a:gd name="T42" fmla="*/ 319 w 761"/>
                <a:gd name="T43" fmla="*/ 800 h 633"/>
                <a:gd name="T44" fmla="*/ 259 w 761"/>
                <a:gd name="T45" fmla="*/ 707 h 633"/>
                <a:gd name="T46" fmla="*/ 199 w 761"/>
                <a:gd name="T47" fmla="*/ 773 h 633"/>
                <a:gd name="T48" fmla="*/ 179 w 761"/>
                <a:gd name="T49" fmla="*/ 414 h 633"/>
                <a:gd name="T50" fmla="*/ 179 w 761"/>
                <a:gd name="T51" fmla="*/ 359 h 633"/>
                <a:gd name="T52" fmla="*/ 101 w 761"/>
                <a:gd name="T53" fmla="*/ 227 h 633"/>
                <a:gd name="T54" fmla="*/ 0 w 761"/>
                <a:gd name="T55" fmla="*/ 173 h 633"/>
                <a:gd name="T56" fmla="*/ 20 w 761"/>
                <a:gd name="T57" fmla="*/ 106 h 633"/>
                <a:gd name="T58" fmla="*/ 41 w 761"/>
                <a:gd name="T59" fmla="*/ 53 h 633"/>
                <a:gd name="T60" fmla="*/ 79 w 761"/>
                <a:gd name="T61" fmla="*/ 0 h 633"/>
                <a:gd name="T62" fmla="*/ 158 w 761"/>
                <a:gd name="T63" fmla="*/ 27 h 633"/>
                <a:gd name="T64" fmla="*/ 218 w 761"/>
                <a:gd name="T65" fmla="*/ 135 h 633"/>
                <a:gd name="T66" fmla="*/ 319 w 761"/>
                <a:gd name="T67" fmla="*/ 200 h 633"/>
                <a:gd name="T68" fmla="*/ 377 w 761"/>
                <a:gd name="T69" fmla="*/ 173 h 633"/>
                <a:gd name="T70" fmla="*/ 438 w 761"/>
                <a:gd name="T71" fmla="*/ 214 h 633"/>
                <a:gd name="T72" fmla="*/ 558 w 761"/>
                <a:gd name="T73" fmla="*/ 159 h 633"/>
                <a:gd name="T74" fmla="*/ 716 w 761"/>
                <a:gd name="T75" fmla="*/ 159 h 633"/>
                <a:gd name="T76" fmla="*/ 735 w 761"/>
                <a:gd name="T77" fmla="*/ 66 h 633"/>
                <a:gd name="T78" fmla="*/ 795 w 761"/>
                <a:gd name="T79" fmla="*/ 53 h 633"/>
                <a:gd name="T80" fmla="*/ 855 w 761"/>
                <a:gd name="T81" fmla="*/ 80 h 633"/>
                <a:gd name="T82" fmla="*/ 995 w 761"/>
                <a:gd name="T83" fmla="*/ 122 h 633"/>
                <a:gd name="T84" fmla="*/ 1035 w 761"/>
                <a:gd name="T85" fmla="*/ 227 h 633"/>
                <a:gd name="T86" fmla="*/ 1173 w 761"/>
                <a:gd name="T87" fmla="*/ 266 h 633"/>
                <a:gd name="T88" fmla="*/ 1273 w 761"/>
                <a:gd name="T89" fmla="*/ 227 h 633"/>
                <a:gd name="T90" fmla="*/ 1371 w 761"/>
                <a:gd name="T91" fmla="*/ 239 h 633"/>
                <a:gd name="T92" fmla="*/ 1554 w 761"/>
                <a:gd name="T93" fmla="*/ 307 h 633"/>
                <a:gd name="T94" fmla="*/ 1752 w 761"/>
                <a:gd name="T95" fmla="*/ 374 h 633"/>
                <a:gd name="T96" fmla="*/ 1890 w 761"/>
                <a:gd name="T97" fmla="*/ 427 h 633"/>
                <a:gd name="T98" fmla="*/ 1850 w 761"/>
                <a:gd name="T99" fmla="*/ 493 h 633"/>
                <a:gd name="T100" fmla="*/ 1651 w 761"/>
                <a:gd name="T101" fmla="*/ 520 h 633"/>
                <a:gd name="T102" fmla="*/ 1609 w 761"/>
                <a:gd name="T103" fmla="*/ 559 h 633"/>
                <a:gd name="T104" fmla="*/ 1630 w 761"/>
                <a:gd name="T105" fmla="*/ 600 h 633"/>
                <a:gd name="T106" fmla="*/ 1630 w 761"/>
                <a:gd name="T107" fmla="*/ 627 h 633"/>
                <a:gd name="T108" fmla="*/ 1752 w 761"/>
                <a:gd name="T109" fmla="*/ 759 h 63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761"/>
                <a:gd name="T166" fmla="*/ 0 h 633"/>
                <a:gd name="T167" fmla="*/ 761 w 761"/>
                <a:gd name="T168" fmla="*/ 633 h 63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761" h="633">
                  <a:moveTo>
                    <a:pt x="696" y="480"/>
                  </a:moveTo>
                  <a:lnTo>
                    <a:pt x="696" y="488"/>
                  </a:lnTo>
                  <a:lnTo>
                    <a:pt x="688" y="504"/>
                  </a:lnTo>
                  <a:lnTo>
                    <a:pt x="672" y="504"/>
                  </a:lnTo>
                  <a:lnTo>
                    <a:pt x="664" y="488"/>
                  </a:lnTo>
                  <a:lnTo>
                    <a:pt x="656" y="488"/>
                  </a:lnTo>
                  <a:lnTo>
                    <a:pt x="632" y="432"/>
                  </a:lnTo>
                  <a:lnTo>
                    <a:pt x="608" y="432"/>
                  </a:lnTo>
                  <a:lnTo>
                    <a:pt x="592" y="416"/>
                  </a:lnTo>
                  <a:lnTo>
                    <a:pt x="584" y="424"/>
                  </a:lnTo>
                  <a:lnTo>
                    <a:pt x="576" y="456"/>
                  </a:lnTo>
                  <a:lnTo>
                    <a:pt x="552" y="440"/>
                  </a:lnTo>
                  <a:lnTo>
                    <a:pt x="552" y="464"/>
                  </a:lnTo>
                  <a:lnTo>
                    <a:pt x="536" y="472"/>
                  </a:lnTo>
                  <a:lnTo>
                    <a:pt x="528" y="464"/>
                  </a:lnTo>
                  <a:lnTo>
                    <a:pt x="512" y="464"/>
                  </a:lnTo>
                  <a:lnTo>
                    <a:pt x="488" y="456"/>
                  </a:lnTo>
                  <a:lnTo>
                    <a:pt x="472" y="472"/>
                  </a:lnTo>
                  <a:lnTo>
                    <a:pt x="480" y="496"/>
                  </a:lnTo>
                  <a:lnTo>
                    <a:pt x="504" y="496"/>
                  </a:lnTo>
                  <a:lnTo>
                    <a:pt x="512" y="528"/>
                  </a:lnTo>
                  <a:lnTo>
                    <a:pt x="456" y="528"/>
                  </a:lnTo>
                  <a:lnTo>
                    <a:pt x="440" y="504"/>
                  </a:lnTo>
                  <a:lnTo>
                    <a:pt x="416" y="520"/>
                  </a:lnTo>
                  <a:lnTo>
                    <a:pt x="392" y="504"/>
                  </a:lnTo>
                  <a:lnTo>
                    <a:pt x="392" y="456"/>
                  </a:lnTo>
                  <a:lnTo>
                    <a:pt x="360" y="456"/>
                  </a:lnTo>
                  <a:lnTo>
                    <a:pt x="360" y="488"/>
                  </a:lnTo>
                  <a:lnTo>
                    <a:pt x="336" y="496"/>
                  </a:lnTo>
                  <a:lnTo>
                    <a:pt x="336" y="504"/>
                  </a:lnTo>
                  <a:lnTo>
                    <a:pt x="312" y="536"/>
                  </a:lnTo>
                  <a:lnTo>
                    <a:pt x="296" y="536"/>
                  </a:lnTo>
                  <a:lnTo>
                    <a:pt x="296" y="632"/>
                  </a:lnTo>
                  <a:lnTo>
                    <a:pt x="272" y="632"/>
                  </a:lnTo>
                  <a:lnTo>
                    <a:pt x="264" y="616"/>
                  </a:lnTo>
                  <a:lnTo>
                    <a:pt x="248" y="632"/>
                  </a:lnTo>
                  <a:lnTo>
                    <a:pt x="216" y="632"/>
                  </a:lnTo>
                  <a:lnTo>
                    <a:pt x="216" y="624"/>
                  </a:lnTo>
                  <a:lnTo>
                    <a:pt x="200" y="616"/>
                  </a:lnTo>
                  <a:lnTo>
                    <a:pt x="200" y="576"/>
                  </a:lnTo>
                  <a:lnTo>
                    <a:pt x="160" y="496"/>
                  </a:lnTo>
                  <a:lnTo>
                    <a:pt x="144" y="496"/>
                  </a:lnTo>
                  <a:lnTo>
                    <a:pt x="144" y="504"/>
                  </a:lnTo>
                  <a:lnTo>
                    <a:pt x="128" y="480"/>
                  </a:lnTo>
                  <a:lnTo>
                    <a:pt x="136" y="472"/>
                  </a:lnTo>
                  <a:lnTo>
                    <a:pt x="104" y="424"/>
                  </a:lnTo>
                  <a:lnTo>
                    <a:pt x="88" y="432"/>
                  </a:lnTo>
                  <a:lnTo>
                    <a:pt x="80" y="464"/>
                  </a:lnTo>
                  <a:lnTo>
                    <a:pt x="64" y="472"/>
                  </a:lnTo>
                  <a:lnTo>
                    <a:pt x="72" y="248"/>
                  </a:lnTo>
                  <a:lnTo>
                    <a:pt x="56" y="224"/>
                  </a:lnTo>
                  <a:lnTo>
                    <a:pt x="72" y="216"/>
                  </a:lnTo>
                  <a:lnTo>
                    <a:pt x="40" y="160"/>
                  </a:lnTo>
                  <a:lnTo>
                    <a:pt x="40" y="136"/>
                  </a:lnTo>
                  <a:lnTo>
                    <a:pt x="16" y="112"/>
                  </a:lnTo>
                  <a:lnTo>
                    <a:pt x="0" y="104"/>
                  </a:lnTo>
                  <a:lnTo>
                    <a:pt x="0" y="96"/>
                  </a:lnTo>
                  <a:lnTo>
                    <a:pt x="8" y="64"/>
                  </a:lnTo>
                  <a:lnTo>
                    <a:pt x="24" y="48"/>
                  </a:lnTo>
                  <a:lnTo>
                    <a:pt x="16" y="32"/>
                  </a:lnTo>
                  <a:lnTo>
                    <a:pt x="16" y="0"/>
                  </a:lnTo>
                  <a:lnTo>
                    <a:pt x="32" y="0"/>
                  </a:lnTo>
                  <a:lnTo>
                    <a:pt x="40" y="16"/>
                  </a:lnTo>
                  <a:lnTo>
                    <a:pt x="64" y="16"/>
                  </a:lnTo>
                  <a:lnTo>
                    <a:pt x="88" y="40"/>
                  </a:lnTo>
                  <a:lnTo>
                    <a:pt x="88" y="80"/>
                  </a:lnTo>
                  <a:lnTo>
                    <a:pt x="104" y="80"/>
                  </a:lnTo>
                  <a:lnTo>
                    <a:pt x="128" y="120"/>
                  </a:lnTo>
                  <a:lnTo>
                    <a:pt x="152" y="112"/>
                  </a:lnTo>
                  <a:lnTo>
                    <a:pt x="152" y="104"/>
                  </a:lnTo>
                  <a:lnTo>
                    <a:pt x="160" y="112"/>
                  </a:lnTo>
                  <a:lnTo>
                    <a:pt x="176" y="128"/>
                  </a:lnTo>
                  <a:lnTo>
                    <a:pt x="216" y="128"/>
                  </a:lnTo>
                  <a:lnTo>
                    <a:pt x="224" y="96"/>
                  </a:lnTo>
                  <a:lnTo>
                    <a:pt x="256" y="88"/>
                  </a:lnTo>
                  <a:lnTo>
                    <a:pt x="288" y="96"/>
                  </a:lnTo>
                  <a:lnTo>
                    <a:pt x="304" y="72"/>
                  </a:lnTo>
                  <a:lnTo>
                    <a:pt x="296" y="40"/>
                  </a:lnTo>
                  <a:lnTo>
                    <a:pt x="296" y="32"/>
                  </a:lnTo>
                  <a:lnTo>
                    <a:pt x="320" y="32"/>
                  </a:lnTo>
                  <a:lnTo>
                    <a:pt x="336" y="24"/>
                  </a:lnTo>
                  <a:lnTo>
                    <a:pt x="344" y="48"/>
                  </a:lnTo>
                  <a:lnTo>
                    <a:pt x="384" y="72"/>
                  </a:lnTo>
                  <a:lnTo>
                    <a:pt x="400" y="72"/>
                  </a:lnTo>
                  <a:lnTo>
                    <a:pt x="400" y="88"/>
                  </a:lnTo>
                  <a:lnTo>
                    <a:pt x="416" y="136"/>
                  </a:lnTo>
                  <a:lnTo>
                    <a:pt x="432" y="152"/>
                  </a:lnTo>
                  <a:lnTo>
                    <a:pt x="472" y="160"/>
                  </a:lnTo>
                  <a:lnTo>
                    <a:pt x="496" y="128"/>
                  </a:lnTo>
                  <a:lnTo>
                    <a:pt x="512" y="136"/>
                  </a:lnTo>
                  <a:lnTo>
                    <a:pt x="520" y="152"/>
                  </a:lnTo>
                  <a:lnTo>
                    <a:pt x="552" y="144"/>
                  </a:lnTo>
                  <a:lnTo>
                    <a:pt x="592" y="176"/>
                  </a:lnTo>
                  <a:lnTo>
                    <a:pt x="624" y="184"/>
                  </a:lnTo>
                  <a:lnTo>
                    <a:pt x="656" y="192"/>
                  </a:lnTo>
                  <a:lnTo>
                    <a:pt x="704" y="224"/>
                  </a:lnTo>
                  <a:lnTo>
                    <a:pt x="728" y="232"/>
                  </a:lnTo>
                  <a:lnTo>
                    <a:pt x="760" y="256"/>
                  </a:lnTo>
                  <a:lnTo>
                    <a:pt x="760" y="296"/>
                  </a:lnTo>
                  <a:lnTo>
                    <a:pt x="744" y="296"/>
                  </a:lnTo>
                  <a:lnTo>
                    <a:pt x="712" y="312"/>
                  </a:lnTo>
                  <a:lnTo>
                    <a:pt x="664" y="312"/>
                  </a:lnTo>
                  <a:lnTo>
                    <a:pt x="648" y="328"/>
                  </a:lnTo>
                  <a:lnTo>
                    <a:pt x="648" y="336"/>
                  </a:lnTo>
                  <a:lnTo>
                    <a:pt x="656" y="352"/>
                  </a:lnTo>
                  <a:lnTo>
                    <a:pt x="656" y="360"/>
                  </a:lnTo>
                  <a:lnTo>
                    <a:pt x="648" y="376"/>
                  </a:lnTo>
                  <a:lnTo>
                    <a:pt x="656" y="376"/>
                  </a:lnTo>
                  <a:lnTo>
                    <a:pt x="696" y="424"/>
                  </a:lnTo>
                  <a:lnTo>
                    <a:pt x="704" y="456"/>
                  </a:lnTo>
                  <a:lnTo>
                    <a:pt x="696" y="480"/>
                  </a:lnTo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</a:ln>
            <a:effectLst/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200" b="1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Freeform 22"/>
            <p:cNvSpPr/>
            <p:nvPr/>
          </p:nvSpPr>
          <p:spPr bwMode="invGray">
            <a:xfrm>
              <a:off x="2582140" y="2868996"/>
              <a:ext cx="1321322" cy="1053592"/>
            </a:xfrm>
            <a:custGeom>
              <a:avLst/>
              <a:gdLst>
                <a:gd name="T0" fmla="*/ 1679 w 785"/>
                <a:gd name="T1" fmla="*/ 898 h 617"/>
                <a:gd name="T2" fmla="*/ 1541 w 785"/>
                <a:gd name="T3" fmla="*/ 951 h 617"/>
                <a:gd name="T4" fmla="*/ 1481 w 785"/>
                <a:gd name="T5" fmla="*/ 910 h 617"/>
                <a:gd name="T6" fmla="*/ 1420 w 785"/>
                <a:gd name="T7" fmla="*/ 938 h 617"/>
                <a:gd name="T8" fmla="*/ 1320 w 785"/>
                <a:gd name="T9" fmla="*/ 870 h 617"/>
                <a:gd name="T10" fmla="*/ 1260 w 785"/>
                <a:gd name="T11" fmla="*/ 765 h 617"/>
                <a:gd name="T12" fmla="*/ 1181 w 785"/>
                <a:gd name="T13" fmla="*/ 737 h 617"/>
                <a:gd name="T14" fmla="*/ 1140 w 785"/>
                <a:gd name="T15" fmla="*/ 765 h 617"/>
                <a:gd name="T16" fmla="*/ 1160 w 785"/>
                <a:gd name="T17" fmla="*/ 804 h 617"/>
                <a:gd name="T18" fmla="*/ 1102 w 785"/>
                <a:gd name="T19" fmla="*/ 898 h 617"/>
                <a:gd name="T20" fmla="*/ 1140 w 785"/>
                <a:gd name="T21" fmla="*/ 925 h 617"/>
                <a:gd name="T22" fmla="*/ 1060 w 785"/>
                <a:gd name="T23" fmla="*/ 977 h 617"/>
                <a:gd name="T24" fmla="*/ 1002 w 785"/>
                <a:gd name="T25" fmla="*/ 1004 h 617"/>
                <a:gd name="T26" fmla="*/ 941 w 785"/>
                <a:gd name="T27" fmla="*/ 991 h 617"/>
                <a:gd name="T28" fmla="*/ 920 w 785"/>
                <a:gd name="T29" fmla="*/ 1018 h 617"/>
                <a:gd name="T30" fmla="*/ 841 w 785"/>
                <a:gd name="T31" fmla="*/ 1004 h 617"/>
                <a:gd name="T32" fmla="*/ 800 w 785"/>
                <a:gd name="T33" fmla="*/ 951 h 617"/>
                <a:gd name="T34" fmla="*/ 580 w 785"/>
                <a:gd name="T35" fmla="*/ 898 h 617"/>
                <a:gd name="T36" fmla="*/ 339 w 785"/>
                <a:gd name="T37" fmla="*/ 830 h 617"/>
                <a:gd name="T38" fmla="*/ 101 w 785"/>
                <a:gd name="T39" fmla="*/ 737 h 617"/>
                <a:gd name="T40" fmla="*/ 0 w 785"/>
                <a:gd name="T41" fmla="*/ 615 h 617"/>
                <a:gd name="T42" fmla="*/ 41 w 785"/>
                <a:gd name="T43" fmla="*/ 510 h 617"/>
                <a:gd name="T44" fmla="*/ 79 w 785"/>
                <a:gd name="T45" fmla="*/ 416 h 617"/>
                <a:gd name="T46" fmla="*/ 20 w 785"/>
                <a:gd name="T47" fmla="*/ 361 h 617"/>
                <a:gd name="T48" fmla="*/ 121 w 785"/>
                <a:gd name="T49" fmla="*/ 349 h 617"/>
                <a:gd name="T50" fmla="*/ 259 w 785"/>
                <a:gd name="T51" fmla="*/ 375 h 617"/>
                <a:gd name="T52" fmla="*/ 239 w 785"/>
                <a:gd name="T53" fmla="*/ 308 h 617"/>
                <a:gd name="T54" fmla="*/ 321 w 785"/>
                <a:gd name="T55" fmla="*/ 227 h 617"/>
                <a:gd name="T56" fmla="*/ 221 w 785"/>
                <a:gd name="T57" fmla="*/ 122 h 617"/>
                <a:gd name="T58" fmla="*/ 381 w 785"/>
                <a:gd name="T59" fmla="*/ 27 h 617"/>
                <a:gd name="T60" fmla="*/ 722 w 785"/>
                <a:gd name="T61" fmla="*/ 0 h 617"/>
                <a:gd name="T62" fmla="*/ 961 w 785"/>
                <a:gd name="T63" fmla="*/ 67 h 617"/>
                <a:gd name="T64" fmla="*/ 1140 w 785"/>
                <a:gd name="T65" fmla="*/ 173 h 617"/>
                <a:gd name="T66" fmla="*/ 1181 w 785"/>
                <a:gd name="T67" fmla="*/ 80 h 617"/>
                <a:gd name="T68" fmla="*/ 1320 w 785"/>
                <a:gd name="T69" fmla="*/ 122 h 617"/>
                <a:gd name="T70" fmla="*/ 1481 w 785"/>
                <a:gd name="T71" fmla="*/ 161 h 617"/>
                <a:gd name="T72" fmla="*/ 1642 w 785"/>
                <a:gd name="T73" fmla="*/ 201 h 617"/>
                <a:gd name="T74" fmla="*/ 1822 w 785"/>
                <a:gd name="T75" fmla="*/ 294 h 617"/>
                <a:gd name="T76" fmla="*/ 1922 w 785"/>
                <a:gd name="T77" fmla="*/ 388 h 617"/>
                <a:gd name="T78" fmla="*/ 1963 w 785"/>
                <a:gd name="T79" fmla="*/ 562 h 617"/>
                <a:gd name="T80" fmla="*/ 1880 w 785"/>
                <a:gd name="T81" fmla="*/ 602 h 617"/>
                <a:gd name="T82" fmla="*/ 1780 w 785"/>
                <a:gd name="T83" fmla="*/ 682 h 617"/>
                <a:gd name="T84" fmla="*/ 1842 w 785"/>
                <a:gd name="T85" fmla="*/ 724 h 617"/>
                <a:gd name="T86" fmla="*/ 1761 w 785"/>
                <a:gd name="T87" fmla="*/ 765 h 617"/>
                <a:gd name="T88" fmla="*/ 1642 w 785"/>
                <a:gd name="T89" fmla="*/ 751 h 617"/>
                <a:gd name="T90" fmla="*/ 1663 w 785"/>
                <a:gd name="T91" fmla="*/ 817 h 617"/>
                <a:gd name="T92" fmla="*/ 1780 w 785"/>
                <a:gd name="T93" fmla="*/ 845 h 61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785"/>
                <a:gd name="T142" fmla="*/ 0 h 617"/>
                <a:gd name="T143" fmla="*/ 785 w 785"/>
                <a:gd name="T144" fmla="*/ 617 h 617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785" h="617">
                  <a:moveTo>
                    <a:pt x="704" y="528"/>
                  </a:moveTo>
                  <a:lnTo>
                    <a:pt x="672" y="536"/>
                  </a:lnTo>
                  <a:lnTo>
                    <a:pt x="656" y="568"/>
                  </a:lnTo>
                  <a:lnTo>
                    <a:pt x="616" y="568"/>
                  </a:lnTo>
                  <a:lnTo>
                    <a:pt x="608" y="552"/>
                  </a:lnTo>
                  <a:lnTo>
                    <a:pt x="592" y="544"/>
                  </a:lnTo>
                  <a:lnTo>
                    <a:pt x="592" y="552"/>
                  </a:lnTo>
                  <a:lnTo>
                    <a:pt x="568" y="560"/>
                  </a:lnTo>
                  <a:lnTo>
                    <a:pt x="544" y="520"/>
                  </a:lnTo>
                  <a:lnTo>
                    <a:pt x="528" y="520"/>
                  </a:lnTo>
                  <a:lnTo>
                    <a:pt x="528" y="480"/>
                  </a:lnTo>
                  <a:lnTo>
                    <a:pt x="504" y="456"/>
                  </a:lnTo>
                  <a:lnTo>
                    <a:pt x="488" y="456"/>
                  </a:lnTo>
                  <a:lnTo>
                    <a:pt x="472" y="440"/>
                  </a:lnTo>
                  <a:lnTo>
                    <a:pt x="456" y="440"/>
                  </a:lnTo>
                  <a:lnTo>
                    <a:pt x="456" y="456"/>
                  </a:lnTo>
                  <a:lnTo>
                    <a:pt x="456" y="472"/>
                  </a:lnTo>
                  <a:lnTo>
                    <a:pt x="464" y="480"/>
                  </a:lnTo>
                  <a:lnTo>
                    <a:pt x="448" y="496"/>
                  </a:lnTo>
                  <a:lnTo>
                    <a:pt x="440" y="536"/>
                  </a:lnTo>
                  <a:lnTo>
                    <a:pt x="448" y="552"/>
                  </a:lnTo>
                  <a:lnTo>
                    <a:pt x="456" y="552"/>
                  </a:lnTo>
                  <a:lnTo>
                    <a:pt x="440" y="560"/>
                  </a:lnTo>
                  <a:lnTo>
                    <a:pt x="424" y="584"/>
                  </a:lnTo>
                  <a:lnTo>
                    <a:pt x="400" y="584"/>
                  </a:lnTo>
                  <a:lnTo>
                    <a:pt x="400" y="600"/>
                  </a:lnTo>
                  <a:lnTo>
                    <a:pt x="384" y="608"/>
                  </a:lnTo>
                  <a:lnTo>
                    <a:pt x="376" y="592"/>
                  </a:lnTo>
                  <a:lnTo>
                    <a:pt x="360" y="592"/>
                  </a:lnTo>
                  <a:lnTo>
                    <a:pt x="368" y="608"/>
                  </a:lnTo>
                  <a:lnTo>
                    <a:pt x="352" y="616"/>
                  </a:lnTo>
                  <a:lnTo>
                    <a:pt x="336" y="600"/>
                  </a:lnTo>
                  <a:lnTo>
                    <a:pt x="312" y="600"/>
                  </a:lnTo>
                  <a:lnTo>
                    <a:pt x="320" y="568"/>
                  </a:lnTo>
                  <a:lnTo>
                    <a:pt x="264" y="520"/>
                  </a:lnTo>
                  <a:lnTo>
                    <a:pt x="232" y="536"/>
                  </a:lnTo>
                  <a:lnTo>
                    <a:pt x="168" y="496"/>
                  </a:lnTo>
                  <a:lnTo>
                    <a:pt x="136" y="496"/>
                  </a:lnTo>
                  <a:lnTo>
                    <a:pt x="88" y="440"/>
                  </a:lnTo>
                  <a:lnTo>
                    <a:pt x="40" y="440"/>
                  </a:lnTo>
                  <a:lnTo>
                    <a:pt x="16" y="416"/>
                  </a:lnTo>
                  <a:lnTo>
                    <a:pt x="0" y="368"/>
                  </a:lnTo>
                  <a:lnTo>
                    <a:pt x="8" y="352"/>
                  </a:lnTo>
                  <a:lnTo>
                    <a:pt x="16" y="304"/>
                  </a:lnTo>
                  <a:lnTo>
                    <a:pt x="8" y="280"/>
                  </a:lnTo>
                  <a:lnTo>
                    <a:pt x="32" y="248"/>
                  </a:lnTo>
                  <a:lnTo>
                    <a:pt x="32" y="224"/>
                  </a:lnTo>
                  <a:lnTo>
                    <a:pt x="8" y="216"/>
                  </a:lnTo>
                  <a:lnTo>
                    <a:pt x="16" y="208"/>
                  </a:lnTo>
                  <a:lnTo>
                    <a:pt x="48" y="208"/>
                  </a:lnTo>
                  <a:lnTo>
                    <a:pt x="56" y="200"/>
                  </a:lnTo>
                  <a:lnTo>
                    <a:pt x="104" y="224"/>
                  </a:lnTo>
                  <a:lnTo>
                    <a:pt x="104" y="192"/>
                  </a:lnTo>
                  <a:lnTo>
                    <a:pt x="96" y="184"/>
                  </a:lnTo>
                  <a:lnTo>
                    <a:pt x="96" y="160"/>
                  </a:lnTo>
                  <a:lnTo>
                    <a:pt x="128" y="136"/>
                  </a:lnTo>
                  <a:lnTo>
                    <a:pt x="120" y="112"/>
                  </a:lnTo>
                  <a:lnTo>
                    <a:pt x="88" y="72"/>
                  </a:lnTo>
                  <a:lnTo>
                    <a:pt x="96" y="32"/>
                  </a:lnTo>
                  <a:lnTo>
                    <a:pt x="152" y="16"/>
                  </a:lnTo>
                  <a:lnTo>
                    <a:pt x="256" y="8"/>
                  </a:lnTo>
                  <a:lnTo>
                    <a:pt x="288" y="0"/>
                  </a:lnTo>
                  <a:lnTo>
                    <a:pt x="344" y="24"/>
                  </a:lnTo>
                  <a:lnTo>
                    <a:pt x="384" y="40"/>
                  </a:lnTo>
                  <a:lnTo>
                    <a:pt x="424" y="64"/>
                  </a:lnTo>
                  <a:lnTo>
                    <a:pt x="456" y="104"/>
                  </a:lnTo>
                  <a:lnTo>
                    <a:pt x="472" y="56"/>
                  </a:lnTo>
                  <a:lnTo>
                    <a:pt x="472" y="48"/>
                  </a:lnTo>
                  <a:lnTo>
                    <a:pt x="504" y="64"/>
                  </a:lnTo>
                  <a:lnTo>
                    <a:pt x="528" y="72"/>
                  </a:lnTo>
                  <a:lnTo>
                    <a:pt x="584" y="64"/>
                  </a:lnTo>
                  <a:lnTo>
                    <a:pt x="592" y="96"/>
                  </a:lnTo>
                  <a:lnTo>
                    <a:pt x="640" y="128"/>
                  </a:lnTo>
                  <a:lnTo>
                    <a:pt x="656" y="120"/>
                  </a:lnTo>
                  <a:lnTo>
                    <a:pt x="728" y="192"/>
                  </a:lnTo>
                  <a:lnTo>
                    <a:pt x="728" y="176"/>
                  </a:lnTo>
                  <a:lnTo>
                    <a:pt x="760" y="208"/>
                  </a:lnTo>
                  <a:lnTo>
                    <a:pt x="768" y="232"/>
                  </a:lnTo>
                  <a:lnTo>
                    <a:pt x="776" y="288"/>
                  </a:lnTo>
                  <a:lnTo>
                    <a:pt x="784" y="336"/>
                  </a:lnTo>
                  <a:lnTo>
                    <a:pt x="776" y="360"/>
                  </a:lnTo>
                  <a:lnTo>
                    <a:pt x="752" y="360"/>
                  </a:lnTo>
                  <a:lnTo>
                    <a:pt x="744" y="392"/>
                  </a:lnTo>
                  <a:lnTo>
                    <a:pt x="712" y="408"/>
                  </a:lnTo>
                  <a:lnTo>
                    <a:pt x="712" y="424"/>
                  </a:lnTo>
                  <a:lnTo>
                    <a:pt x="736" y="432"/>
                  </a:lnTo>
                  <a:lnTo>
                    <a:pt x="728" y="440"/>
                  </a:lnTo>
                  <a:lnTo>
                    <a:pt x="704" y="456"/>
                  </a:lnTo>
                  <a:lnTo>
                    <a:pt x="672" y="448"/>
                  </a:lnTo>
                  <a:lnTo>
                    <a:pt x="656" y="448"/>
                  </a:lnTo>
                  <a:lnTo>
                    <a:pt x="648" y="464"/>
                  </a:lnTo>
                  <a:lnTo>
                    <a:pt x="664" y="488"/>
                  </a:lnTo>
                  <a:lnTo>
                    <a:pt x="696" y="496"/>
                  </a:lnTo>
                  <a:lnTo>
                    <a:pt x="712" y="504"/>
                  </a:lnTo>
                  <a:lnTo>
                    <a:pt x="704" y="528"/>
                  </a:lnTo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</a:ln>
            <a:effectLst/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200" b="1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Freeform 23"/>
            <p:cNvSpPr/>
            <p:nvPr/>
          </p:nvSpPr>
          <p:spPr bwMode="gray">
            <a:xfrm>
              <a:off x="4978174" y="4206010"/>
              <a:ext cx="514237" cy="728580"/>
            </a:xfrm>
            <a:custGeom>
              <a:avLst/>
              <a:gdLst>
                <a:gd name="T0" fmla="*/ 685 w 305"/>
                <a:gd name="T1" fmla="*/ 69 h 425"/>
                <a:gd name="T2" fmla="*/ 708 w 305"/>
                <a:gd name="T3" fmla="*/ 122 h 425"/>
                <a:gd name="T4" fmla="*/ 766 w 305"/>
                <a:gd name="T5" fmla="*/ 150 h 425"/>
                <a:gd name="T6" fmla="*/ 766 w 305"/>
                <a:gd name="T7" fmla="*/ 231 h 425"/>
                <a:gd name="T8" fmla="*/ 685 w 305"/>
                <a:gd name="T9" fmla="*/ 259 h 425"/>
                <a:gd name="T10" fmla="*/ 685 w 305"/>
                <a:gd name="T11" fmla="*/ 273 h 425"/>
                <a:gd name="T12" fmla="*/ 606 w 305"/>
                <a:gd name="T13" fmla="*/ 273 h 425"/>
                <a:gd name="T14" fmla="*/ 566 w 305"/>
                <a:gd name="T15" fmla="*/ 300 h 425"/>
                <a:gd name="T16" fmla="*/ 566 w 305"/>
                <a:gd name="T17" fmla="*/ 342 h 425"/>
                <a:gd name="T18" fmla="*/ 585 w 305"/>
                <a:gd name="T19" fmla="*/ 354 h 425"/>
                <a:gd name="T20" fmla="*/ 525 w 305"/>
                <a:gd name="T21" fmla="*/ 410 h 425"/>
                <a:gd name="T22" fmla="*/ 485 w 305"/>
                <a:gd name="T23" fmla="*/ 410 h 425"/>
                <a:gd name="T24" fmla="*/ 485 w 305"/>
                <a:gd name="T25" fmla="*/ 464 h 425"/>
                <a:gd name="T26" fmla="*/ 485 w 305"/>
                <a:gd name="T27" fmla="*/ 479 h 425"/>
                <a:gd name="T28" fmla="*/ 485 w 305"/>
                <a:gd name="T29" fmla="*/ 518 h 425"/>
                <a:gd name="T30" fmla="*/ 444 w 305"/>
                <a:gd name="T31" fmla="*/ 546 h 425"/>
                <a:gd name="T32" fmla="*/ 422 w 305"/>
                <a:gd name="T33" fmla="*/ 614 h 425"/>
                <a:gd name="T34" fmla="*/ 404 w 305"/>
                <a:gd name="T35" fmla="*/ 656 h 425"/>
                <a:gd name="T36" fmla="*/ 404 w 305"/>
                <a:gd name="T37" fmla="*/ 669 h 425"/>
                <a:gd name="T38" fmla="*/ 384 w 305"/>
                <a:gd name="T39" fmla="*/ 710 h 425"/>
                <a:gd name="T40" fmla="*/ 343 w 305"/>
                <a:gd name="T41" fmla="*/ 710 h 425"/>
                <a:gd name="T42" fmla="*/ 322 w 305"/>
                <a:gd name="T43" fmla="*/ 696 h 425"/>
                <a:gd name="T44" fmla="*/ 162 w 305"/>
                <a:gd name="T45" fmla="*/ 723 h 425"/>
                <a:gd name="T46" fmla="*/ 141 w 305"/>
                <a:gd name="T47" fmla="*/ 710 h 425"/>
                <a:gd name="T48" fmla="*/ 202 w 305"/>
                <a:gd name="T49" fmla="*/ 629 h 425"/>
                <a:gd name="T50" fmla="*/ 141 w 305"/>
                <a:gd name="T51" fmla="*/ 614 h 425"/>
                <a:gd name="T52" fmla="*/ 101 w 305"/>
                <a:gd name="T53" fmla="*/ 629 h 425"/>
                <a:gd name="T54" fmla="*/ 61 w 305"/>
                <a:gd name="T55" fmla="*/ 614 h 425"/>
                <a:gd name="T56" fmla="*/ 61 w 305"/>
                <a:gd name="T57" fmla="*/ 546 h 425"/>
                <a:gd name="T58" fmla="*/ 101 w 305"/>
                <a:gd name="T59" fmla="*/ 533 h 425"/>
                <a:gd name="T60" fmla="*/ 122 w 305"/>
                <a:gd name="T61" fmla="*/ 533 h 425"/>
                <a:gd name="T62" fmla="*/ 122 w 305"/>
                <a:gd name="T63" fmla="*/ 492 h 425"/>
                <a:gd name="T64" fmla="*/ 83 w 305"/>
                <a:gd name="T65" fmla="*/ 492 h 425"/>
                <a:gd name="T66" fmla="*/ 83 w 305"/>
                <a:gd name="T67" fmla="*/ 464 h 425"/>
                <a:gd name="T68" fmla="*/ 41 w 305"/>
                <a:gd name="T69" fmla="*/ 451 h 425"/>
                <a:gd name="T70" fmla="*/ 41 w 305"/>
                <a:gd name="T71" fmla="*/ 368 h 425"/>
                <a:gd name="T72" fmla="*/ 0 w 305"/>
                <a:gd name="T73" fmla="*/ 342 h 425"/>
                <a:gd name="T74" fmla="*/ 20 w 305"/>
                <a:gd name="T75" fmla="*/ 300 h 425"/>
                <a:gd name="T76" fmla="*/ 83 w 305"/>
                <a:gd name="T77" fmla="*/ 259 h 425"/>
                <a:gd name="T78" fmla="*/ 83 w 305"/>
                <a:gd name="T79" fmla="*/ 218 h 425"/>
                <a:gd name="T80" fmla="*/ 61 w 305"/>
                <a:gd name="T81" fmla="*/ 206 h 425"/>
                <a:gd name="T82" fmla="*/ 83 w 305"/>
                <a:gd name="T83" fmla="*/ 178 h 425"/>
                <a:gd name="T84" fmla="*/ 41 w 305"/>
                <a:gd name="T85" fmla="*/ 136 h 425"/>
                <a:gd name="T86" fmla="*/ 83 w 305"/>
                <a:gd name="T87" fmla="*/ 109 h 425"/>
                <a:gd name="T88" fmla="*/ 141 w 305"/>
                <a:gd name="T89" fmla="*/ 96 h 425"/>
                <a:gd name="T90" fmla="*/ 283 w 305"/>
                <a:gd name="T91" fmla="*/ 41 h 425"/>
                <a:gd name="T92" fmla="*/ 362 w 305"/>
                <a:gd name="T93" fmla="*/ 13 h 425"/>
                <a:gd name="T94" fmla="*/ 422 w 305"/>
                <a:gd name="T95" fmla="*/ 13 h 425"/>
                <a:gd name="T96" fmla="*/ 463 w 305"/>
                <a:gd name="T97" fmla="*/ 0 h 425"/>
                <a:gd name="T98" fmla="*/ 485 w 305"/>
                <a:gd name="T99" fmla="*/ 13 h 425"/>
                <a:gd name="T100" fmla="*/ 463 w 305"/>
                <a:gd name="T101" fmla="*/ 27 h 425"/>
                <a:gd name="T102" fmla="*/ 463 w 305"/>
                <a:gd name="T103" fmla="*/ 56 h 425"/>
                <a:gd name="T104" fmla="*/ 525 w 305"/>
                <a:gd name="T105" fmla="*/ 56 h 425"/>
                <a:gd name="T106" fmla="*/ 525 w 305"/>
                <a:gd name="T107" fmla="*/ 27 h 425"/>
                <a:gd name="T108" fmla="*/ 546 w 305"/>
                <a:gd name="T109" fmla="*/ 0 h 425"/>
                <a:gd name="T110" fmla="*/ 585 w 305"/>
                <a:gd name="T111" fmla="*/ 27 h 425"/>
                <a:gd name="T112" fmla="*/ 606 w 305"/>
                <a:gd name="T113" fmla="*/ 56 h 425"/>
                <a:gd name="T114" fmla="*/ 685 w 305"/>
                <a:gd name="T115" fmla="*/ 56 h 425"/>
                <a:gd name="T116" fmla="*/ 685 w 305"/>
                <a:gd name="T117" fmla="*/ 69 h 42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05"/>
                <a:gd name="T178" fmla="*/ 0 h 425"/>
                <a:gd name="T179" fmla="*/ 305 w 305"/>
                <a:gd name="T180" fmla="*/ 425 h 42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05" h="425">
                  <a:moveTo>
                    <a:pt x="272" y="40"/>
                  </a:moveTo>
                  <a:lnTo>
                    <a:pt x="280" y="72"/>
                  </a:lnTo>
                  <a:lnTo>
                    <a:pt x="304" y="88"/>
                  </a:lnTo>
                  <a:lnTo>
                    <a:pt x="304" y="136"/>
                  </a:lnTo>
                  <a:lnTo>
                    <a:pt x="272" y="152"/>
                  </a:lnTo>
                  <a:lnTo>
                    <a:pt x="272" y="160"/>
                  </a:lnTo>
                  <a:lnTo>
                    <a:pt x="240" y="160"/>
                  </a:lnTo>
                  <a:lnTo>
                    <a:pt x="224" y="176"/>
                  </a:lnTo>
                  <a:lnTo>
                    <a:pt x="224" y="200"/>
                  </a:lnTo>
                  <a:lnTo>
                    <a:pt x="232" y="208"/>
                  </a:lnTo>
                  <a:lnTo>
                    <a:pt x="208" y="240"/>
                  </a:lnTo>
                  <a:lnTo>
                    <a:pt x="192" y="240"/>
                  </a:lnTo>
                  <a:lnTo>
                    <a:pt x="192" y="272"/>
                  </a:lnTo>
                  <a:lnTo>
                    <a:pt x="192" y="280"/>
                  </a:lnTo>
                  <a:lnTo>
                    <a:pt x="192" y="304"/>
                  </a:lnTo>
                  <a:lnTo>
                    <a:pt x="176" y="320"/>
                  </a:lnTo>
                  <a:lnTo>
                    <a:pt x="168" y="360"/>
                  </a:lnTo>
                  <a:lnTo>
                    <a:pt x="160" y="384"/>
                  </a:lnTo>
                  <a:lnTo>
                    <a:pt x="160" y="392"/>
                  </a:lnTo>
                  <a:lnTo>
                    <a:pt x="152" y="416"/>
                  </a:lnTo>
                  <a:lnTo>
                    <a:pt x="136" y="416"/>
                  </a:lnTo>
                  <a:lnTo>
                    <a:pt x="128" y="408"/>
                  </a:lnTo>
                  <a:lnTo>
                    <a:pt x="64" y="424"/>
                  </a:lnTo>
                  <a:lnTo>
                    <a:pt x="56" y="416"/>
                  </a:lnTo>
                  <a:lnTo>
                    <a:pt x="80" y="368"/>
                  </a:lnTo>
                  <a:lnTo>
                    <a:pt x="56" y="360"/>
                  </a:lnTo>
                  <a:lnTo>
                    <a:pt x="40" y="368"/>
                  </a:lnTo>
                  <a:lnTo>
                    <a:pt x="24" y="360"/>
                  </a:lnTo>
                  <a:lnTo>
                    <a:pt x="24" y="320"/>
                  </a:lnTo>
                  <a:lnTo>
                    <a:pt x="40" y="312"/>
                  </a:lnTo>
                  <a:lnTo>
                    <a:pt x="48" y="312"/>
                  </a:lnTo>
                  <a:lnTo>
                    <a:pt x="48" y="288"/>
                  </a:lnTo>
                  <a:lnTo>
                    <a:pt x="32" y="288"/>
                  </a:lnTo>
                  <a:lnTo>
                    <a:pt x="32" y="272"/>
                  </a:lnTo>
                  <a:lnTo>
                    <a:pt x="16" y="264"/>
                  </a:lnTo>
                  <a:lnTo>
                    <a:pt x="16" y="216"/>
                  </a:lnTo>
                  <a:lnTo>
                    <a:pt x="0" y="200"/>
                  </a:lnTo>
                  <a:lnTo>
                    <a:pt x="8" y="176"/>
                  </a:lnTo>
                  <a:lnTo>
                    <a:pt x="32" y="152"/>
                  </a:lnTo>
                  <a:lnTo>
                    <a:pt x="32" y="128"/>
                  </a:lnTo>
                  <a:lnTo>
                    <a:pt x="24" y="120"/>
                  </a:lnTo>
                  <a:lnTo>
                    <a:pt x="32" y="104"/>
                  </a:lnTo>
                  <a:lnTo>
                    <a:pt x="16" y="80"/>
                  </a:lnTo>
                  <a:lnTo>
                    <a:pt x="32" y="64"/>
                  </a:lnTo>
                  <a:lnTo>
                    <a:pt x="56" y="56"/>
                  </a:lnTo>
                  <a:lnTo>
                    <a:pt x="112" y="24"/>
                  </a:lnTo>
                  <a:lnTo>
                    <a:pt x="144" y="8"/>
                  </a:lnTo>
                  <a:lnTo>
                    <a:pt x="168" y="8"/>
                  </a:lnTo>
                  <a:lnTo>
                    <a:pt x="184" y="0"/>
                  </a:lnTo>
                  <a:lnTo>
                    <a:pt x="192" y="8"/>
                  </a:lnTo>
                  <a:lnTo>
                    <a:pt x="184" y="16"/>
                  </a:lnTo>
                  <a:lnTo>
                    <a:pt x="184" y="32"/>
                  </a:lnTo>
                  <a:lnTo>
                    <a:pt x="208" y="32"/>
                  </a:lnTo>
                  <a:lnTo>
                    <a:pt x="208" y="16"/>
                  </a:lnTo>
                  <a:lnTo>
                    <a:pt x="216" y="0"/>
                  </a:lnTo>
                  <a:lnTo>
                    <a:pt x="232" y="16"/>
                  </a:lnTo>
                  <a:lnTo>
                    <a:pt x="240" y="32"/>
                  </a:lnTo>
                  <a:lnTo>
                    <a:pt x="272" y="32"/>
                  </a:lnTo>
                  <a:lnTo>
                    <a:pt x="272" y="40"/>
                  </a:lnTo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</a:ln>
            <a:effectLst/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200" b="1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Freeform 24"/>
            <p:cNvSpPr/>
            <p:nvPr/>
          </p:nvSpPr>
          <p:spPr bwMode="gray">
            <a:xfrm>
              <a:off x="4465339" y="4206010"/>
              <a:ext cx="594104" cy="714717"/>
            </a:xfrm>
            <a:custGeom>
              <a:avLst/>
              <a:gdLst>
                <a:gd name="T0" fmla="*/ 841 w 353"/>
                <a:gd name="T1" fmla="*/ 178 h 417"/>
                <a:gd name="T2" fmla="*/ 860 w 353"/>
                <a:gd name="T3" fmla="*/ 218 h 417"/>
                <a:gd name="T4" fmla="*/ 781 w 353"/>
                <a:gd name="T5" fmla="*/ 300 h 417"/>
                <a:gd name="T6" fmla="*/ 799 w 353"/>
                <a:gd name="T7" fmla="*/ 367 h 417"/>
                <a:gd name="T8" fmla="*/ 799 w 353"/>
                <a:gd name="T9" fmla="*/ 451 h 417"/>
                <a:gd name="T10" fmla="*/ 819 w 353"/>
                <a:gd name="T11" fmla="*/ 491 h 417"/>
                <a:gd name="T12" fmla="*/ 880 w 353"/>
                <a:gd name="T13" fmla="*/ 532 h 417"/>
                <a:gd name="T14" fmla="*/ 819 w 353"/>
                <a:gd name="T15" fmla="*/ 546 h 417"/>
                <a:gd name="T16" fmla="*/ 799 w 353"/>
                <a:gd name="T17" fmla="*/ 626 h 417"/>
                <a:gd name="T18" fmla="*/ 681 w 353"/>
                <a:gd name="T19" fmla="*/ 682 h 417"/>
                <a:gd name="T20" fmla="*/ 560 w 353"/>
                <a:gd name="T21" fmla="*/ 640 h 417"/>
                <a:gd name="T22" fmla="*/ 539 w 353"/>
                <a:gd name="T23" fmla="*/ 695 h 417"/>
                <a:gd name="T24" fmla="*/ 480 w 353"/>
                <a:gd name="T25" fmla="*/ 710 h 417"/>
                <a:gd name="T26" fmla="*/ 422 w 353"/>
                <a:gd name="T27" fmla="*/ 655 h 417"/>
                <a:gd name="T28" fmla="*/ 381 w 353"/>
                <a:gd name="T29" fmla="*/ 682 h 417"/>
                <a:gd name="T30" fmla="*/ 360 w 353"/>
                <a:gd name="T31" fmla="*/ 601 h 417"/>
                <a:gd name="T32" fmla="*/ 381 w 353"/>
                <a:gd name="T33" fmla="*/ 532 h 417"/>
                <a:gd name="T34" fmla="*/ 360 w 353"/>
                <a:gd name="T35" fmla="*/ 491 h 417"/>
                <a:gd name="T36" fmla="*/ 239 w 353"/>
                <a:gd name="T37" fmla="*/ 532 h 417"/>
                <a:gd name="T38" fmla="*/ 160 w 353"/>
                <a:gd name="T39" fmla="*/ 517 h 417"/>
                <a:gd name="T40" fmla="*/ 79 w 353"/>
                <a:gd name="T41" fmla="*/ 532 h 417"/>
                <a:gd name="T42" fmla="*/ 60 w 353"/>
                <a:gd name="T43" fmla="*/ 517 h 417"/>
                <a:gd name="T44" fmla="*/ 41 w 353"/>
                <a:gd name="T45" fmla="*/ 451 h 417"/>
                <a:gd name="T46" fmla="*/ 60 w 353"/>
                <a:gd name="T47" fmla="*/ 408 h 417"/>
                <a:gd name="T48" fmla="*/ 0 w 353"/>
                <a:gd name="T49" fmla="*/ 382 h 417"/>
                <a:gd name="T50" fmla="*/ 60 w 353"/>
                <a:gd name="T51" fmla="*/ 286 h 417"/>
                <a:gd name="T52" fmla="*/ 60 w 353"/>
                <a:gd name="T53" fmla="*/ 231 h 417"/>
                <a:gd name="T54" fmla="*/ 60 w 353"/>
                <a:gd name="T55" fmla="*/ 206 h 417"/>
                <a:gd name="T56" fmla="*/ 121 w 353"/>
                <a:gd name="T57" fmla="*/ 56 h 417"/>
                <a:gd name="T58" fmla="*/ 259 w 353"/>
                <a:gd name="T59" fmla="*/ 69 h 417"/>
                <a:gd name="T60" fmla="*/ 281 w 353"/>
                <a:gd name="T61" fmla="*/ 0 h 417"/>
                <a:gd name="T62" fmla="*/ 459 w 353"/>
                <a:gd name="T63" fmla="*/ 27 h 417"/>
                <a:gd name="T64" fmla="*/ 620 w 353"/>
                <a:gd name="T65" fmla="*/ 69 h 417"/>
                <a:gd name="T66" fmla="*/ 722 w 353"/>
                <a:gd name="T67" fmla="*/ 56 h 417"/>
                <a:gd name="T68" fmla="*/ 759 w 353"/>
                <a:gd name="T69" fmla="*/ 136 h 41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53"/>
                <a:gd name="T106" fmla="*/ 0 h 417"/>
                <a:gd name="T107" fmla="*/ 353 w 353"/>
                <a:gd name="T108" fmla="*/ 417 h 41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53" h="417">
                  <a:moveTo>
                    <a:pt x="320" y="80"/>
                  </a:moveTo>
                  <a:lnTo>
                    <a:pt x="336" y="104"/>
                  </a:lnTo>
                  <a:lnTo>
                    <a:pt x="328" y="120"/>
                  </a:lnTo>
                  <a:lnTo>
                    <a:pt x="344" y="128"/>
                  </a:lnTo>
                  <a:lnTo>
                    <a:pt x="328" y="152"/>
                  </a:lnTo>
                  <a:lnTo>
                    <a:pt x="312" y="176"/>
                  </a:lnTo>
                  <a:lnTo>
                    <a:pt x="304" y="200"/>
                  </a:lnTo>
                  <a:lnTo>
                    <a:pt x="320" y="216"/>
                  </a:lnTo>
                  <a:lnTo>
                    <a:pt x="320" y="248"/>
                  </a:lnTo>
                  <a:lnTo>
                    <a:pt x="320" y="264"/>
                  </a:lnTo>
                  <a:lnTo>
                    <a:pt x="336" y="272"/>
                  </a:lnTo>
                  <a:lnTo>
                    <a:pt x="328" y="288"/>
                  </a:lnTo>
                  <a:lnTo>
                    <a:pt x="352" y="288"/>
                  </a:lnTo>
                  <a:lnTo>
                    <a:pt x="352" y="312"/>
                  </a:lnTo>
                  <a:lnTo>
                    <a:pt x="344" y="312"/>
                  </a:lnTo>
                  <a:lnTo>
                    <a:pt x="328" y="320"/>
                  </a:lnTo>
                  <a:lnTo>
                    <a:pt x="328" y="360"/>
                  </a:lnTo>
                  <a:lnTo>
                    <a:pt x="320" y="368"/>
                  </a:lnTo>
                  <a:lnTo>
                    <a:pt x="264" y="368"/>
                  </a:lnTo>
                  <a:lnTo>
                    <a:pt x="272" y="400"/>
                  </a:lnTo>
                  <a:lnTo>
                    <a:pt x="248" y="400"/>
                  </a:lnTo>
                  <a:lnTo>
                    <a:pt x="224" y="376"/>
                  </a:lnTo>
                  <a:lnTo>
                    <a:pt x="216" y="384"/>
                  </a:lnTo>
                  <a:lnTo>
                    <a:pt x="216" y="408"/>
                  </a:lnTo>
                  <a:lnTo>
                    <a:pt x="200" y="408"/>
                  </a:lnTo>
                  <a:lnTo>
                    <a:pt x="192" y="416"/>
                  </a:lnTo>
                  <a:lnTo>
                    <a:pt x="168" y="416"/>
                  </a:lnTo>
                  <a:lnTo>
                    <a:pt x="168" y="384"/>
                  </a:lnTo>
                  <a:lnTo>
                    <a:pt x="152" y="384"/>
                  </a:lnTo>
                  <a:lnTo>
                    <a:pt x="152" y="400"/>
                  </a:lnTo>
                  <a:lnTo>
                    <a:pt x="136" y="400"/>
                  </a:lnTo>
                  <a:lnTo>
                    <a:pt x="144" y="352"/>
                  </a:lnTo>
                  <a:lnTo>
                    <a:pt x="152" y="336"/>
                  </a:lnTo>
                  <a:lnTo>
                    <a:pt x="152" y="312"/>
                  </a:lnTo>
                  <a:lnTo>
                    <a:pt x="152" y="296"/>
                  </a:lnTo>
                  <a:lnTo>
                    <a:pt x="144" y="288"/>
                  </a:lnTo>
                  <a:lnTo>
                    <a:pt x="96" y="296"/>
                  </a:lnTo>
                  <a:lnTo>
                    <a:pt x="96" y="312"/>
                  </a:lnTo>
                  <a:lnTo>
                    <a:pt x="72" y="320"/>
                  </a:lnTo>
                  <a:lnTo>
                    <a:pt x="64" y="304"/>
                  </a:lnTo>
                  <a:lnTo>
                    <a:pt x="56" y="320"/>
                  </a:lnTo>
                  <a:lnTo>
                    <a:pt x="32" y="312"/>
                  </a:lnTo>
                  <a:lnTo>
                    <a:pt x="32" y="304"/>
                  </a:lnTo>
                  <a:lnTo>
                    <a:pt x="24" y="304"/>
                  </a:lnTo>
                  <a:lnTo>
                    <a:pt x="24" y="288"/>
                  </a:lnTo>
                  <a:lnTo>
                    <a:pt x="16" y="264"/>
                  </a:lnTo>
                  <a:lnTo>
                    <a:pt x="32" y="256"/>
                  </a:lnTo>
                  <a:lnTo>
                    <a:pt x="24" y="240"/>
                  </a:lnTo>
                  <a:lnTo>
                    <a:pt x="0" y="240"/>
                  </a:lnTo>
                  <a:lnTo>
                    <a:pt x="0" y="224"/>
                  </a:lnTo>
                  <a:lnTo>
                    <a:pt x="24" y="192"/>
                  </a:lnTo>
                  <a:lnTo>
                    <a:pt x="24" y="168"/>
                  </a:lnTo>
                  <a:lnTo>
                    <a:pt x="32" y="160"/>
                  </a:lnTo>
                  <a:lnTo>
                    <a:pt x="24" y="136"/>
                  </a:lnTo>
                  <a:lnTo>
                    <a:pt x="16" y="136"/>
                  </a:lnTo>
                  <a:lnTo>
                    <a:pt x="24" y="120"/>
                  </a:lnTo>
                  <a:lnTo>
                    <a:pt x="16" y="80"/>
                  </a:lnTo>
                  <a:lnTo>
                    <a:pt x="48" y="32"/>
                  </a:lnTo>
                  <a:lnTo>
                    <a:pt x="80" y="32"/>
                  </a:lnTo>
                  <a:lnTo>
                    <a:pt x="104" y="40"/>
                  </a:lnTo>
                  <a:lnTo>
                    <a:pt x="96" y="8"/>
                  </a:lnTo>
                  <a:lnTo>
                    <a:pt x="112" y="0"/>
                  </a:lnTo>
                  <a:lnTo>
                    <a:pt x="152" y="16"/>
                  </a:lnTo>
                  <a:lnTo>
                    <a:pt x="184" y="16"/>
                  </a:lnTo>
                  <a:lnTo>
                    <a:pt x="208" y="40"/>
                  </a:lnTo>
                  <a:lnTo>
                    <a:pt x="248" y="40"/>
                  </a:lnTo>
                  <a:lnTo>
                    <a:pt x="256" y="48"/>
                  </a:lnTo>
                  <a:lnTo>
                    <a:pt x="288" y="32"/>
                  </a:lnTo>
                  <a:lnTo>
                    <a:pt x="304" y="32"/>
                  </a:lnTo>
                  <a:lnTo>
                    <a:pt x="304" y="80"/>
                  </a:lnTo>
                  <a:lnTo>
                    <a:pt x="320" y="80"/>
                  </a:lnTo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</a:ln>
            <a:effectLst/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200" b="1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Freeform 25"/>
            <p:cNvSpPr/>
            <p:nvPr/>
          </p:nvSpPr>
          <p:spPr bwMode="gray">
            <a:xfrm>
              <a:off x="4413495" y="3799361"/>
              <a:ext cx="822498" cy="545280"/>
            </a:xfrm>
            <a:custGeom>
              <a:avLst/>
              <a:gdLst>
                <a:gd name="T0" fmla="*/ 1216 w 489"/>
                <a:gd name="T1" fmla="*/ 404 h 321"/>
                <a:gd name="T2" fmla="*/ 1116 w 489"/>
                <a:gd name="T3" fmla="*/ 430 h 321"/>
                <a:gd name="T4" fmla="*/ 977 w 489"/>
                <a:gd name="T5" fmla="*/ 483 h 321"/>
                <a:gd name="T6" fmla="*/ 918 w 489"/>
                <a:gd name="T7" fmla="*/ 495 h 321"/>
                <a:gd name="T8" fmla="*/ 879 w 489"/>
                <a:gd name="T9" fmla="*/ 522 h 321"/>
                <a:gd name="T10" fmla="*/ 819 w 489"/>
                <a:gd name="T11" fmla="*/ 522 h 321"/>
                <a:gd name="T12" fmla="*/ 837 w 489"/>
                <a:gd name="T13" fmla="*/ 444 h 321"/>
                <a:gd name="T14" fmla="*/ 797 w 489"/>
                <a:gd name="T15" fmla="*/ 444 h 321"/>
                <a:gd name="T16" fmla="*/ 718 w 489"/>
                <a:gd name="T17" fmla="*/ 471 h 321"/>
                <a:gd name="T18" fmla="*/ 697 w 489"/>
                <a:gd name="T19" fmla="*/ 458 h 321"/>
                <a:gd name="T20" fmla="*/ 598 w 489"/>
                <a:gd name="T21" fmla="*/ 458 h 321"/>
                <a:gd name="T22" fmla="*/ 559 w 489"/>
                <a:gd name="T23" fmla="*/ 417 h 321"/>
                <a:gd name="T24" fmla="*/ 459 w 489"/>
                <a:gd name="T25" fmla="*/ 417 h 321"/>
                <a:gd name="T26" fmla="*/ 360 w 489"/>
                <a:gd name="T27" fmla="*/ 391 h 321"/>
                <a:gd name="T28" fmla="*/ 319 w 489"/>
                <a:gd name="T29" fmla="*/ 404 h 321"/>
                <a:gd name="T30" fmla="*/ 339 w 489"/>
                <a:gd name="T31" fmla="*/ 458 h 321"/>
                <a:gd name="T32" fmla="*/ 278 w 489"/>
                <a:gd name="T33" fmla="*/ 444 h 321"/>
                <a:gd name="T34" fmla="*/ 199 w 489"/>
                <a:gd name="T35" fmla="*/ 444 h 321"/>
                <a:gd name="T36" fmla="*/ 121 w 489"/>
                <a:gd name="T37" fmla="*/ 522 h 321"/>
                <a:gd name="T38" fmla="*/ 20 w 489"/>
                <a:gd name="T39" fmla="*/ 444 h 321"/>
                <a:gd name="T40" fmla="*/ 0 w 489"/>
                <a:gd name="T41" fmla="*/ 444 h 321"/>
                <a:gd name="T42" fmla="*/ 20 w 489"/>
                <a:gd name="T43" fmla="*/ 417 h 321"/>
                <a:gd name="T44" fmla="*/ 41 w 489"/>
                <a:gd name="T45" fmla="*/ 404 h 321"/>
                <a:gd name="T46" fmla="*/ 0 w 489"/>
                <a:gd name="T47" fmla="*/ 378 h 321"/>
                <a:gd name="T48" fmla="*/ 0 w 489"/>
                <a:gd name="T49" fmla="*/ 365 h 321"/>
                <a:gd name="T50" fmla="*/ 41 w 489"/>
                <a:gd name="T51" fmla="*/ 340 h 321"/>
                <a:gd name="T52" fmla="*/ 179 w 489"/>
                <a:gd name="T53" fmla="*/ 340 h 321"/>
                <a:gd name="T54" fmla="*/ 239 w 489"/>
                <a:gd name="T55" fmla="*/ 314 h 321"/>
                <a:gd name="T56" fmla="*/ 278 w 489"/>
                <a:gd name="T57" fmla="*/ 300 h 321"/>
                <a:gd name="T58" fmla="*/ 278 w 489"/>
                <a:gd name="T59" fmla="*/ 260 h 321"/>
                <a:gd name="T60" fmla="*/ 199 w 489"/>
                <a:gd name="T61" fmla="*/ 196 h 321"/>
                <a:gd name="T62" fmla="*/ 179 w 489"/>
                <a:gd name="T63" fmla="*/ 130 h 321"/>
                <a:gd name="T64" fmla="*/ 218 w 489"/>
                <a:gd name="T65" fmla="*/ 92 h 321"/>
                <a:gd name="T66" fmla="*/ 218 w 489"/>
                <a:gd name="T67" fmla="*/ 66 h 321"/>
                <a:gd name="T68" fmla="*/ 179 w 489"/>
                <a:gd name="T69" fmla="*/ 13 h 321"/>
                <a:gd name="T70" fmla="*/ 319 w 489"/>
                <a:gd name="T71" fmla="*/ 13 h 321"/>
                <a:gd name="T72" fmla="*/ 360 w 489"/>
                <a:gd name="T73" fmla="*/ 26 h 321"/>
                <a:gd name="T74" fmla="*/ 418 w 489"/>
                <a:gd name="T75" fmla="*/ 0 h 321"/>
                <a:gd name="T76" fmla="*/ 519 w 489"/>
                <a:gd name="T77" fmla="*/ 117 h 321"/>
                <a:gd name="T78" fmla="*/ 697 w 489"/>
                <a:gd name="T79" fmla="*/ 117 h 321"/>
                <a:gd name="T80" fmla="*/ 736 w 489"/>
                <a:gd name="T81" fmla="*/ 130 h 321"/>
                <a:gd name="T82" fmla="*/ 778 w 489"/>
                <a:gd name="T83" fmla="*/ 117 h 321"/>
                <a:gd name="T84" fmla="*/ 837 w 489"/>
                <a:gd name="T85" fmla="*/ 143 h 321"/>
                <a:gd name="T86" fmla="*/ 837 w 489"/>
                <a:gd name="T87" fmla="*/ 184 h 321"/>
                <a:gd name="T88" fmla="*/ 879 w 489"/>
                <a:gd name="T89" fmla="*/ 208 h 321"/>
                <a:gd name="T90" fmla="*/ 898 w 489"/>
                <a:gd name="T91" fmla="*/ 184 h 321"/>
                <a:gd name="T92" fmla="*/ 935 w 489"/>
                <a:gd name="T93" fmla="*/ 208 h 321"/>
                <a:gd name="T94" fmla="*/ 1017 w 489"/>
                <a:gd name="T95" fmla="*/ 208 h 321"/>
                <a:gd name="T96" fmla="*/ 1036 w 489"/>
                <a:gd name="T97" fmla="*/ 196 h 321"/>
                <a:gd name="T98" fmla="*/ 1157 w 489"/>
                <a:gd name="T99" fmla="*/ 248 h 321"/>
                <a:gd name="T100" fmla="*/ 1178 w 489"/>
                <a:gd name="T101" fmla="*/ 314 h 321"/>
                <a:gd name="T102" fmla="*/ 1178 w 489"/>
                <a:gd name="T103" fmla="*/ 352 h 321"/>
                <a:gd name="T104" fmla="*/ 1216 w 489"/>
                <a:gd name="T105" fmla="*/ 404 h 32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489"/>
                <a:gd name="T160" fmla="*/ 0 h 321"/>
                <a:gd name="T161" fmla="*/ 489 w 489"/>
                <a:gd name="T162" fmla="*/ 321 h 32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489" h="321">
                  <a:moveTo>
                    <a:pt x="488" y="248"/>
                  </a:moveTo>
                  <a:lnTo>
                    <a:pt x="448" y="264"/>
                  </a:lnTo>
                  <a:lnTo>
                    <a:pt x="392" y="296"/>
                  </a:lnTo>
                  <a:lnTo>
                    <a:pt x="368" y="304"/>
                  </a:lnTo>
                  <a:lnTo>
                    <a:pt x="352" y="320"/>
                  </a:lnTo>
                  <a:lnTo>
                    <a:pt x="328" y="320"/>
                  </a:lnTo>
                  <a:lnTo>
                    <a:pt x="336" y="272"/>
                  </a:lnTo>
                  <a:lnTo>
                    <a:pt x="320" y="272"/>
                  </a:lnTo>
                  <a:lnTo>
                    <a:pt x="288" y="288"/>
                  </a:lnTo>
                  <a:lnTo>
                    <a:pt x="280" y="280"/>
                  </a:lnTo>
                  <a:lnTo>
                    <a:pt x="240" y="280"/>
                  </a:lnTo>
                  <a:lnTo>
                    <a:pt x="224" y="256"/>
                  </a:lnTo>
                  <a:lnTo>
                    <a:pt x="184" y="256"/>
                  </a:lnTo>
                  <a:lnTo>
                    <a:pt x="144" y="240"/>
                  </a:lnTo>
                  <a:lnTo>
                    <a:pt x="128" y="248"/>
                  </a:lnTo>
                  <a:lnTo>
                    <a:pt x="136" y="280"/>
                  </a:lnTo>
                  <a:lnTo>
                    <a:pt x="112" y="272"/>
                  </a:lnTo>
                  <a:lnTo>
                    <a:pt x="80" y="272"/>
                  </a:lnTo>
                  <a:lnTo>
                    <a:pt x="48" y="320"/>
                  </a:lnTo>
                  <a:lnTo>
                    <a:pt x="8" y="272"/>
                  </a:lnTo>
                  <a:lnTo>
                    <a:pt x="0" y="272"/>
                  </a:lnTo>
                  <a:lnTo>
                    <a:pt x="8" y="256"/>
                  </a:lnTo>
                  <a:lnTo>
                    <a:pt x="16" y="248"/>
                  </a:lnTo>
                  <a:lnTo>
                    <a:pt x="0" y="232"/>
                  </a:lnTo>
                  <a:lnTo>
                    <a:pt x="0" y="224"/>
                  </a:lnTo>
                  <a:lnTo>
                    <a:pt x="16" y="208"/>
                  </a:lnTo>
                  <a:lnTo>
                    <a:pt x="72" y="208"/>
                  </a:lnTo>
                  <a:lnTo>
                    <a:pt x="96" y="192"/>
                  </a:lnTo>
                  <a:lnTo>
                    <a:pt x="112" y="184"/>
                  </a:lnTo>
                  <a:lnTo>
                    <a:pt x="112" y="160"/>
                  </a:lnTo>
                  <a:lnTo>
                    <a:pt x="80" y="120"/>
                  </a:lnTo>
                  <a:lnTo>
                    <a:pt x="72" y="80"/>
                  </a:lnTo>
                  <a:lnTo>
                    <a:pt x="88" y="56"/>
                  </a:lnTo>
                  <a:lnTo>
                    <a:pt x="88" y="40"/>
                  </a:lnTo>
                  <a:lnTo>
                    <a:pt x="72" y="8"/>
                  </a:lnTo>
                  <a:lnTo>
                    <a:pt x="128" y="8"/>
                  </a:lnTo>
                  <a:lnTo>
                    <a:pt x="144" y="16"/>
                  </a:lnTo>
                  <a:lnTo>
                    <a:pt x="168" y="0"/>
                  </a:lnTo>
                  <a:lnTo>
                    <a:pt x="208" y="72"/>
                  </a:lnTo>
                  <a:lnTo>
                    <a:pt x="280" y="72"/>
                  </a:lnTo>
                  <a:lnTo>
                    <a:pt x="296" y="80"/>
                  </a:lnTo>
                  <a:lnTo>
                    <a:pt x="312" y="72"/>
                  </a:lnTo>
                  <a:lnTo>
                    <a:pt x="336" y="88"/>
                  </a:lnTo>
                  <a:lnTo>
                    <a:pt x="336" y="112"/>
                  </a:lnTo>
                  <a:lnTo>
                    <a:pt x="352" y="128"/>
                  </a:lnTo>
                  <a:lnTo>
                    <a:pt x="360" y="112"/>
                  </a:lnTo>
                  <a:lnTo>
                    <a:pt x="376" y="128"/>
                  </a:lnTo>
                  <a:lnTo>
                    <a:pt x="408" y="128"/>
                  </a:lnTo>
                  <a:lnTo>
                    <a:pt x="416" y="120"/>
                  </a:lnTo>
                  <a:lnTo>
                    <a:pt x="464" y="152"/>
                  </a:lnTo>
                  <a:lnTo>
                    <a:pt x="472" y="192"/>
                  </a:lnTo>
                  <a:lnTo>
                    <a:pt x="472" y="216"/>
                  </a:lnTo>
                  <a:lnTo>
                    <a:pt x="488" y="248"/>
                  </a:lnTo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</a:ln>
            <a:effectLst/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200" b="1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Freeform 26"/>
            <p:cNvSpPr/>
            <p:nvPr/>
          </p:nvSpPr>
          <p:spPr bwMode="gray">
            <a:xfrm>
              <a:off x="5072054" y="3606818"/>
              <a:ext cx="512835" cy="657725"/>
            </a:xfrm>
            <a:custGeom>
              <a:avLst/>
              <a:gdLst>
                <a:gd name="T0" fmla="*/ 218 w 305"/>
                <a:gd name="T1" fmla="*/ 0 h 385"/>
                <a:gd name="T2" fmla="*/ 319 w 305"/>
                <a:gd name="T3" fmla="*/ 53 h 385"/>
                <a:gd name="T4" fmla="*/ 438 w 305"/>
                <a:gd name="T5" fmla="*/ 109 h 385"/>
                <a:gd name="T6" fmla="*/ 498 w 305"/>
                <a:gd name="T7" fmla="*/ 161 h 385"/>
                <a:gd name="T8" fmla="*/ 598 w 305"/>
                <a:gd name="T9" fmla="*/ 227 h 385"/>
                <a:gd name="T10" fmla="*/ 676 w 305"/>
                <a:gd name="T11" fmla="*/ 241 h 385"/>
                <a:gd name="T12" fmla="*/ 619 w 305"/>
                <a:gd name="T13" fmla="*/ 241 h 385"/>
                <a:gd name="T14" fmla="*/ 577 w 305"/>
                <a:gd name="T15" fmla="*/ 295 h 385"/>
                <a:gd name="T16" fmla="*/ 619 w 305"/>
                <a:gd name="T17" fmla="*/ 375 h 385"/>
                <a:gd name="T18" fmla="*/ 718 w 305"/>
                <a:gd name="T19" fmla="*/ 416 h 385"/>
                <a:gd name="T20" fmla="*/ 718 w 305"/>
                <a:gd name="T21" fmla="*/ 497 h 385"/>
                <a:gd name="T22" fmla="*/ 697 w 305"/>
                <a:gd name="T23" fmla="*/ 538 h 385"/>
                <a:gd name="T24" fmla="*/ 656 w 305"/>
                <a:gd name="T25" fmla="*/ 523 h 385"/>
                <a:gd name="T26" fmla="*/ 676 w 305"/>
                <a:gd name="T27" fmla="*/ 578 h 385"/>
                <a:gd name="T28" fmla="*/ 656 w 305"/>
                <a:gd name="T29" fmla="*/ 604 h 385"/>
                <a:gd name="T30" fmla="*/ 559 w 305"/>
                <a:gd name="T31" fmla="*/ 643 h 385"/>
                <a:gd name="T32" fmla="*/ 458 w 305"/>
                <a:gd name="T33" fmla="*/ 643 h 385"/>
                <a:gd name="T34" fmla="*/ 377 w 305"/>
                <a:gd name="T35" fmla="*/ 618 h 385"/>
                <a:gd name="T36" fmla="*/ 319 w 305"/>
                <a:gd name="T37" fmla="*/ 643 h 385"/>
                <a:gd name="T38" fmla="*/ 338 w 305"/>
                <a:gd name="T39" fmla="*/ 604 h 385"/>
                <a:gd name="T40" fmla="*/ 300 w 305"/>
                <a:gd name="T41" fmla="*/ 618 h 385"/>
                <a:gd name="T42" fmla="*/ 199 w 305"/>
                <a:gd name="T43" fmla="*/ 523 h 385"/>
                <a:gd name="T44" fmla="*/ 179 w 305"/>
                <a:gd name="T45" fmla="*/ 443 h 385"/>
                <a:gd name="T46" fmla="*/ 179 w 305"/>
                <a:gd name="T47" fmla="*/ 363 h 385"/>
                <a:gd name="T48" fmla="*/ 179 w 305"/>
                <a:gd name="T49" fmla="*/ 267 h 385"/>
                <a:gd name="T50" fmla="*/ 60 w 305"/>
                <a:gd name="T51" fmla="*/ 255 h 385"/>
                <a:gd name="T52" fmla="*/ 0 w 305"/>
                <a:gd name="T53" fmla="*/ 227 h 385"/>
                <a:gd name="T54" fmla="*/ 79 w 305"/>
                <a:gd name="T55" fmla="*/ 202 h 385"/>
                <a:gd name="T56" fmla="*/ 101 w 305"/>
                <a:gd name="T57" fmla="*/ 67 h 385"/>
                <a:gd name="T58" fmla="*/ 179 w 305"/>
                <a:gd name="T59" fmla="*/ 94 h 385"/>
                <a:gd name="T60" fmla="*/ 259 w 305"/>
                <a:gd name="T61" fmla="*/ 80 h 385"/>
                <a:gd name="T62" fmla="*/ 199 w 305"/>
                <a:gd name="T63" fmla="*/ 27 h 38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05"/>
                <a:gd name="T97" fmla="*/ 0 h 385"/>
                <a:gd name="T98" fmla="*/ 305 w 305"/>
                <a:gd name="T99" fmla="*/ 385 h 38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05" h="385">
                  <a:moveTo>
                    <a:pt x="80" y="8"/>
                  </a:moveTo>
                  <a:lnTo>
                    <a:pt x="88" y="0"/>
                  </a:lnTo>
                  <a:lnTo>
                    <a:pt x="120" y="8"/>
                  </a:lnTo>
                  <a:lnTo>
                    <a:pt x="128" y="32"/>
                  </a:lnTo>
                  <a:lnTo>
                    <a:pt x="152" y="32"/>
                  </a:lnTo>
                  <a:lnTo>
                    <a:pt x="176" y="64"/>
                  </a:lnTo>
                  <a:lnTo>
                    <a:pt x="184" y="56"/>
                  </a:lnTo>
                  <a:lnTo>
                    <a:pt x="200" y="96"/>
                  </a:lnTo>
                  <a:lnTo>
                    <a:pt x="224" y="136"/>
                  </a:lnTo>
                  <a:lnTo>
                    <a:pt x="240" y="136"/>
                  </a:lnTo>
                  <a:lnTo>
                    <a:pt x="256" y="120"/>
                  </a:lnTo>
                  <a:lnTo>
                    <a:pt x="272" y="144"/>
                  </a:lnTo>
                  <a:lnTo>
                    <a:pt x="256" y="160"/>
                  </a:lnTo>
                  <a:lnTo>
                    <a:pt x="248" y="144"/>
                  </a:lnTo>
                  <a:lnTo>
                    <a:pt x="232" y="144"/>
                  </a:lnTo>
                  <a:lnTo>
                    <a:pt x="232" y="176"/>
                  </a:lnTo>
                  <a:lnTo>
                    <a:pt x="224" y="192"/>
                  </a:lnTo>
                  <a:lnTo>
                    <a:pt x="248" y="224"/>
                  </a:lnTo>
                  <a:lnTo>
                    <a:pt x="248" y="248"/>
                  </a:lnTo>
                  <a:lnTo>
                    <a:pt x="288" y="248"/>
                  </a:lnTo>
                  <a:lnTo>
                    <a:pt x="304" y="264"/>
                  </a:lnTo>
                  <a:lnTo>
                    <a:pt x="288" y="296"/>
                  </a:lnTo>
                  <a:lnTo>
                    <a:pt x="296" y="320"/>
                  </a:lnTo>
                  <a:lnTo>
                    <a:pt x="280" y="320"/>
                  </a:lnTo>
                  <a:lnTo>
                    <a:pt x="280" y="312"/>
                  </a:lnTo>
                  <a:lnTo>
                    <a:pt x="264" y="312"/>
                  </a:lnTo>
                  <a:lnTo>
                    <a:pt x="264" y="328"/>
                  </a:lnTo>
                  <a:lnTo>
                    <a:pt x="272" y="344"/>
                  </a:lnTo>
                  <a:lnTo>
                    <a:pt x="264" y="344"/>
                  </a:lnTo>
                  <a:lnTo>
                    <a:pt x="264" y="360"/>
                  </a:lnTo>
                  <a:lnTo>
                    <a:pt x="232" y="384"/>
                  </a:lnTo>
                  <a:lnTo>
                    <a:pt x="224" y="384"/>
                  </a:lnTo>
                  <a:lnTo>
                    <a:pt x="216" y="376"/>
                  </a:lnTo>
                  <a:lnTo>
                    <a:pt x="184" y="384"/>
                  </a:lnTo>
                  <a:lnTo>
                    <a:pt x="168" y="352"/>
                  </a:lnTo>
                  <a:lnTo>
                    <a:pt x="152" y="368"/>
                  </a:lnTo>
                  <a:lnTo>
                    <a:pt x="152" y="384"/>
                  </a:lnTo>
                  <a:lnTo>
                    <a:pt x="128" y="384"/>
                  </a:lnTo>
                  <a:lnTo>
                    <a:pt x="128" y="368"/>
                  </a:lnTo>
                  <a:lnTo>
                    <a:pt x="136" y="360"/>
                  </a:lnTo>
                  <a:lnTo>
                    <a:pt x="128" y="352"/>
                  </a:lnTo>
                  <a:lnTo>
                    <a:pt x="120" y="368"/>
                  </a:lnTo>
                  <a:lnTo>
                    <a:pt x="88" y="360"/>
                  </a:lnTo>
                  <a:lnTo>
                    <a:pt x="80" y="312"/>
                  </a:lnTo>
                  <a:lnTo>
                    <a:pt x="80" y="296"/>
                  </a:lnTo>
                  <a:lnTo>
                    <a:pt x="72" y="264"/>
                  </a:lnTo>
                  <a:lnTo>
                    <a:pt x="32" y="240"/>
                  </a:lnTo>
                  <a:lnTo>
                    <a:pt x="72" y="216"/>
                  </a:lnTo>
                  <a:lnTo>
                    <a:pt x="80" y="216"/>
                  </a:lnTo>
                  <a:lnTo>
                    <a:pt x="72" y="160"/>
                  </a:lnTo>
                  <a:lnTo>
                    <a:pt x="48" y="168"/>
                  </a:lnTo>
                  <a:lnTo>
                    <a:pt x="24" y="152"/>
                  </a:lnTo>
                  <a:lnTo>
                    <a:pt x="16" y="136"/>
                  </a:lnTo>
                  <a:lnTo>
                    <a:pt x="0" y="136"/>
                  </a:lnTo>
                  <a:lnTo>
                    <a:pt x="8" y="120"/>
                  </a:lnTo>
                  <a:lnTo>
                    <a:pt x="32" y="120"/>
                  </a:lnTo>
                  <a:lnTo>
                    <a:pt x="40" y="88"/>
                  </a:lnTo>
                  <a:lnTo>
                    <a:pt x="40" y="40"/>
                  </a:lnTo>
                  <a:lnTo>
                    <a:pt x="48" y="40"/>
                  </a:lnTo>
                  <a:lnTo>
                    <a:pt x="72" y="56"/>
                  </a:lnTo>
                  <a:lnTo>
                    <a:pt x="80" y="72"/>
                  </a:lnTo>
                  <a:lnTo>
                    <a:pt x="104" y="48"/>
                  </a:lnTo>
                  <a:lnTo>
                    <a:pt x="104" y="32"/>
                  </a:lnTo>
                  <a:lnTo>
                    <a:pt x="80" y="16"/>
                  </a:lnTo>
                  <a:lnTo>
                    <a:pt x="80" y="8"/>
                  </a:lnTo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</a:ln>
            <a:effectLst/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200" b="1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" name="Freeform 27"/>
            <p:cNvSpPr/>
            <p:nvPr/>
          </p:nvSpPr>
          <p:spPr bwMode="gray">
            <a:xfrm>
              <a:off x="4615266" y="3401953"/>
              <a:ext cx="634739" cy="614595"/>
            </a:xfrm>
            <a:custGeom>
              <a:avLst/>
              <a:gdLst>
                <a:gd name="T0" fmla="*/ 500 w 377"/>
                <a:gd name="T1" fmla="*/ 13 h 361"/>
                <a:gd name="T2" fmla="*/ 621 w 377"/>
                <a:gd name="T3" fmla="*/ 0 h 361"/>
                <a:gd name="T4" fmla="*/ 661 w 377"/>
                <a:gd name="T5" fmla="*/ 27 h 361"/>
                <a:gd name="T6" fmla="*/ 761 w 377"/>
                <a:gd name="T7" fmla="*/ 40 h 361"/>
                <a:gd name="T8" fmla="*/ 803 w 377"/>
                <a:gd name="T9" fmla="*/ 27 h 361"/>
                <a:gd name="T10" fmla="*/ 842 w 377"/>
                <a:gd name="T11" fmla="*/ 27 h 361"/>
                <a:gd name="T12" fmla="*/ 701 w 377"/>
                <a:gd name="T13" fmla="*/ 105 h 361"/>
                <a:gd name="T14" fmla="*/ 681 w 377"/>
                <a:gd name="T15" fmla="*/ 144 h 361"/>
                <a:gd name="T16" fmla="*/ 701 w 377"/>
                <a:gd name="T17" fmla="*/ 158 h 361"/>
                <a:gd name="T18" fmla="*/ 722 w 377"/>
                <a:gd name="T19" fmla="*/ 158 h 361"/>
                <a:gd name="T20" fmla="*/ 803 w 377"/>
                <a:gd name="T21" fmla="*/ 210 h 361"/>
                <a:gd name="T22" fmla="*/ 881 w 377"/>
                <a:gd name="T23" fmla="*/ 210 h 361"/>
                <a:gd name="T24" fmla="*/ 881 w 377"/>
                <a:gd name="T25" fmla="*/ 239 h 361"/>
                <a:gd name="T26" fmla="*/ 941 w 377"/>
                <a:gd name="T27" fmla="*/ 252 h 361"/>
                <a:gd name="T28" fmla="*/ 941 w 377"/>
                <a:gd name="T29" fmla="*/ 279 h 361"/>
                <a:gd name="T30" fmla="*/ 881 w 377"/>
                <a:gd name="T31" fmla="*/ 316 h 361"/>
                <a:gd name="T32" fmla="*/ 881 w 377"/>
                <a:gd name="T33" fmla="*/ 292 h 361"/>
                <a:gd name="T34" fmla="*/ 821 w 377"/>
                <a:gd name="T35" fmla="*/ 265 h 361"/>
                <a:gd name="T36" fmla="*/ 782 w 377"/>
                <a:gd name="T37" fmla="*/ 265 h 361"/>
                <a:gd name="T38" fmla="*/ 782 w 377"/>
                <a:gd name="T39" fmla="*/ 344 h 361"/>
                <a:gd name="T40" fmla="*/ 761 w 377"/>
                <a:gd name="T41" fmla="*/ 396 h 361"/>
                <a:gd name="T42" fmla="*/ 701 w 377"/>
                <a:gd name="T43" fmla="*/ 396 h 361"/>
                <a:gd name="T44" fmla="*/ 681 w 377"/>
                <a:gd name="T45" fmla="*/ 409 h 361"/>
                <a:gd name="T46" fmla="*/ 722 w 377"/>
                <a:gd name="T47" fmla="*/ 422 h 361"/>
                <a:gd name="T48" fmla="*/ 743 w 377"/>
                <a:gd name="T49" fmla="*/ 450 h 361"/>
                <a:gd name="T50" fmla="*/ 803 w 377"/>
                <a:gd name="T51" fmla="*/ 474 h 361"/>
                <a:gd name="T52" fmla="*/ 860 w 377"/>
                <a:gd name="T53" fmla="*/ 462 h 361"/>
                <a:gd name="T54" fmla="*/ 881 w 377"/>
                <a:gd name="T55" fmla="*/ 554 h 361"/>
                <a:gd name="T56" fmla="*/ 761 w 377"/>
                <a:gd name="T57" fmla="*/ 594 h 361"/>
                <a:gd name="T58" fmla="*/ 743 w 377"/>
                <a:gd name="T59" fmla="*/ 580 h 361"/>
                <a:gd name="T60" fmla="*/ 722 w 377"/>
                <a:gd name="T61" fmla="*/ 594 h 361"/>
                <a:gd name="T62" fmla="*/ 643 w 377"/>
                <a:gd name="T63" fmla="*/ 594 h 361"/>
                <a:gd name="T64" fmla="*/ 601 w 377"/>
                <a:gd name="T65" fmla="*/ 567 h 361"/>
                <a:gd name="T66" fmla="*/ 582 w 377"/>
                <a:gd name="T67" fmla="*/ 594 h 361"/>
                <a:gd name="T68" fmla="*/ 542 w 377"/>
                <a:gd name="T69" fmla="*/ 567 h 361"/>
                <a:gd name="T70" fmla="*/ 542 w 377"/>
                <a:gd name="T71" fmla="*/ 527 h 361"/>
                <a:gd name="T72" fmla="*/ 482 w 377"/>
                <a:gd name="T73" fmla="*/ 501 h 361"/>
                <a:gd name="T74" fmla="*/ 440 w 377"/>
                <a:gd name="T75" fmla="*/ 514 h 361"/>
                <a:gd name="T76" fmla="*/ 401 w 377"/>
                <a:gd name="T77" fmla="*/ 501 h 361"/>
                <a:gd name="T78" fmla="*/ 221 w 377"/>
                <a:gd name="T79" fmla="*/ 487 h 361"/>
                <a:gd name="T80" fmla="*/ 121 w 377"/>
                <a:gd name="T81" fmla="*/ 382 h 361"/>
                <a:gd name="T82" fmla="*/ 41 w 377"/>
                <a:gd name="T83" fmla="*/ 303 h 361"/>
                <a:gd name="T84" fmla="*/ 0 w 377"/>
                <a:gd name="T85" fmla="*/ 210 h 361"/>
                <a:gd name="T86" fmla="*/ 79 w 377"/>
                <a:gd name="T87" fmla="*/ 210 h 361"/>
                <a:gd name="T88" fmla="*/ 281 w 377"/>
                <a:gd name="T89" fmla="*/ 130 h 361"/>
                <a:gd name="T90" fmla="*/ 341 w 377"/>
                <a:gd name="T91" fmla="*/ 130 h 361"/>
                <a:gd name="T92" fmla="*/ 422 w 377"/>
                <a:gd name="T93" fmla="*/ 130 h 361"/>
                <a:gd name="T94" fmla="*/ 482 w 377"/>
                <a:gd name="T95" fmla="*/ 80 h 361"/>
                <a:gd name="T96" fmla="*/ 500 w 377"/>
                <a:gd name="T97" fmla="*/ 13 h 36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77"/>
                <a:gd name="T148" fmla="*/ 0 h 361"/>
                <a:gd name="T149" fmla="*/ 377 w 377"/>
                <a:gd name="T150" fmla="*/ 361 h 36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77" h="361">
                  <a:moveTo>
                    <a:pt x="200" y="8"/>
                  </a:moveTo>
                  <a:lnTo>
                    <a:pt x="248" y="0"/>
                  </a:lnTo>
                  <a:lnTo>
                    <a:pt x="264" y="16"/>
                  </a:lnTo>
                  <a:lnTo>
                    <a:pt x="304" y="24"/>
                  </a:lnTo>
                  <a:lnTo>
                    <a:pt x="320" y="16"/>
                  </a:lnTo>
                  <a:lnTo>
                    <a:pt x="336" y="16"/>
                  </a:lnTo>
                  <a:lnTo>
                    <a:pt x="280" y="64"/>
                  </a:lnTo>
                  <a:lnTo>
                    <a:pt x="272" y="88"/>
                  </a:lnTo>
                  <a:lnTo>
                    <a:pt x="280" y="96"/>
                  </a:lnTo>
                  <a:lnTo>
                    <a:pt x="288" y="96"/>
                  </a:lnTo>
                  <a:lnTo>
                    <a:pt x="320" y="128"/>
                  </a:lnTo>
                  <a:lnTo>
                    <a:pt x="352" y="128"/>
                  </a:lnTo>
                  <a:lnTo>
                    <a:pt x="352" y="144"/>
                  </a:lnTo>
                  <a:lnTo>
                    <a:pt x="376" y="152"/>
                  </a:lnTo>
                  <a:lnTo>
                    <a:pt x="376" y="168"/>
                  </a:lnTo>
                  <a:lnTo>
                    <a:pt x="352" y="192"/>
                  </a:lnTo>
                  <a:lnTo>
                    <a:pt x="352" y="176"/>
                  </a:lnTo>
                  <a:lnTo>
                    <a:pt x="328" y="160"/>
                  </a:lnTo>
                  <a:lnTo>
                    <a:pt x="312" y="160"/>
                  </a:lnTo>
                  <a:lnTo>
                    <a:pt x="312" y="208"/>
                  </a:lnTo>
                  <a:lnTo>
                    <a:pt x="304" y="240"/>
                  </a:lnTo>
                  <a:lnTo>
                    <a:pt x="280" y="240"/>
                  </a:lnTo>
                  <a:lnTo>
                    <a:pt x="272" y="248"/>
                  </a:lnTo>
                  <a:lnTo>
                    <a:pt x="288" y="256"/>
                  </a:lnTo>
                  <a:lnTo>
                    <a:pt x="296" y="272"/>
                  </a:lnTo>
                  <a:lnTo>
                    <a:pt x="320" y="288"/>
                  </a:lnTo>
                  <a:lnTo>
                    <a:pt x="344" y="280"/>
                  </a:lnTo>
                  <a:lnTo>
                    <a:pt x="352" y="336"/>
                  </a:lnTo>
                  <a:lnTo>
                    <a:pt x="304" y="360"/>
                  </a:lnTo>
                  <a:lnTo>
                    <a:pt x="296" y="352"/>
                  </a:lnTo>
                  <a:lnTo>
                    <a:pt x="288" y="360"/>
                  </a:lnTo>
                  <a:lnTo>
                    <a:pt x="256" y="360"/>
                  </a:lnTo>
                  <a:lnTo>
                    <a:pt x="240" y="344"/>
                  </a:lnTo>
                  <a:lnTo>
                    <a:pt x="232" y="360"/>
                  </a:lnTo>
                  <a:lnTo>
                    <a:pt x="216" y="344"/>
                  </a:lnTo>
                  <a:lnTo>
                    <a:pt x="216" y="320"/>
                  </a:lnTo>
                  <a:lnTo>
                    <a:pt x="192" y="304"/>
                  </a:lnTo>
                  <a:lnTo>
                    <a:pt x="176" y="312"/>
                  </a:lnTo>
                  <a:lnTo>
                    <a:pt x="160" y="304"/>
                  </a:lnTo>
                  <a:lnTo>
                    <a:pt x="88" y="296"/>
                  </a:lnTo>
                  <a:lnTo>
                    <a:pt x="48" y="232"/>
                  </a:lnTo>
                  <a:lnTo>
                    <a:pt x="16" y="184"/>
                  </a:lnTo>
                  <a:lnTo>
                    <a:pt x="0" y="128"/>
                  </a:lnTo>
                  <a:lnTo>
                    <a:pt x="32" y="128"/>
                  </a:lnTo>
                  <a:lnTo>
                    <a:pt x="112" y="80"/>
                  </a:lnTo>
                  <a:lnTo>
                    <a:pt x="136" y="80"/>
                  </a:lnTo>
                  <a:lnTo>
                    <a:pt x="168" y="80"/>
                  </a:lnTo>
                  <a:lnTo>
                    <a:pt x="192" y="48"/>
                  </a:lnTo>
                  <a:lnTo>
                    <a:pt x="200" y="8"/>
                  </a:lnTo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</a:ln>
            <a:effectLst/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200" b="1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" name="Freeform 28"/>
            <p:cNvSpPr/>
            <p:nvPr/>
          </p:nvSpPr>
          <p:spPr bwMode="invGray">
            <a:xfrm>
              <a:off x="4602655" y="2842810"/>
              <a:ext cx="418956" cy="780952"/>
            </a:xfrm>
            <a:custGeom>
              <a:avLst/>
              <a:gdLst>
                <a:gd name="T0" fmla="*/ 519 w 249"/>
                <a:gd name="T1" fmla="*/ 565 h 457"/>
                <a:gd name="T2" fmla="*/ 498 w 249"/>
                <a:gd name="T3" fmla="*/ 632 h 457"/>
                <a:gd name="T4" fmla="*/ 438 w 249"/>
                <a:gd name="T5" fmla="*/ 687 h 457"/>
                <a:gd name="T6" fmla="*/ 339 w 249"/>
                <a:gd name="T7" fmla="*/ 673 h 457"/>
                <a:gd name="T8" fmla="*/ 199 w 249"/>
                <a:gd name="T9" fmla="*/ 724 h 457"/>
                <a:gd name="T10" fmla="*/ 101 w 249"/>
                <a:gd name="T11" fmla="*/ 765 h 457"/>
                <a:gd name="T12" fmla="*/ 20 w 249"/>
                <a:gd name="T13" fmla="*/ 765 h 457"/>
                <a:gd name="T14" fmla="*/ 0 w 249"/>
                <a:gd name="T15" fmla="*/ 752 h 457"/>
                <a:gd name="T16" fmla="*/ 41 w 249"/>
                <a:gd name="T17" fmla="*/ 646 h 457"/>
                <a:gd name="T18" fmla="*/ 60 w 249"/>
                <a:gd name="T19" fmla="*/ 619 h 457"/>
                <a:gd name="T20" fmla="*/ 20 w 249"/>
                <a:gd name="T21" fmla="*/ 551 h 457"/>
                <a:gd name="T22" fmla="*/ 41 w 249"/>
                <a:gd name="T23" fmla="*/ 444 h 457"/>
                <a:gd name="T24" fmla="*/ 60 w 249"/>
                <a:gd name="T25" fmla="*/ 376 h 457"/>
                <a:gd name="T26" fmla="*/ 79 w 249"/>
                <a:gd name="T27" fmla="*/ 349 h 457"/>
                <a:gd name="T28" fmla="*/ 41 w 249"/>
                <a:gd name="T29" fmla="*/ 323 h 457"/>
                <a:gd name="T30" fmla="*/ 79 w 249"/>
                <a:gd name="T31" fmla="*/ 270 h 457"/>
                <a:gd name="T32" fmla="*/ 138 w 249"/>
                <a:gd name="T33" fmla="*/ 189 h 457"/>
                <a:gd name="T34" fmla="*/ 138 w 249"/>
                <a:gd name="T35" fmla="*/ 135 h 457"/>
                <a:gd name="T36" fmla="*/ 179 w 249"/>
                <a:gd name="T37" fmla="*/ 135 h 457"/>
                <a:gd name="T38" fmla="*/ 300 w 249"/>
                <a:gd name="T39" fmla="*/ 41 h 457"/>
                <a:gd name="T40" fmla="*/ 360 w 249"/>
                <a:gd name="T41" fmla="*/ 27 h 457"/>
                <a:gd name="T42" fmla="*/ 421 w 249"/>
                <a:gd name="T43" fmla="*/ 0 h 457"/>
                <a:gd name="T44" fmla="*/ 438 w 249"/>
                <a:gd name="T45" fmla="*/ 13 h 457"/>
                <a:gd name="T46" fmla="*/ 538 w 249"/>
                <a:gd name="T47" fmla="*/ 0 h 457"/>
                <a:gd name="T48" fmla="*/ 598 w 249"/>
                <a:gd name="T49" fmla="*/ 41 h 457"/>
                <a:gd name="T50" fmla="*/ 538 w 249"/>
                <a:gd name="T51" fmla="*/ 54 h 457"/>
                <a:gd name="T52" fmla="*/ 519 w 249"/>
                <a:gd name="T53" fmla="*/ 80 h 457"/>
                <a:gd name="T54" fmla="*/ 598 w 249"/>
                <a:gd name="T55" fmla="*/ 80 h 457"/>
                <a:gd name="T56" fmla="*/ 620 w 249"/>
                <a:gd name="T57" fmla="*/ 149 h 457"/>
                <a:gd name="T58" fmla="*/ 580 w 249"/>
                <a:gd name="T59" fmla="*/ 202 h 457"/>
                <a:gd name="T60" fmla="*/ 538 w 249"/>
                <a:gd name="T61" fmla="*/ 175 h 457"/>
                <a:gd name="T62" fmla="*/ 480 w 249"/>
                <a:gd name="T63" fmla="*/ 202 h 457"/>
                <a:gd name="T64" fmla="*/ 498 w 249"/>
                <a:gd name="T65" fmla="*/ 229 h 457"/>
                <a:gd name="T66" fmla="*/ 459 w 249"/>
                <a:gd name="T67" fmla="*/ 270 h 457"/>
                <a:gd name="T68" fmla="*/ 560 w 249"/>
                <a:gd name="T69" fmla="*/ 363 h 457"/>
                <a:gd name="T70" fmla="*/ 480 w 249"/>
                <a:gd name="T71" fmla="*/ 510 h 457"/>
                <a:gd name="T72" fmla="*/ 519 w 249"/>
                <a:gd name="T73" fmla="*/ 565 h 45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49"/>
                <a:gd name="T112" fmla="*/ 0 h 457"/>
                <a:gd name="T113" fmla="*/ 249 w 249"/>
                <a:gd name="T114" fmla="*/ 457 h 45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49" h="457">
                  <a:moveTo>
                    <a:pt x="208" y="336"/>
                  </a:moveTo>
                  <a:lnTo>
                    <a:pt x="200" y="376"/>
                  </a:lnTo>
                  <a:lnTo>
                    <a:pt x="176" y="408"/>
                  </a:lnTo>
                  <a:lnTo>
                    <a:pt x="136" y="400"/>
                  </a:lnTo>
                  <a:lnTo>
                    <a:pt x="80" y="432"/>
                  </a:lnTo>
                  <a:lnTo>
                    <a:pt x="40" y="456"/>
                  </a:lnTo>
                  <a:lnTo>
                    <a:pt x="8" y="456"/>
                  </a:lnTo>
                  <a:lnTo>
                    <a:pt x="0" y="448"/>
                  </a:lnTo>
                  <a:lnTo>
                    <a:pt x="16" y="384"/>
                  </a:lnTo>
                  <a:lnTo>
                    <a:pt x="24" y="368"/>
                  </a:lnTo>
                  <a:lnTo>
                    <a:pt x="8" y="328"/>
                  </a:lnTo>
                  <a:lnTo>
                    <a:pt x="16" y="264"/>
                  </a:lnTo>
                  <a:lnTo>
                    <a:pt x="24" y="224"/>
                  </a:lnTo>
                  <a:lnTo>
                    <a:pt x="32" y="208"/>
                  </a:lnTo>
                  <a:lnTo>
                    <a:pt x="16" y="192"/>
                  </a:lnTo>
                  <a:lnTo>
                    <a:pt x="32" y="160"/>
                  </a:lnTo>
                  <a:lnTo>
                    <a:pt x="56" y="112"/>
                  </a:lnTo>
                  <a:lnTo>
                    <a:pt x="56" y="80"/>
                  </a:lnTo>
                  <a:lnTo>
                    <a:pt x="72" y="80"/>
                  </a:lnTo>
                  <a:lnTo>
                    <a:pt x="120" y="24"/>
                  </a:lnTo>
                  <a:lnTo>
                    <a:pt x="144" y="16"/>
                  </a:lnTo>
                  <a:lnTo>
                    <a:pt x="168" y="0"/>
                  </a:lnTo>
                  <a:lnTo>
                    <a:pt x="176" y="8"/>
                  </a:lnTo>
                  <a:lnTo>
                    <a:pt x="216" y="0"/>
                  </a:lnTo>
                  <a:lnTo>
                    <a:pt x="240" y="24"/>
                  </a:lnTo>
                  <a:lnTo>
                    <a:pt x="216" y="32"/>
                  </a:lnTo>
                  <a:lnTo>
                    <a:pt x="208" y="48"/>
                  </a:lnTo>
                  <a:lnTo>
                    <a:pt x="240" y="48"/>
                  </a:lnTo>
                  <a:lnTo>
                    <a:pt x="248" y="88"/>
                  </a:lnTo>
                  <a:lnTo>
                    <a:pt x="232" y="120"/>
                  </a:lnTo>
                  <a:lnTo>
                    <a:pt x="216" y="104"/>
                  </a:lnTo>
                  <a:lnTo>
                    <a:pt x="192" y="120"/>
                  </a:lnTo>
                  <a:lnTo>
                    <a:pt x="200" y="136"/>
                  </a:lnTo>
                  <a:lnTo>
                    <a:pt x="184" y="160"/>
                  </a:lnTo>
                  <a:lnTo>
                    <a:pt x="224" y="216"/>
                  </a:lnTo>
                  <a:lnTo>
                    <a:pt x="192" y="304"/>
                  </a:lnTo>
                  <a:lnTo>
                    <a:pt x="208" y="336"/>
                  </a:lnTo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</a:ln>
            <a:effectLst/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200" b="1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" name="Freeform 29"/>
            <p:cNvSpPr/>
            <p:nvPr/>
          </p:nvSpPr>
          <p:spPr bwMode="gray">
            <a:xfrm>
              <a:off x="4157077" y="2978360"/>
              <a:ext cx="540859" cy="1038189"/>
            </a:xfrm>
            <a:custGeom>
              <a:avLst/>
              <a:gdLst>
                <a:gd name="T0" fmla="*/ 806 w 321"/>
                <a:gd name="T1" fmla="*/ 797 h 609"/>
                <a:gd name="T2" fmla="*/ 744 w 321"/>
                <a:gd name="T3" fmla="*/ 825 h 609"/>
                <a:gd name="T4" fmla="*/ 705 w 321"/>
                <a:gd name="T5" fmla="*/ 811 h 609"/>
                <a:gd name="T6" fmla="*/ 562 w 321"/>
                <a:gd name="T7" fmla="*/ 811 h 609"/>
                <a:gd name="T8" fmla="*/ 605 w 321"/>
                <a:gd name="T9" fmla="*/ 863 h 609"/>
                <a:gd name="T10" fmla="*/ 562 w 321"/>
                <a:gd name="T11" fmla="*/ 930 h 609"/>
                <a:gd name="T12" fmla="*/ 583 w 321"/>
                <a:gd name="T13" fmla="*/ 1010 h 609"/>
                <a:gd name="T14" fmla="*/ 503 w 321"/>
                <a:gd name="T15" fmla="*/ 996 h 609"/>
                <a:gd name="T16" fmla="*/ 384 w 321"/>
                <a:gd name="T17" fmla="*/ 943 h 609"/>
                <a:gd name="T18" fmla="*/ 240 w 321"/>
                <a:gd name="T19" fmla="*/ 916 h 609"/>
                <a:gd name="T20" fmla="*/ 141 w 321"/>
                <a:gd name="T21" fmla="*/ 863 h 609"/>
                <a:gd name="T22" fmla="*/ 41 w 321"/>
                <a:gd name="T23" fmla="*/ 863 h 609"/>
                <a:gd name="T24" fmla="*/ 41 w 321"/>
                <a:gd name="T25" fmla="*/ 851 h 609"/>
                <a:gd name="T26" fmla="*/ 0 w 321"/>
                <a:gd name="T27" fmla="*/ 838 h 609"/>
                <a:gd name="T28" fmla="*/ 20 w 321"/>
                <a:gd name="T29" fmla="*/ 825 h 609"/>
                <a:gd name="T30" fmla="*/ 20 w 321"/>
                <a:gd name="T31" fmla="*/ 784 h 609"/>
                <a:gd name="T32" fmla="*/ 0 w 321"/>
                <a:gd name="T33" fmla="*/ 771 h 609"/>
                <a:gd name="T34" fmla="*/ 41 w 321"/>
                <a:gd name="T35" fmla="*/ 758 h 609"/>
                <a:gd name="T36" fmla="*/ 121 w 321"/>
                <a:gd name="T37" fmla="*/ 758 h 609"/>
                <a:gd name="T38" fmla="*/ 121 w 321"/>
                <a:gd name="T39" fmla="*/ 572 h 609"/>
                <a:gd name="T40" fmla="*/ 221 w 321"/>
                <a:gd name="T41" fmla="*/ 572 h 609"/>
                <a:gd name="T42" fmla="*/ 221 w 321"/>
                <a:gd name="T43" fmla="*/ 597 h 609"/>
                <a:gd name="T44" fmla="*/ 281 w 321"/>
                <a:gd name="T45" fmla="*/ 597 h 609"/>
                <a:gd name="T46" fmla="*/ 281 w 321"/>
                <a:gd name="T47" fmla="*/ 545 h 609"/>
                <a:gd name="T48" fmla="*/ 402 w 321"/>
                <a:gd name="T49" fmla="*/ 545 h 609"/>
                <a:gd name="T50" fmla="*/ 422 w 321"/>
                <a:gd name="T51" fmla="*/ 466 h 609"/>
                <a:gd name="T52" fmla="*/ 422 w 321"/>
                <a:gd name="T53" fmla="*/ 411 h 609"/>
                <a:gd name="T54" fmla="*/ 362 w 321"/>
                <a:gd name="T55" fmla="*/ 385 h 609"/>
                <a:gd name="T56" fmla="*/ 281 w 321"/>
                <a:gd name="T57" fmla="*/ 345 h 609"/>
                <a:gd name="T58" fmla="*/ 240 w 321"/>
                <a:gd name="T59" fmla="*/ 307 h 609"/>
                <a:gd name="T60" fmla="*/ 260 w 321"/>
                <a:gd name="T61" fmla="*/ 239 h 609"/>
                <a:gd name="T62" fmla="*/ 301 w 321"/>
                <a:gd name="T63" fmla="*/ 214 h 609"/>
                <a:gd name="T64" fmla="*/ 362 w 321"/>
                <a:gd name="T65" fmla="*/ 239 h 609"/>
                <a:gd name="T66" fmla="*/ 444 w 321"/>
                <a:gd name="T67" fmla="*/ 239 h 609"/>
                <a:gd name="T68" fmla="*/ 463 w 321"/>
                <a:gd name="T69" fmla="*/ 199 h 609"/>
                <a:gd name="T70" fmla="*/ 503 w 321"/>
                <a:gd name="T71" fmla="*/ 199 h 609"/>
                <a:gd name="T72" fmla="*/ 483 w 321"/>
                <a:gd name="T73" fmla="*/ 145 h 609"/>
                <a:gd name="T74" fmla="*/ 622 w 321"/>
                <a:gd name="T75" fmla="*/ 53 h 609"/>
                <a:gd name="T76" fmla="*/ 622 w 321"/>
                <a:gd name="T77" fmla="*/ 27 h 609"/>
                <a:gd name="T78" fmla="*/ 705 w 321"/>
                <a:gd name="T79" fmla="*/ 27 h 609"/>
                <a:gd name="T80" fmla="*/ 723 w 321"/>
                <a:gd name="T81" fmla="*/ 41 h 609"/>
                <a:gd name="T82" fmla="*/ 744 w 321"/>
                <a:gd name="T83" fmla="*/ 13 h 609"/>
                <a:gd name="T84" fmla="*/ 765 w 321"/>
                <a:gd name="T85" fmla="*/ 0 h 609"/>
                <a:gd name="T86" fmla="*/ 806 w 321"/>
                <a:gd name="T87" fmla="*/ 41 h 609"/>
                <a:gd name="T88" fmla="*/ 806 w 321"/>
                <a:gd name="T89" fmla="*/ 53 h 609"/>
                <a:gd name="T90" fmla="*/ 705 w 321"/>
                <a:gd name="T91" fmla="*/ 186 h 609"/>
                <a:gd name="T92" fmla="*/ 744 w 321"/>
                <a:gd name="T93" fmla="*/ 214 h 609"/>
                <a:gd name="T94" fmla="*/ 705 w 321"/>
                <a:gd name="T95" fmla="*/ 307 h 609"/>
                <a:gd name="T96" fmla="*/ 684 w 321"/>
                <a:gd name="T97" fmla="*/ 411 h 609"/>
                <a:gd name="T98" fmla="*/ 723 w 321"/>
                <a:gd name="T99" fmla="*/ 479 h 609"/>
                <a:gd name="T100" fmla="*/ 663 w 321"/>
                <a:gd name="T101" fmla="*/ 597 h 609"/>
                <a:gd name="T102" fmla="*/ 684 w 321"/>
                <a:gd name="T103" fmla="*/ 623 h 609"/>
                <a:gd name="T104" fmla="*/ 723 w 321"/>
                <a:gd name="T105" fmla="*/ 716 h 609"/>
                <a:gd name="T106" fmla="*/ 806 w 321"/>
                <a:gd name="T107" fmla="*/ 797 h 60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21"/>
                <a:gd name="T163" fmla="*/ 0 h 609"/>
                <a:gd name="T164" fmla="*/ 321 w 321"/>
                <a:gd name="T165" fmla="*/ 609 h 609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21" h="609">
                  <a:moveTo>
                    <a:pt x="320" y="480"/>
                  </a:moveTo>
                  <a:lnTo>
                    <a:pt x="296" y="496"/>
                  </a:lnTo>
                  <a:lnTo>
                    <a:pt x="280" y="488"/>
                  </a:lnTo>
                  <a:lnTo>
                    <a:pt x="224" y="488"/>
                  </a:lnTo>
                  <a:lnTo>
                    <a:pt x="240" y="520"/>
                  </a:lnTo>
                  <a:lnTo>
                    <a:pt x="224" y="560"/>
                  </a:lnTo>
                  <a:lnTo>
                    <a:pt x="232" y="608"/>
                  </a:lnTo>
                  <a:lnTo>
                    <a:pt x="200" y="600"/>
                  </a:lnTo>
                  <a:lnTo>
                    <a:pt x="152" y="568"/>
                  </a:lnTo>
                  <a:lnTo>
                    <a:pt x="96" y="552"/>
                  </a:lnTo>
                  <a:lnTo>
                    <a:pt x="56" y="520"/>
                  </a:lnTo>
                  <a:lnTo>
                    <a:pt x="16" y="520"/>
                  </a:lnTo>
                  <a:lnTo>
                    <a:pt x="16" y="512"/>
                  </a:lnTo>
                  <a:lnTo>
                    <a:pt x="0" y="504"/>
                  </a:lnTo>
                  <a:lnTo>
                    <a:pt x="8" y="496"/>
                  </a:lnTo>
                  <a:lnTo>
                    <a:pt x="8" y="472"/>
                  </a:lnTo>
                  <a:lnTo>
                    <a:pt x="0" y="464"/>
                  </a:lnTo>
                  <a:lnTo>
                    <a:pt x="16" y="456"/>
                  </a:lnTo>
                  <a:lnTo>
                    <a:pt x="48" y="456"/>
                  </a:lnTo>
                  <a:lnTo>
                    <a:pt x="48" y="344"/>
                  </a:lnTo>
                  <a:lnTo>
                    <a:pt x="88" y="344"/>
                  </a:lnTo>
                  <a:lnTo>
                    <a:pt x="88" y="360"/>
                  </a:lnTo>
                  <a:lnTo>
                    <a:pt x="112" y="360"/>
                  </a:lnTo>
                  <a:lnTo>
                    <a:pt x="112" y="328"/>
                  </a:lnTo>
                  <a:lnTo>
                    <a:pt x="160" y="328"/>
                  </a:lnTo>
                  <a:lnTo>
                    <a:pt x="168" y="280"/>
                  </a:lnTo>
                  <a:lnTo>
                    <a:pt x="168" y="248"/>
                  </a:lnTo>
                  <a:lnTo>
                    <a:pt x="144" y="232"/>
                  </a:lnTo>
                  <a:lnTo>
                    <a:pt x="112" y="208"/>
                  </a:lnTo>
                  <a:lnTo>
                    <a:pt x="96" y="184"/>
                  </a:lnTo>
                  <a:lnTo>
                    <a:pt x="104" y="144"/>
                  </a:lnTo>
                  <a:lnTo>
                    <a:pt x="120" y="128"/>
                  </a:lnTo>
                  <a:lnTo>
                    <a:pt x="144" y="144"/>
                  </a:lnTo>
                  <a:lnTo>
                    <a:pt x="176" y="144"/>
                  </a:lnTo>
                  <a:lnTo>
                    <a:pt x="184" y="120"/>
                  </a:lnTo>
                  <a:lnTo>
                    <a:pt x="200" y="120"/>
                  </a:lnTo>
                  <a:lnTo>
                    <a:pt x="192" y="88"/>
                  </a:lnTo>
                  <a:lnTo>
                    <a:pt x="248" y="32"/>
                  </a:lnTo>
                  <a:lnTo>
                    <a:pt x="248" y="16"/>
                  </a:lnTo>
                  <a:lnTo>
                    <a:pt x="280" y="16"/>
                  </a:lnTo>
                  <a:lnTo>
                    <a:pt x="288" y="24"/>
                  </a:lnTo>
                  <a:lnTo>
                    <a:pt x="296" y="8"/>
                  </a:lnTo>
                  <a:lnTo>
                    <a:pt x="304" y="0"/>
                  </a:lnTo>
                  <a:lnTo>
                    <a:pt x="320" y="24"/>
                  </a:lnTo>
                  <a:lnTo>
                    <a:pt x="320" y="32"/>
                  </a:lnTo>
                  <a:lnTo>
                    <a:pt x="280" y="112"/>
                  </a:lnTo>
                  <a:lnTo>
                    <a:pt x="296" y="128"/>
                  </a:lnTo>
                  <a:lnTo>
                    <a:pt x="280" y="184"/>
                  </a:lnTo>
                  <a:lnTo>
                    <a:pt x="272" y="248"/>
                  </a:lnTo>
                  <a:lnTo>
                    <a:pt x="288" y="288"/>
                  </a:lnTo>
                  <a:lnTo>
                    <a:pt x="264" y="360"/>
                  </a:lnTo>
                  <a:lnTo>
                    <a:pt x="272" y="376"/>
                  </a:lnTo>
                  <a:lnTo>
                    <a:pt x="288" y="432"/>
                  </a:lnTo>
                  <a:lnTo>
                    <a:pt x="320" y="480"/>
                  </a:lnTo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</a:ln>
            <a:effectLst/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200" b="1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" name="Freeform 30"/>
            <p:cNvSpPr/>
            <p:nvPr/>
          </p:nvSpPr>
          <p:spPr bwMode="invGray">
            <a:xfrm>
              <a:off x="4056191" y="2992223"/>
              <a:ext cx="295651" cy="534498"/>
            </a:xfrm>
            <a:custGeom>
              <a:avLst/>
              <a:gdLst>
                <a:gd name="T0" fmla="*/ 423 w 177"/>
                <a:gd name="T1" fmla="*/ 201 h 313"/>
                <a:gd name="T2" fmla="*/ 386 w 177"/>
                <a:gd name="T3" fmla="*/ 173 h 313"/>
                <a:gd name="T4" fmla="*/ 288 w 177"/>
                <a:gd name="T5" fmla="*/ 149 h 313"/>
                <a:gd name="T6" fmla="*/ 327 w 177"/>
                <a:gd name="T7" fmla="*/ 53 h 313"/>
                <a:gd name="T8" fmla="*/ 309 w 177"/>
                <a:gd name="T9" fmla="*/ 0 h 313"/>
                <a:gd name="T10" fmla="*/ 175 w 177"/>
                <a:gd name="T11" fmla="*/ 93 h 313"/>
                <a:gd name="T12" fmla="*/ 154 w 177"/>
                <a:gd name="T13" fmla="*/ 187 h 313"/>
                <a:gd name="T14" fmla="*/ 97 w 177"/>
                <a:gd name="T15" fmla="*/ 201 h 313"/>
                <a:gd name="T16" fmla="*/ 20 w 177"/>
                <a:gd name="T17" fmla="*/ 241 h 313"/>
                <a:gd name="T18" fmla="*/ 0 w 177"/>
                <a:gd name="T19" fmla="*/ 280 h 313"/>
                <a:gd name="T20" fmla="*/ 97 w 177"/>
                <a:gd name="T21" fmla="*/ 322 h 313"/>
                <a:gd name="T22" fmla="*/ 97 w 177"/>
                <a:gd name="T23" fmla="*/ 375 h 313"/>
                <a:gd name="T24" fmla="*/ 116 w 177"/>
                <a:gd name="T25" fmla="*/ 402 h 313"/>
                <a:gd name="T26" fmla="*/ 97 w 177"/>
                <a:gd name="T27" fmla="*/ 442 h 313"/>
                <a:gd name="T28" fmla="*/ 116 w 177"/>
                <a:gd name="T29" fmla="*/ 468 h 313"/>
                <a:gd name="T30" fmla="*/ 230 w 177"/>
                <a:gd name="T31" fmla="*/ 523 h 313"/>
                <a:gd name="T32" fmla="*/ 272 w 177"/>
                <a:gd name="T33" fmla="*/ 523 h 313"/>
                <a:gd name="T34" fmla="*/ 272 w 177"/>
                <a:gd name="T35" fmla="*/ 497 h 313"/>
                <a:gd name="T36" fmla="*/ 309 w 177"/>
                <a:gd name="T37" fmla="*/ 456 h 313"/>
                <a:gd name="T38" fmla="*/ 288 w 177"/>
                <a:gd name="T39" fmla="*/ 402 h 313"/>
                <a:gd name="T40" fmla="*/ 272 w 177"/>
                <a:gd name="T41" fmla="*/ 402 h 313"/>
                <a:gd name="T42" fmla="*/ 250 w 177"/>
                <a:gd name="T43" fmla="*/ 349 h 313"/>
                <a:gd name="T44" fmla="*/ 288 w 177"/>
                <a:gd name="T45" fmla="*/ 349 h 313"/>
                <a:gd name="T46" fmla="*/ 288 w 177"/>
                <a:gd name="T47" fmla="*/ 294 h 313"/>
                <a:gd name="T48" fmla="*/ 327 w 177"/>
                <a:gd name="T49" fmla="*/ 294 h 313"/>
                <a:gd name="T50" fmla="*/ 365 w 177"/>
                <a:gd name="T51" fmla="*/ 308 h 313"/>
                <a:gd name="T52" fmla="*/ 386 w 177"/>
                <a:gd name="T53" fmla="*/ 227 h 313"/>
                <a:gd name="T54" fmla="*/ 423 w 177"/>
                <a:gd name="T55" fmla="*/ 201 h 31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77"/>
                <a:gd name="T85" fmla="*/ 0 h 313"/>
                <a:gd name="T86" fmla="*/ 177 w 177"/>
                <a:gd name="T87" fmla="*/ 313 h 31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77" h="313">
                  <a:moveTo>
                    <a:pt x="176" y="120"/>
                  </a:moveTo>
                  <a:lnTo>
                    <a:pt x="160" y="104"/>
                  </a:lnTo>
                  <a:lnTo>
                    <a:pt x="120" y="88"/>
                  </a:lnTo>
                  <a:lnTo>
                    <a:pt x="136" y="32"/>
                  </a:lnTo>
                  <a:lnTo>
                    <a:pt x="128" y="0"/>
                  </a:lnTo>
                  <a:lnTo>
                    <a:pt x="72" y="56"/>
                  </a:lnTo>
                  <a:lnTo>
                    <a:pt x="64" y="112"/>
                  </a:lnTo>
                  <a:lnTo>
                    <a:pt x="40" y="120"/>
                  </a:lnTo>
                  <a:lnTo>
                    <a:pt x="8" y="144"/>
                  </a:lnTo>
                  <a:lnTo>
                    <a:pt x="0" y="168"/>
                  </a:lnTo>
                  <a:lnTo>
                    <a:pt x="40" y="192"/>
                  </a:lnTo>
                  <a:lnTo>
                    <a:pt x="40" y="224"/>
                  </a:lnTo>
                  <a:lnTo>
                    <a:pt x="48" y="240"/>
                  </a:lnTo>
                  <a:lnTo>
                    <a:pt x="40" y="264"/>
                  </a:lnTo>
                  <a:lnTo>
                    <a:pt x="48" y="280"/>
                  </a:lnTo>
                  <a:lnTo>
                    <a:pt x="96" y="312"/>
                  </a:lnTo>
                  <a:lnTo>
                    <a:pt x="112" y="312"/>
                  </a:lnTo>
                  <a:lnTo>
                    <a:pt x="112" y="296"/>
                  </a:lnTo>
                  <a:lnTo>
                    <a:pt x="128" y="272"/>
                  </a:lnTo>
                  <a:lnTo>
                    <a:pt x="120" y="240"/>
                  </a:lnTo>
                  <a:lnTo>
                    <a:pt x="112" y="240"/>
                  </a:lnTo>
                  <a:lnTo>
                    <a:pt x="104" y="208"/>
                  </a:lnTo>
                  <a:lnTo>
                    <a:pt x="120" y="208"/>
                  </a:lnTo>
                  <a:lnTo>
                    <a:pt x="120" y="176"/>
                  </a:lnTo>
                  <a:lnTo>
                    <a:pt x="136" y="176"/>
                  </a:lnTo>
                  <a:lnTo>
                    <a:pt x="152" y="184"/>
                  </a:lnTo>
                  <a:lnTo>
                    <a:pt x="160" y="136"/>
                  </a:lnTo>
                  <a:lnTo>
                    <a:pt x="176" y="120"/>
                  </a:lnTo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</a:ln>
            <a:effectLst/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200" b="1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" name="Freeform 31"/>
            <p:cNvSpPr/>
            <p:nvPr/>
          </p:nvSpPr>
          <p:spPr bwMode="invGray">
            <a:xfrm>
              <a:off x="2998293" y="2460806"/>
              <a:ext cx="1443225" cy="1434056"/>
            </a:xfrm>
            <a:custGeom>
              <a:avLst/>
              <a:gdLst>
                <a:gd name="T0" fmla="*/ 1584 w 857"/>
                <a:gd name="T1" fmla="*/ 798 h 841"/>
                <a:gd name="T2" fmla="*/ 1686 w 857"/>
                <a:gd name="T3" fmla="*/ 890 h 841"/>
                <a:gd name="T4" fmla="*/ 1686 w 857"/>
                <a:gd name="T5" fmla="*/ 943 h 841"/>
                <a:gd name="T6" fmla="*/ 1847 w 857"/>
                <a:gd name="T7" fmla="*/ 1038 h 841"/>
                <a:gd name="T8" fmla="*/ 1865 w 857"/>
                <a:gd name="T9" fmla="*/ 997 h 841"/>
                <a:gd name="T10" fmla="*/ 1885 w 857"/>
                <a:gd name="T11" fmla="*/ 917 h 841"/>
                <a:gd name="T12" fmla="*/ 1847 w 857"/>
                <a:gd name="T13" fmla="*/ 866 h 841"/>
                <a:gd name="T14" fmla="*/ 1885 w 857"/>
                <a:gd name="T15" fmla="*/ 811 h 841"/>
                <a:gd name="T16" fmla="*/ 2005 w 857"/>
                <a:gd name="T17" fmla="*/ 851 h 841"/>
                <a:gd name="T18" fmla="*/ 2148 w 857"/>
                <a:gd name="T19" fmla="*/ 917 h 841"/>
                <a:gd name="T20" fmla="*/ 2005 w 857"/>
                <a:gd name="T21" fmla="*/ 1052 h 841"/>
                <a:gd name="T22" fmla="*/ 1946 w 857"/>
                <a:gd name="T23" fmla="*/ 1104 h 841"/>
                <a:gd name="T24" fmla="*/ 1847 w 857"/>
                <a:gd name="T25" fmla="*/ 1077 h 841"/>
                <a:gd name="T26" fmla="*/ 1766 w 857"/>
                <a:gd name="T27" fmla="*/ 1250 h 841"/>
                <a:gd name="T28" fmla="*/ 1745 w 857"/>
                <a:gd name="T29" fmla="*/ 1291 h 841"/>
                <a:gd name="T30" fmla="*/ 1726 w 857"/>
                <a:gd name="T31" fmla="*/ 1343 h 841"/>
                <a:gd name="T32" fmla="*/ 1584 w 857"/>
                <a:gd name="T33" fmla="*/ 1397 h 841"/>
                <a:gd name="T34" fmla="*/ 1487 w 857"/>
                <a:gd name="T35" fmla="*/ 1263 h 841"/>
                <a:gd name="T36" fmla="*/ 1445 w 857"/>
                <a:gd name="T37" fmla="*/ 1250 h 841"/>
                <a:gd name="T38" fmla="*/ 1324 w 857"/>
                <a:gd name="T39" fmla="*/ 1156 h 841"/>
                <a:gd name="T40" fmla="*/ 1244 w 857"/>
                <a:gd name="T41" fmla="*/ 1182 h 841"/>
                <a:gd name="T42" fmla="*/ 1224 w 857"/>
                <a:gd name="T43" fmla="*/ 1210 h 841"/>
                <a:gd name="T44" fmla="*/ 1203 w 857"/>
                <a:gd name="T45" fmla="*/ 1291 h 841"/>
                <a:gd name="T46" fmla="*/ 1165 w 857"/>
                <a:gd name="T47" fmla="*/ 1238 h 841"/>
                <a:gd name="T48" fmla="*/ 1043 w 857"/>
                <a:gd name="T49" fmla="*/ 1210 h 841"/>
                <a:gd name="T50" fmla="*/ 1023 w 857"/>
                <a:gd name="T51" fmla="*/ 1145 h 841"/>
                <a:gd name="T52" fmla="*/ 1144 w 857"/>
                <a:gd name="T53" fmla="*/ 1156 h 841"/>
                <a:gd name="T54" fmla="*/ 1224 w 857"/>
                <a:gd name="T55" fmla="*/ 1118 h 841"/>
                <a:gd name="T56" fmla="*/ 1165 w 857"/>
                <a:gd name="T57" fmla="*/ 1064 h 841"/>
                <a:gd name="T58" fmla="*/ 1264 w 857"/>
                <a:gd name="T59" fmla="*/ 997 h 841"/>
                <a:gd name="T60" fmla="*/ 1344 w 857"/>
                <a:gd name="T61" fmla="*/ 943 h 841"/>
                <a:gd name="T62" fmla="*/ 1203 w 857"/>
                <a:gd name="T63" fmla="*/ 679 h 841"/>
                <a:gd name="T64" fmla="*/ 1023 w 857"/>
                <a:gd name="T65" fmla="*/ 599 h 841"/>
                <a:gd name="T66" fmla="*/ 861 w 857"/>
                <a:gd name="T67" fmla="*/ 559 h 841"/>
                <a:gd name="T68" fmla="*/ 703 w 857"/>
                <a:gd name="T69" fmla="*/ 518 h 841"/>
                <a:gd name="T70" fmla="*/ 522 w 857"/>
                <a:gd name="T71" fmla="*/ 559 h 841"/>
                <a:gd name="T72" fmla="*/ 121 w 857"/>
                <a:gd name="T73" fmla="*/ 399 h 841"/>
                <a:gd name="T74" fmla="*/ 20 w 857"/>
                <a:gd name="T75" fmla="*/ 266 h 841"/>
                <a:gd name="T76" fmla="*/ 121 w 857"/>
                <a:gd name="T77" fmla="*/ 252 h 841"/>
                <a:gd name="T78" fmla="*/ 281 w 857"/>
                <a:gd name="T79" fmla="*/ 159 h 841"/>
                <a:gd name="T80" fmla="*/ 341 w 857"/>
                <a:gd name="T81" fmla="*/ 106 h 841"/>
                <a:gd name="T82" fmla="*/ 542 w 857"/>
                <a:gd name="T83" fmla="*/ 53 h 841"/>
                <a:gd name="T84" fmla="*/ 582 w 857"/>
                <a:gd name="T85" fmla="*/ 0 h 841"/>
                <a:gd name="T86" fmla="*/ 722 w 857"/>
                <a:gd name="T87" fmla="*/ 122 h 841"/>
                <a:gd name="T88" fmla="*/ 743 w 857"/>
                <a:gd name="T89" fmla="*/ 214 h 841"/>
                <a:gd name="T90" fmla="*/ 782 w 857"/>
                <a:gd name="T91" fmla="*/ 293 h 841"/>
                <a:gd name="T92" fmla="*/ 844 w 857"/>
                <a:gd name="T93" fmla="*/ 320 h 841"/>
                <a:gd name="T94" fmla="*/ 1023 w 857"/>
                <a:gd name="T95" fmla="*/ 293 h 841"/>
                <a:gd name="T96" fmla="*/ 1023 w 857"/>
                <a:gd name="T97" fmla="*/ 359 h 841"/>
                <a:gd name="T98" fmla="*/ 964 w 857"/>
                <a:gd name="T99" fmla="*/ 424 h 841"/>
                <a:gd name="T100" fmla="*/ 1083 w 857"/>
                <a:gd name="T101" fmla="*/ 546 h 841"/>
                <a:gd name="T102" fmla="*/ 1244 w 857"/>
                <a:gd name="T103" fmla="*/ 572 h 841"/>
                <a:gd name="T104" fmla="*/ 1324 w 857"/>
                <a:gd name="T105" fmla="*/ 531 h 841"/>
                <a:gd name="T106" fmla="*/ 1465 w 857"/>
                <a:gd name="T107" fmla="*/ 531 h 841"/>
                <a:gd name="T108" fmla="*/ 1565 w 857"/>
                <a:gd name="T109" fmla="*/ 559 h 841"/>
                <a:gd name="T110" fmla="*/ 1445 w 857"/>
                <a:gd name="T111" fmla="*/ 651 h 841"/>
                <a:gd name="T112" fmla="*/ 1505 w 857"/>
                <a:gd name="T113" fmla="*/ 758 h 84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857"/>
                <a:gd name="T172" fmla="*/ 0 h 841"/>
                <a:gd name="T173" fmla="*/ 857 w 857"/>
                <a:gd name="T174" fmla="*/ 841 h 84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857" h="841">
                  <a:moveTo>
                    <a:pt x="640" y="456"/>
                  </a:moveTo>
                  <a:lnTo>
                    <a:pt x="632" y="480"/>
                  </a:lnTo>
                  <a:lnTo>
                    <a:pt x="680" y="504"/>
                  </a:lnTo>
                  <a:lnTo>
                    <a:pt x="672" y="536"/>
                  </a:lnTo>
                  <a:lnTo>
                    <a:pt x="680" y="544"/>
                  </a:lnTo>
                  <a:lnTo>
                    <a:pt x="672" y="568"/>
                  </a:lnTo>
                  <a:lnTo>
                    <a:pt x="680" y="592"/>
                  </a:lnTo>
                  <a:lnTo>
                    <a:pt x="736" y="624"/>
                  </a:lnTo>
                  <a:lnTo>
                    <a:pt x="744" y="624"/>
                  </a:lnTo>
                  <a:lnTo>
                    <a:pt x="744" y="600"/>
                  </a:lnTo>
                  <a:lnTo>
                    <a:pt x="760" y="584"/>
                  </a:lnTo>
                  <a:lnTo>
                    <a:pt x="752" y="552"/>
                  </a:lnTo>
                  <a:lnTo>
                    <a:pt x="736" y="544"/>
                  </a:lnTo>
                  <a:lnTo>
                    <a:pt x="736" y="520"/>
                  </a:lnTo>
                  <a:lnTo>
                    <a:pt x="752" y="520"/>
                  </a:lnTo>
                  <a:lnTo>
                    <a:pt x="752" y="488"/>
                  </a:lnTo>
                  <a:lnTo>
                    <a:pt x="784" y="496"/>
                  </a:lnTo>
                  <a:lnTo>
                    <a:pt x="800" y="512"/>
                  </a:lnTo>
                  <a:lnTo>
                    <a:pt x="840" y="536"/>
                  </a:lnTo>
                  <a:lnTo>
                    <a:pt x="856" y="552"/>
                  </a:lnTo>
                  <a:lnTo>
                    <a:pt x="848" y="632"/>
                  </a:lnTo>
                  <a:lnTo>
                    <a:pt x="800" y="632"/>
                  </a:lnTo>
                  <a:lnTo>
                    <a:pt x="800" y="664"/>
                  </a:lnTo>
                  <a:lnTo>
                    <a:pt x="776" y="664"/>
                  </a:lnTo>
                  <a:lnTo>
                    <a:pt x="776" y="648"/>
                  </a:lnTo>
                  <a:lnTo>
                    <a:pt x="736" y="648"/>
                  </a:lnTo>
                  <a:lnTo>
                    <a:pt x="736" y="760"/>
                  </a:lnTo>
                  <a:lnTo>
                    <a:pt x="704" y="752"/>
                  </a:lnTo>
                  <a:lnTo>
                    <a:pt x="688" y="768"/>
                  </a:lnTo>
                  <a:lnTo>
                    <a:pt x="696" y="776"/>
                  </a:lnTo>
                  <a:lnTo>
                    <a:pt x="704" y="800"/>
                  </a:lnTo>
                  <a:lnTo>
                    <a:pt x="688" y="808"/>
                  </a:lnTo>
                  <a:lnTo>
                    <a:pt x="664" y="840"/>
                  </a:lnTo>
                  <a:lnTo>
                    <a:pt x="632" y="840"/>
                  </a:lnTo>
                  <a:lnTo>
                    <a:pt x="608" y="816"/>
                  </a:lnTo>
                  <a:lnTo>
                    <a:pt x="592" y="760"/>
                  </a:lnTo>
                  <a:lnTo>
                    <a:pt x="592" y="752"/>
                  </a:lnTo>
                  <a:lnTo>
                    <a:pt x="576" y="752"/>
                  </a:lnTo>
                  <a:lnTo>
                    <a:pt x="544" y="736"/>
                  </a:lnTo>
                  <a:lnTo>
                    <a:pt x="528" y="696"/>
                  </a:lnTo>
                  <a:lnTo>
                    <a:pt x="512" y="704"/>
                  </a:lnTo>
                  <a:lnTo>
                    <a:pt x="496" y="712"/>
                  </a:lnTo>
                  <a:lnTo>
                    <a:pt x="488" y="712"/>
                  </a:lnTo>
                  <a:lnTo>
                    <a:pt x="488" y="728"/>
                  </a:lnTo>
                  <a:lnTo>
                    <a:pt x="496" y="752"/>
                  </a:lnTo>
                  <a:lnTo>
                    <a:pt x="480" y="776"/>
                  </a:lnTo>
                  <a:lnTo>
                    <a:pt x="448" y="768"/>
                  </a:lnTo>
                  <a:lnTo>
                    <a:pt x="464" y="744"/>
                  </a:lnTo>
                  <a:lnTo>
                    <a:pt x="448" y="736"/>
                  </a:lnTo>
                  <a:lnTo>
                    <a:pt x="416" y="728"/>
                  </a:lnTo>
                  <a:lnTo>
                    <a:pt x="400" y="704"/>
                  </a:lnTo>
                  <a:lnTo>
                    <a:pt x="408" y="688"/>
                  </a:lnTo>
                  <a:lnTo>
                    <a:pt x="424" y="688"/>
                  </a:lnTo>
                  <a:lnTo>
                    <a:pt x="456" y="696"/>
                  </a:lnTo>
                  <a:lnTo>
                    <a:pt x="480" y="680"/>
                  </a:lnTo>
                  <a:lnTo>
                    <a:pt x="488" y="672"/>
                  </a:lnTo>
                  <a:lnTo>
                    <a:pt x="464" y="664"/>
                  </a:lnTo>
                  <a:lnTo>
                    <a:pt x="464" y="640"/>
                  </a:lnTo>
                  <a:lnTo>
                    <a:pt x="496" y="632"/>
                  </a:lnTo>
                  <a:lnTo>
                    <a:pt x="504" y="600"/>
                  </a:lnTo>
                  <a:lnTo>
                    <a:pt x="528" y="600"/>
                  </a:lnTo>
                  <a:lnTo>
                    <a:pt x="536" y="568"/>
                  </a:lnTo>
                  <a:lnTo>
                    <a:pt x="520" y="480"/>
                  </a:lnTo>
                  <a:lnTo>
                    <a:pt x="480" y="408"/>
                  </a:lnTo>
                  <a:lnTo>
                    <a:pt x="480" y="432"/>
                  </a:lnTo>
                  <a:lnTo>
                    <a:pt x="408" y="360"/>
                  </a:lnTo>
                  <a:lnTo>
                    <a:pt x="392" y="368"/>
                  </a:lnTo>
                  <a:lnTo>
                    <a:pt x="344" y="336"/>
                  </a:lnTo>
                  <a:lnTo>
                    <a:pt x="336" y="304"/>
                  </a:lnTo>
                  <a:lnTo>
                    <a:pt x="280" y="312"/>
                  </a:lnTo>
                  <a:lnTo>
                    <a:pt x="224" y="288"/>
                  </a:lnTo>
                  <a:lnTo>
                    <a:pt x="208" y="336"/>
                  </a:lnTo>
                  <a:lnTo>
                    <a:pt x="136" y="280"/>
                  </a:lnTo>
                  <a:lnTo>
                    <a:pt x="48" y="240"/>
                  </a:lnTo>
                  <a:lnTo>
                    <a:pt x="0" y="248"/>
                  </a:lnTo>
                  <a:lnTo>
                    <a:pt x="8" y="160"/>
                  </a:lnTo>
                  <a:lnTo>
                    <a:pt x="24" y="144"/>
                  </a:lnTo>
                  <a:lnTo>
                    <a:pt x="48" y="152"/>
                  </a:lnTo>
                  <a:lnTo>
                    <a:pt x="72" y="112"/>
                  </a:lnTo>
                  <a:lnTo>
                    <a:pt x="112" y="96"/>
                  </a:lnTo>
                  <a:lnTo>
                    <a:pt x="136" y="80"/>
                  </a:lnTo>
                  <a:lnTo>
                    <a:pt x="136" y="64"/>
                  </a:lnTo>
                  <a:lnTo>
                    <a:pt x="200" y="64"/>
                  </a:lnTo>
                  <a:lnTo>
                    <a:pt x="216" y="32"/>
                  </a:lnTo>
                  <a:lnTo>
                    <a:pt x="216" y="8"/>
                  </a:lnTo>
                  <a:lnTo>
                    <a:pt x="232" y="0"/>
                  </a:lnTo>
                  <a:lnTo>
                    <a:pt x="272" y="8"/>
                  </a:lnTo>
                  <a:lnTo>
                    <a:pt x="288" y="72"/>
                  </a:lnTo>
                  <a:lnTo>
                    <a:pt x="288" y="104"/>
                  </a:lnTo>
                  <a:lnTo>
                    <a:pt x="296" y="128"/>
                  </a:lnTo>
                  <a:lnTo>
                    <a:pt x="312" y="152"/>
                  </a:lnTo>
                  <a:lnTo>
                    <a:pt x="312" y="176"/>
                  </a:lnTo>
                  <a:lnTo>
                    <a:pt x="320" y="192"/>
                  </a:lnTo>
                  <a:lnTo>
                    <a:pt x="336" y="192"/>
                  </a:lnTo>
                  <a:lnTo>
                    <a:pt x="336" y="168"/>
                  </a:lnTo>
                  <a:lnTo>
                    <a:pt x="408" y="176"/>
                  </a:lnTo>
                  <a:lnTo>
                    <a:pt x="408" y="200"/>
                  </a:lnTo>
                  <a:lnTo>
                    <a:pt x="408" y="216"/>
                  </a:lnTo>
                  <a:lnTo>
                    <a:pt x="384" y="240"/>
                  </a:lnTo>
                  <a:lnTo>
                    <a:pt x="384" y="256"/>
                  </a:lnTo>
                  <a:lnTo>
                    <a:pt x="432" y="304"/>
                  </a:lnTo>
                  <a:lnTo>
                    <a:pt x="432" y="328"/>
                  </a:lnTo>
                  <a:lnTo>
                    <a:pt x="488" y="352"/>
                  </a:lnTo>
                  <a:lnTo>
                    <a:pt x="496" y="344"/>
                  </a:lnTo>
                  <a:lnTo>
                    <a:pt x="488" y="312"/>
                  </a:lnTo>
                  <a:lnTo>
                    <a:pt x="528" y="320"/>
                  </a:lnTo>
                  <a:lnTo>
                    <a:pt x="536" y="320"/>
                  </a:lnTo>
                  <a:lnTo>
                    <a:pt x="584" y="320"/>
                  </a:lnTo>
                  <a:lnTo>
                    <a:pt x="608" y="312"/>
                  </a:lnTo>
                  <a:lnTo>
                    <a:pt x="624" y="336"/>
                  </a:lnTo>
                  <a:lnTo>
                    <a:pt x="584" y="368"/>
                  </a:lnTo>
                  <a:lnTo>
                    <a:pt x="576" y="392"/>
                  </a:lnTo>
                  <a:lnTo>
                    <a:pt x="568" y="416"/>
                  </a:lnTo>
                  <a:lnTo>
                    <a:pt x="600" y="456"/>
                  </a:lnTo>
                  <a:lnTo>
                    <a:pt x="640" y="456"/>
                  </a:lnTo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</a:ln>
            <a:effectLst/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200" b="1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" name="Freeform 32"/>
            <p:cNvSpPr/>
            <p:nvPr/>
          </p:nvSpPr>
          <p:spPr bwMode="invGray">
            <a:xfrm>
              <a:off x="3456482" y="1136115"/>
              <a:ext cx="2397436" cy="2117966"/>
            </a:xfrm>
            <a:custGeom>
              <a:avLst/>
              <a:gdLst>
                <a:gd name="T0" fmla="*/ 41 w 1425"/>
                <a:gd name="T1" fmla="*/ 1497 h 1241"/>
                <a:gd name="T2" fmla="*/ 158 w 1425"/>
                <a:gd name="T3" fmla="*/ 1617 h 1241"/>
                <a:gd name="T4" fmla="*/ 339 w 1425"/>
                <a:gd name="T5" fmla="*/ 1629 h 1241"/>
                <a:gd name="T6" fmla="*/ 279 w 1425"/>
                <a:gd name="T7" fmla="*/ 1722 h 1241"/>
                <a:gd name="T8" fmla="*/ 538 w 1425"/>
                <a:gd name="T9" fmla="*/ 1885 h 1241"/>
                <a:gd name="T10" fmla="*/ 639 w 1425"/>
                <a:gd name="T11" fmla="*/ 1829 h 1241"/>
                <a:gd name="T12" fmla="*/ 879 w 1425"/>
                <a:gd name="T13" fmla="*/ 1843 h 1241"/>
                <a:gd name="T14" fmla="*/ 819 w 1425"/>
                <a:gd name="T15" fmla="*/ 2070 h 1241"/>
                <a:gd name="T16" fmla="*/ 1058 w 1425"/>
                <a:gd name="T17" fmla="*/ 2004 h 1241"/>
                <a:gd name="T18" fmla="*/ 1240 w 1425"/>
                <a:gd name="T19" fmla="*/ 1856 h 1241"/>
                <a:gd name="T20" fmla="*/ 1396 w 1425"/>
                <a:gd name="T21" fmla="*/ 2043 h 1241"/>
                <a:gd name="T22" fmla="*/ 1498 w 1425"/>
                <a:gd name="T23" fmla="*/ 2004 h 1241"/>
                <a:gd name="T24" fmla="*/ 1657 w 1425"/>
                <a:gd name="T25" fmla="*/ 1856 h 1241"/>
                <a:gd name="T26" fmla="*/ 1758 w 1425"/>
                <a:gd name="T27" fmla="*/ 1829 h 1241"/>
                <a:gd name="T28" fmla="*/ 1837 w 1425"/>
                <a:gd name="T29" fmla="*/ 1829 h 1241"/>
                <a:gd name="T30" fmla="*/ 1998 w 1425"/>
                <a:gd name="T31" fmla="*/ 1712 h 1241"/>
                <a:gd name="T32" fmla="*/ 2155 w 1425"/>
                <a:gd name="T33" fmla="*/ 1684 h 1241"/>
                <a:gd name="T34" fmla="*/ 2236 w 1425"/>
                <a:gd name="T35" fmla="*/ 1536 h 1241"/>
                <a:gd name="T36" fmla="*/ 2355 w 1425"/>
                <a:gd name="T37" fmla="*/ 1522 h 1241"/>
                <a:gd name="T38" fmla="*/ 2515 w 1425"/>
                <a:gd name="T39" fmla="*/ 1456 h 1241"/>
                <a:gd name="T40" fmla="*/ 2715 w 1425"/>
                <a:gd name="T41" fmla="*/ 1376 h 1241"/>
                <a:gd name="T42" fmla="*/ 2814 w 1425"/>
                <a:gd name="T43" fmla="*/ 1536 h 1241"/>
                <a:gd name="T44" fmla="*/ 2933 w 1425"/>
                <a:gd name="T45" fmla="*/ 1482 h 1241"/>
                <a:gd name="T46" fmla="*/ 2933 w 1425"/>
                <a:gd name="T47" fmla="*/ 1403 h 1241"/>
                <a:gd name="T48" fmla="*/ 3374 w 1425"/>
                <a:gd name="T49" fmla="*/ 1310 h 1241"/>
                <a:gd name="T50" fmla="*/ 3434 w 1425"/>
                <a:gd name="T51" fmla="*/ 1217 h 1241"/>
                <a:gd name="T52" fmla="*/ 3274 w 1425"/>
                <a:gd name="T53" fmla="*/ 1122 h 1241"/>
                <a:gd name="T54" fmla="*/ 3155 w 1425"/>
                <a:gd name="T55" fmla="*/ 934 h 1241"/>
                <a:gd name="T56" fmla="*/ 3334 w 1425"/>
                <a:gd name="T57" fmla="*/ 934 h 1241"/>
                <a:gd name="T58" fmla="*/ 3374 w 1425"/>
                <a:gd name="T59" fmla="*/ 788 h 1241"/>
                <a:gd name="T60" fmla="*/ 3233 w 1425"/>
                <a:gd name="T61" fmla="*/ 721 h 1241"/>
                <a:gd name="T62" fmla="*/ 3472 w 1425"/>
                <a:gd name="T63" fmla="*/ 493 h 1241"/>
                <a:gd name="T64" fmla="*/ 3554 w 1425"/>
                <a:gd name="T65" fmla="*/ 214 h 1241"/>
                <a:gd name="T66" fmla="*/ 3355 w 1425"/>
                <a:gd name="T67" fmla="*/ 214 h 1241"/>
                <a:gd name="T68" fmla="*/ 3155 w 1425"/>
                <a:gd name="T69" fmla="*/ 122 h 1241"/>
                <a:gd name="T70" fmla="*/ 2974 w 1425"/>
                <a:gd name="T71" fmla="*/ 109 h 1241"/>
                <a:gd name="T72" fmla="*/ 2914 w 1425"/>
                <a:gd name="T73" fmla="*/ 0 h 1241"/>
                <a:gd name="T74" fmla="*/ 2896 w 1425"/>
                <a:gd name="T75" fmla="*/ 109 h 1241"/>
                <a:gd name="T76" fmla="*/ 2814 w 1425"/>
                <a:gd name="T77" fmla="*/ 280 h 1241"/>
                <a:gd name="T78" fmla="*/ 2795 w 1425"/>
                <a:gd name="T79" fmla="*/ 401 h 1241"/>
                <a:gd name="T80" fmla="*/ 2476 w 1425"/>
                <a:gd name="T81" fmla="*/ 466 h 1241"/>
                <a:gd name="T82" fmla="*/ 2476 w 1425"/>
                <a:gd name="T83" fmla="*/ 721 h 1241"/>
                <a:gd name="T84" fmla="*/ 2634 w 1425"/>
                <a:gd name="T85" fmla="*/ 695 h 1241"/>
                <a:gd name="T86" fmla="*/ 2836 w 1425"/>
                <a:gd name="T87" fmla="*/ 748 h 1241"/>
                <a:gd name="T88" fmla="*/ 2836 w 1425"/>
                <a:gd name="T89" fmla="*/ 841 h 1241"/>
                <a:gd name="T90" fmla="*/ 2596 w 1425"/>
                <a:gd name="T91" fmla="*/ 895 h 1241"/>
                <a:gd name="T92" fmla="*/ 2476 w 1425"/>
                <a:gd name="T93" fmla="*/ 988 h 1241"/>
                <a:gd name="T94" fmla="*/ 2155 w 1425"/>
                <a:gd name="T95" fmla="*/ 1109 h 1241"/>
                <a:gd name="T96" fmla="*/ 1897 w 1425"/>
                <a:gd name="T97" fmla="*/ 1082 h 1241"/>
                <a:gd name="T98" fmla="*/ 1916 w 1425"/>
                <a:gd name="T99" fmla="*/ 1255 h 1241"/>
                <a:gd name="T100" fmla="*/ 1596 w 1425"/>
                <a:gd name="T101" fmla="*/ 1415 h 1241"/>
                <a:gd name="T102" fmla="*/ 1139 w 1425"/>
                <a:gd name="T103" fmla="*/ 1469 h 1241"/>
                <a:gd name="T104" fmla="*/ 879 w 1425"/>
                <a:gd name="T105" fmla="*/ 1482 h 1241"/>
                <a:gd name="T106" fmla="*/ 620 w 1425"/>
                <a:gd name="T107" fmla="*/ 1441 h 1241"/>
                <a:gd name="T108" fmla="*/ 239 w 1425"/>
                <a:gd name="T109" fmla="*/ 1363 h 124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425"/>
                <a:gd name="T166" fmla="*/ 0 h 1241"/>
                <a:gd name="T167" fmla="*/ 1425 w 1425"/>
                <a:gd name="T168" fmla="*/ 1241 h 1241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425" h="1241">
                  <a:moveTo>
                    <a:pt x="0" y="784"/>
                  </a:moveTo>
                  <a:lnTo>
                    <a:pt x="16" y="848"/>
                  </a:lnTo>
                  <a:lnTo>
                    <a:pt x="16" y="896"/>
                  </a:lnTo>
                  <a:lnTo>
                    <a:pt x="40" y="928"/>
                  </a:lnTo>
                  <a:lnTo>
                    <a:pt x="48" y="968"/>
                  </a:lnTo>
                  <a:lnTo>
                    <a:pt x="64" y="968"/>
                  </a:lnTo>
                  <a:lnTo>
                    <a:pt x="64" y="944"/>
                  </a:lnTo>
                  <a:lnTo>
                    <a:pt x="136" y="952"/>
                  </a:lnTo>
                  <a:lnTo>
                    <a:pt x="136" y="976"/>
                  </a:lnTo>
                  <a:lnTo>
                    <a:pt x="136" y="992"/>
                  </a:lnTo>
                  <a:lnTo>
                    <a:pt x="112" y="1016"/>
                  </a:lnTo>
                  <a:lnTo>
                    <a:pt x="112" y="1032"/>
                  </a:lnTo>
                  <a:lnTo>
                    <a:pt x="160" y="1080"/>
                  </a:lnTo>
                  <a:lnTo>
                    <a:pt x="160" y="1104"/>
                  </a:lnTo>
                  <a:lnTo>
                    <a:pt x="216" y="1128"/>
                  </a:lnTo>
                  <a:lnTo>
                    <a:pt x="224" y="1120"/>
                  </a:lnTo>
                  <a:lnTo>
                    <a:pt x="216" y="1088"/>
                  </a:lnTo>
                  <a:lnTo>
                    <a:pt x="256" y="1096"/>
                  </a:lnTo>
                  <a:lnTo>
                    <a:pt x="264" y="1096"/>
                  </a:lnTo>
                  <a:lnTo>
                    <a:pt x="336" y="1088"/>
                  </a:lnTo>
                  <a:lnTo>
                    <a:pt x="352" y="1104"/>
                  </a:lnTo>
                  <a:lnTo>
                    <a:pt x="312" y="1144"/>
                  </a:lnTo>
                  <a:lnTo>
                    <a:pt x="296" y="1192"/>
                  </a:lnTo>
                  <a:lnTo>
                    <a:pt x="328" y="1240"/>
                  </a:lnTo>
                  <a:lnTo>
                    <a:pt x="376" y="1232"/>
                  </a:lnTo>
                  <a:lnTo>
                    <a:pt x="400" y="1208"/>
                  </a:lnTo>
                  <a:lnTo>
                    <a:pt x="424" y="1200"/>
                  </a:lnTo>
                  <a:lnTo>
                    <a:pt x="432" y="1136"/>
                  </a:lnTo>
                  <a:lnTo>
                    <a:pt x="488" y="1088"/>
                  </a:lnTo>
                  <a:lnTo>
                    <a:pt x="496" y="1112"/>
                  </a:lnTo>
                  <a:lnTo>
                    <a:pt x="480" y="1176"/>
                  </a:lnTo>
                  <a:lnTo>
                    <a:pt x="520" y="1192"/>
                  </a:lnTo>
                  <a:lnTo>
                    <a:pt x="560" y="1224"/>
                  </a:lnTo>
                  <a:lnTo>
                    <a:pt x="576" y="1224"/>
                  </a:lnTo>
                  <a:lnTo>
                    <a:pt x="592" y="1224"/>
                  </a:lnTo>
                  <a:lnTo>
                    <a:pt x="600" y="1200"/>
                  </a:lnTo>
                  <a:lnTo>
                    <a:pt x="616" y="1200"/>
                  </a:lnTo>
                  <a:lnTo>
                    <a:pt x="608" y="1168"/>
                  </a:lnTo>
                  <a:lnTo>
                    <a:pt x="664" y="1112"/>
                  </a:lnTo>
                  <a:lnTo>
                    <a:pt x="664" y="1096"/>
                  </a:lnTo>
                  <a:lnTo>
                    <a:pt x="696" y="1096"/>
                  </a:lnTo>
                  <a:lnTo>
                    <a:pt x="704" y="1096"/>
                  </a:lnTo>
                  <a:lnTo>
                    <a:pt x="712" y="1080"/>
                  </a:lnTo>
                  <a:lnTo>
                    <a:pt x="720" y="1080"/>
                  </a:lnTo>
                  <a:lnTo>
                    <a:pt x="736" y="1096"/>
                  </a:lnTo>
                  <a:lnTo>
                    <a:pt x="736" y="1072"/>
                  </a:lnTo>
                  <a:lnTo>
                    <a:pt x="760" y="1080"/>
                  </a:lnTo>
                  <a:lnTo>
                    <a:pt x="800" y="1024"/>
                  </a:lnTo>
                  <a:lnTo>
                    <a:pt x="832" y="1016"/>
                  </a:lnTo>
                  <a:lnTo>
                    <a:pt x="848" y="1000"/>
                  </a:lnTo>
                  <a:lnTo>
                    <a:pt x="864" y="1008"/>
                  </a:lnTo>
                  <a:lnTo>
                    <a:pt x="896" y="1000"/>
                  </a:lnTo>
                  <a:lnTo>
                    <a:pt x="872" y="928"/>
                  </a:lnTo>
                  <a:lnTo>
                    <a:pt x="896" y="920"/>
                  </a:lnTo>
                  <a:lnTo>
                    <a:pt x="896" y="888"/>
                  </a:lnTo>
                  <a:lnTo>
                    <a:pt x="928" y="872"/>
                  </a:lnTo>
                  <a:lnTo>
                    <a:pt x="944" y="912"/>
                  </a:lnTo>
                  <a:lnTo>
                    <a:pt x="984" y="888"/>
                  </a:lnTo>
                  <a:lnTo>
                    <a:pt x="1000" y="896"/>
                  </a:lnTo>
                  <a:lnTo>
                    <a:pt x="1008" y="872"/>
                  </a:lnTo>
                  <a:lnTo>
                    <a:pt x="1040" y="880"/>
                  </a:lnTo>
                  <a:lnTo>
                    <a:pt x="1040" y="840"/>
                  </a:lnTo>
                  <a:lnTo>
                    <a:pt x="1088" y="824"/>
                  </a:lnTo>
                  <a:lnTo>
                    <a:pt x="1112" y="864"/>
                  </a:lnTo>
                  <a:lnTo>
                    <a:pt x="1112" y="904"/>
                  </a:lnTo>
                  <a:lnTo>
                    <a:pt x="1128" y="920"/>
                  </a:lnTo>
                  <a:lnTo>
                    <a:pt x="1160" y="912"/>
                  </a:lnTo>
                  <a:lnTo>
                    <a:pt x="1176" y="912"/>
                  </a:lnTo>
                  <a:lnTo>
                    <a:pt x="1176" y="888"/>
                  </a:lnTo>
                  <a:lnTo>
                    <a:pt x="1176" y="864"/>
                  </a:lnTo>
                  <a:lnTo>
                    <a:pt x="1160" y="832"/>
                  </a:lnTo>
                  <a:lnTo>
                    <a:pt x="1176" y="840"/>
                  </a:lnTo>
                  <a:lnTo>
                    <a:pt x="1200" y="872"/>
                  </a:lnTo>
                  <a:lnTo>
                    <a:pt x="1328" y="776"/>
                  </a:lnTo>
                  <a:lnTo>
                    <a:pt x="1352" y="784"/>
                  </a:lnTo>
                  <a:lnTo>
                    <a:pt x="1392" y="752"/>
                  </a:lnTo>
                  <a:lnTo>
                    <a:pt x="1392" y="728"/>
                  </a:lnTo>
                  <a:lnTo>
                    <a:pt x="1376" y="728"/>
                  </a:lnTo>
                  <a:lnTo>
                    <a:pt x="1376" y="688"/>
                  </a:lnTo>
                  <a:lnTo>
                    <a:pt x="1352" y="640"/>
                  </a:lnTo>
                  <a:lnTo>
                    <a:pt x="1312" y="672"/>
                  </a:lnTo>
                  <a:lnTo>
                    <a:pt x="1288" y="616"/>
                  </a:lnTo>
                  <a:lnTo>
                    <a:pt x="1296" y="592"/>
                  </a:lnTo>
                  <a:lnTo>
                    <a:pt x="1264" y="560"/>
                  </a:lnTo>
                  <a:lnTo>
                    <a:pt x="1272" y="536"/>
                  </a:lnTo>
                  <a:lnTo>
                    <a:pt x="1312" y="560"/>
                  </a:lnTo>
                  <a:lnTo>
                    <a:pt x="1336" y="560"/>
                  </a:lnTo>
                  <a:lnTo>
                    <a:pt x="1328" y="512"/>
                  </a:lnTo>
                  <a:lnTo>
                    <a:pt x="1328" y="488"/>
                  </a:lnTo>
                  <a:lnTo>
                    <a:pt x="1352" y="472"/>
                  </a:lnTo>
                  <a:lnTo>
                    <a:pt x="1352" y="456"/>
                  </a:lnTo>
                  <a:lnTo>
                    <a:pt x="1320" y="472"/>
                  </a:lnTo>
                  <a:lnTo>
                    <a:pt x="1296" y="432"/>
                  </a:lnTo>
                  <a:lnTo>
                    <a:pt x="1368" y="336"/>
                  </a:lnTo>
                  <a:lnTo>
                    <a:pt x="1384" y="360"/>
                  </a:lnTo>
                  <a:lnTo>
                    <a:pt x="1392" y="296"/>
                  </a:lnTo>
                  <a:lnTo>
                    <a:pt x="1408" y="272"/>
                  </a:lnTo>
                  <a:lnTo>
                    <a:pt x="1400" y="216"/>
                  </a:lnTo>
                  <a:lnTo>
                    <a:pt x="1424" y="128"/>
                  </a:lnTo>
                  <a:lnTo>
                    <a:pt x="1384" y="88"/>
                  </a:lnTo>
                  <a:lnTo>
                    <a:pt x="1360" y="120"/>
                  </a:lnTo>
                  <a:lnTo>
                    <a:pt x="1344" y="128"/>
                  </a:lnTo>
                  <a:lnTo>
                    <a:pt x="1296" y="144"/>
                  </a:lnTo>
                  <a:lnTo>
                    <a:pt x="1280" y="120"/>
                  </a:lnTo>
                  <a:lnTo>
                    <a:pt x="1264" y="72"/>
                  </a:lnTo>
                  <a:lnTo>
                    <a:pt x="1240" y="56"/>
                  </a:lnTo>
                  <a:lnTo>
                    <a:pt x="1224" y="72"/>
                  </a:lnTo>
                  <a:lnTo>
                    <a:pt x="1192" y="64"/>
                  </a:lnTo>
                  <a:lnTo>
                    <a:pt x="1208" y="32"/>
                  </a:lnTo>
                  <a:lnTo>
                    <a:pt x="1200" y="0"/>
                  </a:lnTo>
                  <a:lnTo>
                    <a:pt x="1168" y="0"/>
                  </a:lnTo>
                  <a:lnTo>
                    <a:pt x="1128" y="40"/>
                  </a:lnTo>
                  <a:lnTo>
                    <a:pt x="1128" y="56"/>
                  </a:lnTo>
                  <a:lnTo>
                    <a:pt x="1160" y="64"/>
                  </a:lnTo>
                  <a:lnTo>
                    <a:pt x="1168" y="88"/>
                  </a:lnTo>
                  <a:lnTo>
                    <a:pt x="1136" y="136"/>
                  </a:lnTo>
                  <a:lnTo>
                    <a:pt x="1128" y="168"/>
                  </a:lnTo>
                  <a:lnTo>
                    <a:pt x="1112" y="200"/>
                  </a:lnTo>
                  <a:lnTo>
                    <a:pt x="1112" y="232"/>
                  </a:lnTo>
                  <a:lnTo>
                    <a:pt x="1120" y="240"/>
                  </a:lnTo>
                  <a:lnTo>
                    <a:pt x="1056" y="288"/>
                  </a:lnTo>
                  <a:lnTo>
                    <a:pt x="1016" y="280"/>
                  </a:lnTo>
                  <a:lnTo>
                    <a:pt x="992" y="280"/>
                  </a:lnTo>
                  <a:lnTo>
                    <a:pt x="944" y="416"/>
                  </a:lnTo>
                  <a:lnTo>
                    <a:pt x="960" y="432"/>
                  </a:lnTo>
                  <a:lnTo>
                    <a:pt x="992" y="432"/>
                  </a:lnTo>
                  <a:lnTo>
                    <a:pt x="1032" y="432"/>
                  </a:lnTo>
                  <a:lnTo>
                    <a:pt x="1040" y="440"/>
                  </a:lnTo>
                  <a:lnTo>
                    <a:pt x="1056" y="416"/>
                  </a:lnTo>
                  <a:lnTo>
                    <a:pt x="1080" y="408"/>
                  </a:lnTo>
                  <a:lnTo>
                    <a:pt x="1104" y="416"/>
                  </a:lnTo>
                  <a:lnTo>
                    <a:pt x="1136" y="448"/>
                  </a:lnTo>
                  <a:lnTo>
                    <a:pt x="1160" y="480"/>
                  </a:lnTo>
                  <a:lnTo>
                    <a:pt x="1160" y="512"/>
                  </a:lnTo>
                  <a:lnTo>
                    <a:pt x="1136" y="504"/>
                  </a:lnTo>
                  <a:lnTo>
                    <a:pt x="1088" y="520"/>
                  </a:lnTo>
                  <a:lnTo>
                    <a:pt x="1048" y="520"/>
                  </a:lnTo>
                  <a:lnTo>
                    <a:pt x="1040" y="536"/>
                  </a:lnTo>
                  <a:lnTo>
                    <a:pt x="1016" y="536"/>
                  </a:lnTo>
                  <a:lnTo>
                    <a:pt x="992" y="560"/>
                  </a:lnTo>
                  <a:lnTo>
                    <a:pt x="992" y="592"/>
                  </a:lnTo>
                  <a:lnTo>
                    <a:pt x="968" y="608"/>
                  </a:lnTo>
                  <a:lnTo>
                    <a:pt x="912" y="616"/>
                  </a:lnTo>
                  <a:lnTo>
                    <a:pt x="864" y="664"/>
                  </a:lnTo>
                  <a:lnTo>
                    <a:pt x="800" y="664"/>
                  </a:lnTo>
                  <a:lnTo>
                    <a:pt x="784" y="648"/>
                  </a:lnTo>
                  <a:lnTo>
                    <a:pt x="760" y="648"/>
                  </a:lnTo>
                  <a:lnTo>
                    <a:pt x="752" y="680"/>
                  </a:lnTo>
                  <a:lnTo>
                    <a:pt x="728" y="704"/>
                  </a:lnTo>
                  <a:lnTo>
                    <a:pt x="768" y="752"/>
                  </a:lnTo>
                  <a:lnTo>
                    <a:pt x="720" y="784"/>
                  </a:lnTo>
                  <a:lnTo>
                    <a:pt x="696" y="824"/>
                  </a:lnTo>
                  <a:lnTo>
                    <a:pt x="640" y="848"/>
                  </a:lnTo>
                  <a:lnTo>
                    <a:pt x="560" y="856"/>
                  </a:lnTo>
                  <a:lnTo>
                    <a:pt x="496" y="864"/>
                  </a:lnTo>
                  <a:lnTo>
                    <a:pt x="456" y="880"/>
                  </a:lnTo>
                  <a:lnTo>
                    <a:pt x="408" y="912"/>
                  </a:lnTo>
                  <a:lnTo>
                    <a:pt x="384" y="912"/>
                  </a:lnTo>
                  <a:lnTo>
                    <a:pt x="352" y="888"/>
                  </a:lnTo>
                  <a:lnTo>
                    <a:pt x="312" y="888"/>
                  </a:lnTo>
                  <a:lnTo>
                    <a:pt x="280" y="864"/>
                  </a:lnTo>
                  <a:lnTo>
                    <a:pt x="248" y="864"/>
                  </a:lnTo>
                  <a:lnTo>
                    <a:pt x="224" y="824"/>
                  </a:lnTo>
                  <a:lnTo>
                    <a:pt x="160" y="816"/>
                  </a:lnTo>
                  <a:lnTo>
                    <a:pt x="96" y="816"/>
                  </a:lnTo>
                  <a:lnTo>
                    <a:pt x="64" y="792"/>
                  </a:lnTo>
                  <a:lnTo>
                    <a:pt x="0" y="784"/>
                  </a:lnTo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</a:ln>
            <a:effectLst/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200" b="1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" name="Freeform 33"/>
            <p:cNvSpPr/>
            <p:nvPr/>
          </p:nvSpPr>
          <p:spPr bwMode="invGray">
            <a:xfrm>
              <a:off x="1248207" y="1491933"/>
              <a:ext cx="2142419" cy="1762148"/>
            </a:xfrm>
            <a:custGeom>
              <a:avLst/>
              <a:gdLst>
                <a:gd name="T0" fmla="*/ 3140 w 1273"/>
                <a:gd name="T1" fmla="*/ 960 h 1033"/>
                <a:gd name="T2" fmla="*/ 3099 w 1273"/>
                <a:gd name="T3" fmla="*/ 1052 h 1033"/>
                <a:gd name="T4" fmla="*/ 2939 w 1273"/>
                <a:gd name="T5" fmla="*/ 1052 h 1033"/>
                <a:gd name="T6" fmla="*/ 2879 w 1273"/>
                <a:gd name="T7" fmla="*/ 1105 h 1033"/>
                <a:gd name="T8" fmla="*/ 2699 w 1273"/>
                <a:gd name="T9" fmla="*/ 1199 h 1033"/>
                <a:gd name="T10" fmla="*/ 2620 w 1273"/>
                <a:gd name="T11" fmla="*/ 1213 h 1033"/>
                <a:gd name="T12" fmla="*/ 2339 w 1273"/>
                <a:gd name="T13" fmla="*/ 1373 h 1033"/>
                <a:gd name="T14" fmla="*/ 2200 w 1273"/>
                <a:gd name="T15" fmla="*/ 1467 h 1033"/>
                <a:gd name="T16" fmla="*/ 2300 w 1273"/>
                <a:gd name="T17" fmla="*/ 1571 h 1033"/>
                <a:gd name="T18" fmla="*/ 2222 w 1273"/>
                <a:gd name="T19" fmla="*/ 1653 h 1033"/>
                <a:gd name="T20" fmla="*/ 2239 w 1273"/>
                <a:gd name="T21" fmla="*/ 1720 h 1033"/>
                <a:gd name="T22" fmla="*/ 2101 w 1273"/>
                <a:gd name="T23" fmla="*/ 1692 h 1033"/>
                <a:gd name="T24" fmla="*/ 2018 w 1273"/>
                <a:gd name="T25" fmla="*/ 1666 h 1033"/>
                <a:gd name="T26" fmla="*/ 1841 w 1273"/>
                <a:gd name="T27" fmla="*/ 1598 h 1033"/>
                <a:gd name="T28" fmla="*/ 1500 w 1273"/>
                <a:gd name="T29" fmla="*/ 1640 h 1033"/>
                <a:gd name="T30" fmla="*/ 1282 w 1273"/>
                <a:gd name="T31" fmla="*/ 1653 h 1033"/>
                <a:gd name="T32" fmla="*/ 1079 w 1273"/>
                <a:gd name="T33" fmla="*/ 1585 h 1033"/>
                <a:gd name="T34" fmla="*/ 920 w 1273"/>
                <a:gd name="T35" fmla="*/ 1598 h 1033"/>
                <a:gd name="T36" fmla="*/ 681 w 1273"/>
                <a:gd name="T37" fmla="*/ 1545 h 1033"/>
                <a:gd name="T38" fmla="*/ 539 w 1273"/>
                <a:gd name="T39" fmla="*/ 1640 h 1033"/>
                <a:gd name="T40" fmla="*/ 381 w 1273"/>
                <a:gd name="T41" fmla="*/ 1571 h 1033"/>
                <a:gd name="T42" fmla="*/ 259 w 1273"/>
                <a:gd name="T43" fmla="*/ 1440 h 1033"/>
                <a:gd name="T44" fmla="*/ 138 w 1273"/>
                <a:gd name="T45" fmla="*/ 1332 h 1033"/>
                <a:gd name="T46" fmla="*/ 160 w 1273"/>
                <a:gd name="T47" fmla="*/ 1291 h 1033"/>
                <a:gd name="T48" fmla="*/ 101 w 1273"/>
                <a:gd name="T49" fmla="*/ 1187 h 1033"/>
                <a:gd name="T50" fmla="*/ 0 w 1273"/>
                <a:gd name="T51" fmla="*/ 1146 h 1033"/>
                <a:gd name="T52" fmla="*/ 79 w 1273"/>
                <a:gd name="T53" fmla="*/ 1146 h 1033"/>
                <a:gd name="T54" fmla="*/ 79 w 1273"/>
                <a:gd name="T55" fmla="*/ 1026 h 1033"/>
                <a:gd name="T56" fmla="*/ 60 w 1273"/>
                <a:gd name="T57" fmla="*/ 947 h 1033"/>
                <a:gd name="T58" fmla="*/ 0 w 1273"/>
                <a:gd name="T59" fmla="*/ 867 h 1033"/>
                <a:gd name="T60" fmla="*/ 221 w 1273"/>
                <a:gd name="T61" fmla="*/ 773 h 1033"/>
                <a:gd name="T62" fmla="*/ 339 w 1273"/>
                <a:gd name="T63" fmla="*/ 760 h 1033"/>
                <a:gd name="T64" fmla="*/ 381 w 1273"/>
                <a:gd name="T65" fmla="*/ 800 h 1033"/>
                <a:gd name="T66" fmla="*/ 500 w 1273"/>
                <a:gd name="T67" fmla="*/ 800 h 1033"/>
                <a:gd name="T68" fmla="*/ 759 w 1273"/>
                <a:gd name="T69" fmla="*/ 760 h 1033"/>
                <a:gd name="T70" fmla="*/ 1041 w 1273"/>
                <a:gd name="T71" fmla="*/ 708 h 1033"/>
                <a:gd name="T72" fmla="*/ 1059 w 1273"/>
                <a:gd name="T73" fmla="*/ 627 h 1033"/>
                <a:gd name="T74" fmla="*/ 1179 w 1273"/>
                <a:gd name="T75" fmla="*/ 388 h 1033"/>
                <a:gd name="T76" fmla="*/ 1140 w 1273"/>
                <a:gd name="T77" fmla="*/ 332 h 1033"/>
                <a:gd name="T78" fmla="*/ 1480 w 1273"/>
                <a:gd name="T79" fmla="*/ 374 h 1033"/>
                <a:gd name="T80" fmla="*/ 1660 w 1273"/>
                <a:gd name="T81" fmla="*/ 159 h 1033"/>
                <a:gd name="T82" fmla="*/ 1959 w 1273"/>
                <a:gd name="T83" fmla="*/ 214 h 1033"/>
                <a:gd name="T84" fmla="*/ 1959 w 1273"/>
                <a:gd name="T85" fmla="*/ 135 h 1033"/>
                <a:gd name="T86" fmla="*/ 2101 w 1273"/>
                <a:gd name="T87" fmla="*/ 66 h 1033"/>
                <a:gd name="T88" fmla="*/ 2200 w 1273"/>
                <a:gd name="T89" fmla="*/ 0 h 1033"/>
                <a:gd name="T90" fmla="*/ 2319 w 1273"/>
                <a:gd name="T91" fmla="*/ 27 h 1033"/>
                <a:gd name="T92" fmla="*/ 2319 w 1273"/>
                <a:gd name="T93" fmla="*/ 80 h 1033"/>
                <a:gd name="T94" fmla="*/ 2401 w 1273"/>
                <a:gd name="T95" fmla="*/ 186 h 1033"/>
                <a:gd name="T96" fmla="*/ 2560 w 1273"/>
                <a:gd name="T97" fmla="*/ 239 h 1033"/>
                <a:gd name="T98" fmla="*/ 2599 w 1273"/>
                <a:gd name="T99" fmla="*/ 414 h 1033"/>
                <a:gd name="T100" fmla="*/ 2539 w 1273"/>
                <a:gd name="T101" fmla="*/ 559 h 1033"/>
                <a:gd name="T102" fmla="*/ 2782 w 1273"/>
                <a:gd name="T103" fmla="*/ 615 h 1033"/>
                <a:gd name="T104" fmla="*/ 3021 w 1273"/>
                <a:gd name="T105" fmla="*/ 732 h 1033"/>
                <a:gd name="T106" fmla="*/ 3082 w 1273"/>
                <a:gd name="T107" fmla="*/ 800 h 1033"/>
                <a:gd name="T108" fmla="*/ 3179 w 1273"/>
                <a:gd name="T109" fmla="*/ 947 h 103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73"/>
                <a:gd name="T166" fmla="*/ 0 h 1033"/>
                <a:gd name="T167" fmla="*/ 1273 w 1273"/>
                <a:gd name="T168" fmla="*/ 1033 h 103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73" h="1033">
                  <a:moveTo>
                    <a:pt x="1272" y="568"/>
                  </a:moveTo>
                  <a:lnTo>
                    <a:pt x="1256" y="576"/>
                  </a:lnTo>
                  <a:lnTo>
                    <a:pt x="1256" y="600"/>
                  </a:lnTo>
                  <a:lnTo>
                    <a:pt x="1240" y="632"/>
                  </a:lnTo>
                  <a:lnTo>
                    <a:pt x="1208" y="632"/>
                  </a:lnTo>
                  <a:lnTo>
                    <a:pt x="1176" y="632"/>
                  </a:lnTo>
                  <a:lnTo>
                    <a:pt x="1176" y="648"/>
                  </a:lnTo>
                  <a:lnTo>
                    <a:pt x="1152" y="664"/>
                  </a:lnTo>
                  <a:lnTo>
                    <a:pt x="1112" y="680"/>
                  </a:lnTo>
                  <a:lnTo>
                    <a:pt x="1080" y="720"/>
                  </a:lnTo>
                  <a:lnTo>
                    <a:pt x="1064" y="712"/>
                  </a:lnTo>
                  <a:lnTo>
                    <a:pt x="1048" y="728"/>
                  </a:lnTo>
                  <a:lnTo>
                    <a:pt x="1040" y="816"/>
                  </a:lnTo>
                  <a:lnTo>
                    <a:pt x="936" y="824"/>
                  </a:lnTo>
                  <a:lnTo>
                    <a:pt x="888" y="840"/>
                  </a:lnTo>
                  <a:lnTo>
                    <a:pt x="880" y="880"/>
                  </a:lnTo>
                  <a:lnTo>
                    <a:pt x="920" y="928"/>
                  </a:lnTo>
                  <a:lnTo>
                    <a:pt x="920" y="944"/>
                  </a:lnTo>
                  <a:lnTo>
                    <a:pt x="888" y="968"/>
                  </a:lnTo>
                  <a:lnTo>
                    <a:pt x="888" y="992"/>
                  </a:lnTo>
                  <a:lnTo>
                    <a:pt x="896" y="1000"/>
                  </a:lnTo>
                  <a:lnTo>
                    <a:pt x="896" y="1032"/>
                  </a:lnTo>
                  <a:lnTo>
                    <a:pt x="840" y="1008"/>
                  </a:lnTo>
                  <a:lnTo>
                    <a:pt x="840" y="1016"/>
                  </a:lnTo>
                  <a:lnTo>
                    <a:pt x="816" y="1016"/>
                  </a:lnTo>
                  <a:lnTo>
                    <a:pt x="808" y="1000"/>
                  </a:lnTo>
                  <a:lnTo>
                    <a:pt x="760" y="976"/>
                  </a:lnTo>
                  <a:lnTo>
                    <a:pt x="736" y="960"/>
                  </a:lnTo>
                  <a:lnTo>
                    <a:pt x="624" y="968"/>
                  </a:lnTo>
                  <a:lnTo>
                    <a:pt x="600" y="984"/>
                  </a:lnTo>
                  <a:lnTo>
                    <a:pt x="528" y="984"/>
                  </a:lnTo>
                  <a:lnTo>
                    <a:pt x="512" y="992"/>
                  </a:lnTo>
                  <a:lnTo>
                    <a:pt x="440" y="984"/>
                  </a:lnTo>
                  <a:lnTo>
                    <a:pt x="432" y="952"/>
                  </a:lnTo>
                  <a:lnTo>
                    <a:pt x="384" y="944"/>
                  </a:lnTo>
                  <a:lnTo>
                    <a:pt x="368" y="960"/>
                  </a:lnTo>
                  <a:lnTo>
                    <a:pt x="296" y="928"/>
                  </a:lnTo>
                  <a:lnTo>
                    <a:pt x="272" y="928"/>
                  </a:lnTo>
                  <a:lnTo>
                    <a:pt x="248" y="968"/>
                  </a:lnTo>
                  <a:lnTo>
                    <a:pt x="216" y="984"/>
                  </a:lnTo>
                  <a:lnTo>
                    <a:pt x="176" y="976"/>
                  </a:lnTo>
                  <a:lnTo>
                    <a:pt x="152" y="944"/>
                  </a:lnTo>
                  <a:lnTo>
                    <a:pt x="152" y="872"/>
                  </a:lnTo>
                  <a:lnTo>
                    <a:pt x="104" y="864"/>
                  </a:lnTo>
                  <a:lnTo>
                    <a:pt x="72" y="816"/>
                  </a:lnTo>
                  <a:lnTo>
                    <a:pt x="56" y="800"/>
                  </a:lnTo>
                  <a:lnTo>
                    <a:pt x="48" y="784"/>
                  </a:lnTo>
                  <a:lnTo>
                    <a:pt x="64" y="776"/>
                  </a:lnTo>
                  <a:lnTo>
                    <a:pt x="64" y="752"/>
                  </a:lnTo>
                  <a:lnTo>
                    <a:pt x="40" y="712"/>
                  </a:lnTo>
                  <a:lnTo>
                    <a:pt x="16" y="704"/>
                  </a:lnTo>
                  <a:lnTo>
                    <a:pt x="0" y="688"/>
                  </a:lnTo>
                  <a:lnTo>
                    <a:pt x="16" y="680"/>
                  </a:lnTo>
                  <a:lnTo>
                    <a:pt x="32" y="688"/>
                  </a:lnTo>
                  <a:lnTo>
                    <a:pt x="40" y="672"/>
                  </a:lnTo>
                  <a:lnTo>
                    <a:pt x="32" y="616"/>
                  </a:lnTo>
                  <a:lnTo>
                    <a:pt x="48" y="592"/>
                  </a:lnTo>
                  <a:lnTo>
                    <a:pt x="24" y="568"/>
                  </a:lnTo>
                  <a:lnTo>
                    <a:pt x="0" y="568"/>
                  </a:lnTo>
                  <a:lnTo>
                    <a:pt x="0" y="520"/>
                  </a:lnTo>
                  <a:lnTo>
                    <a:pt x="48" y="464"/>
                  </a:lnTo>
                  <a:lnTo>
                    <a:pt x="88" y="464"/>
                  </a:lnTo>
                  <a:lnTo>
                    <a:pt x="112" y="448"/>
                  </a:lnTo>
                  <a:lnTo>
                    <a:pt x="136" y="456"/>
                  </a:lnTo>
                  <a:lnTo>
                    <a:pt x="144" y="448"/>
                  </a:lnTo>
                  <a:lnTo>
                    <a:pt x="152" y="480"/>
                  </a:lnTo>
                  <a:lnTo>
                    <a:pt x="168" y="472"/>
                  </a:lnTo>
                  <a:lnTo>
                    <a:pt x="200" y="480"/>
                  </a:lnTo>
                  <a:lnTo>
                    <a:pt x="208" y="456"/>
                  </a:lnTo>
                  <a:lnTo>
                    <a:pt x="304" y="456"/>
                  </a:lnTo>
                  <a:lnTo>
                    <a:pt x="320" y="432"/>
                  </a:lnTo>
                  <a:lnTo>
                    <a:pt x="416" y="424"/>
                  </a:lnTo>
                  <a:lnTo>
                    <a:pt x="424" y="408"/>
                  </a:lnTo>
                  <a:lnTo>
                    <a:pt x="424" y="376"/>
                  </a:lnTo>
                  <a:lnTo>
                    <a:pt x="464" y="352"/>
                  </a:lnTo>
                  <a:lnTo>
                    <a:pt x="472" y="232"/>
                  </a:lnTo>
                  <a:lnTo>
                    <a:pt x="456" y="224"/>
                  </a:lnTo>
                  <a:lnTo>
                    <a:pt x="456" y="200"/>
                  </a:lnTo>
                  <a:lnTo>
                    <a:pt x="576" y="208"/>
                  </a:lnTo>
                  <a:lnTo>
                    <a:pt x="592" y="224"/>
                  </a:lnTo>
                  <a:lnTo>
                    <a:pt x="608" y="176"/>
                  </a:lnTo>
                  <a:lnTo>
                    <a:pt x="664" y="96"/>
                  </a:lnTo>
                  <a:lnTo>
                    <a:pt x="744" y="136"/>
                  </a:lnTo>
                  <a:lnTo>
                    <a:pt x="784" y="128"/>
                  </a:lnTo>
                  <a:lnTo>
                    <a:pt x="792" y="104"/>
                  </a:lnTo>
                  <a:lnTo>
                    <a:pt x="784" y="80"/>
                  </a:lnTo>
                  <a:lnTo>
                    <a:pt x="816" y="48"/>
                  </a:lnTo>
                  <a:lnTo>
                    <a:pt x="840" y="40"/>
                  </a:lnTo>
                  <a:lnTo>
                    <a:pt x="872" y="24"/>
                  </a:lnTo>
                  <a:lnTo>
                    <a:pt x="880" y="0"/>
                  </a:lnTo>
                  <a:lnTo>
                    <a:pt x="928" y="8"/>
                  </a:lnTo>
                  <a:lnTo>
                    <a:pt x="928" y="16"/>
                  </a:lnTo>
                  <a:lnTo>
                    <a:pt x="912" y="32"/>
                  </a:lnTo>
                  <a:lnTo>
                    <a:pt x="928" y="48"/>
                  </a:lnTo>
                  <a:lnTo>
                    <a:pt x="936" y="72"/>
                  </a:lnTo>
                  <a:lnTo>
                    <a:pt x="960" y="112"/>
                  </a:lnTo>
                  <a:lnTo>
                    <a:pt x="984" y="120"/>
                  </a:lnTo>
                  <a:lnTo>
                    <a:pt x="1024" y="144"/>
                  </a:lnTo>
                  <a:lnTo>
                    <a:pt x="1024" y="200"/>
                  </a:lnTo>
                  <a:lnTo>
                    <a:pt x="1040" y="248"/>
                  </a:lnTo>
                  <a:lnTo>
                    <a:pt x="1008" y="304"/>
                  </a:lnTo>
                  <a:lnTo>
                    <a:pt x="1016" y="336"/>
                  </a:lnTo>
                  <a:lnTo>
                    <a:pt x="1048" y="360"/>
                  </a:lnTo>
                  <a:lnTo>
                    <a:pt x="1112" y="368"/>
                  </a:lnTo>
                  <a:lnTo>
                    <a:pt x="1160" y="392"/>
                  </a:lnTo>
                  <a:lnTo>
                    <a:pt x="1208" y="440"/>
                  </a:lnTo>
                  <a:lnTo>
                    <a:pt x="1232" y="440"/>
                  </a:lnTo>
                  <a:lnTo>
                    <a:pt x="1232" y="480"/>
                  </a:lnTo>
                  <a:lnTo>
                    <a:pt x="1248" y="520"/>
                  </a:lnTo>
                  <a:lnTo>
                    <a:pt x="1272" y="568"/>
                  </a:lnTo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</a:ln>
            <a:effectLst/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200" b="1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" name="Freeform 34"/>
            <p:cNvSpPr/>
            <p:nvPr/>
          </p:nvSpPr>
          <p:spPr bwMode="invGray">
            <a:xfrm>
              <a:off x="5706793" y="4726645"/>
              <a:ext cx="214382" cy="440537"/>
            </a:xfrm>
            <a:custGeom>
              <a:avLst/>
              <a:gdLst>
                <a:gd name="T0" fmla="*/ 55 w 129"/>
                <a:gd name="T1" fmla="*/ 395 h 257"/>
                <a:gd name="T2" fmla="*/ 75 w 129"/>
                <a:gd name="T3" fmla="*/ 424 h 257"/>
                <a:gd name="T4" fmla="*/ 130 w 129"/>
                <a:gd name="T5" fmla="*/ 437 h 257"/>
                <a:gd name="T6" fmla="*/ 151 w 129"/>
                <a:gd name="T7" fmla="*/ 382 h 257"/>
                <a:gd name="T8" fmla="*/ 243 w 129"/>
                <a:gd name="T9" fmla="*/ 315 h 257"/>
                <a:gd name="T10" fmla="*/ 243 w 129"/>
                <a:gd name="T11" fmla="*/ 218 h 257"/>
                <a:gd name="T12" fmla="*/ 280 w 129"/>
                <a:gd name="T13" fmla="*/ 164 h 257"/>
                <a:gd name="T14" fmla="*/ 300 w 129"/>
                <a:gd name="T15" fmla="*/ 122 h 257"/>
                <a:gd name="T16" fmla="*/ 263 w 129"/>
                <a:gd name="T17" fmla="*/ 96 h 257"/>
                <a:gd name="T18" fmla="*/ 243 w 129"/>
                <a:gd name="T19" fmla="*/ 0 h 257"/>
                <a:gd name="T20" fmla="*/ 151 w 129"/>
                <a:gd name="T21" fmla="*/ 41 h 257"/>
                <a:gd name="T22" fmla="*/ 114 w 129"/>
                <a:gd name="T23" fmla="*/ 41 h 257"/>
                <a:gd name="T24" fmla="*/ 130 w 129"/>
                <a:gd name="T25" fmla="*/ 69 h 257"/>
                <a:gd name="T26" fmla="*/ 55 w 129"/>
                <a:gd name="T27" fmla="*/ 122 h 257"/>
                <a:gd name="T28" fmla="*/ 55 w 129"/>
                <a:gd name="T29" fmla="*/ 191 h 257"/>
                <a:gd name="T30" fmla="*/ 0 w 129"/>
                <a:gd name="T31" fmla="*/ 231 h 257"/>
                <a:gd name="T32" fmla="*/ 18 w 129"/>
                <a:gd name="T33" fmla="*/ 286 h 257"/>
                <a:gd name="T34" fmla="*/ 38 w 129"/>
                <a:gd name="T35" fmla="*/ 382 h 257"/>
                <a:gd name="T36" fmla="*/ 55 w 129"/>
                <a:gd name="T37" fmla="*/ 395 h 25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9"/>
                <a:gd name="T58" fmla="*/ 0 h 257"/>
                <a:gd name="T59" fmla="*/ 129 w 129"/>
                <a:gd name="T60" fmla="*/ 257 h 25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9" h="257">
                  <a:moveTo>
                    <a:pt x="24" y="232"/>
                  </a:moveTo>
                  <a:lnTo>
                    <a:pt x="32" y="248"/>
                  </a:lnTo>
                  <a:lnTo>
                    <a:pt x="56" y="256"/>
                  </a:lnTo>
                  <a:lnTo>
                    <a:pt x="64" y="224"/>
                  </a:lnTo>
                  <a:lnTo>
                    <a:pt x="104" y="184"/>
                  </a:lnTo>
                  <a:lnTo>
                    <a:pt x="104" y="128"/>
                  </a:lnTo>
                  <a:lnTo>
                    <a:pt x="120" y="96"/>
                  </a:lnTo>
                  <a:lnTo>
                    <a:pt x="128" y="72"/>
                  </a:lnTo>
                  <a:lnTo>
                    <a:pt x="112" y="56"/>
                  </a:lnTo>
                  <a:lnTo>
                    <a:pt x="104" y="0"/>
                  </a:lnTo>
                  <a:lnTo>
                    <a:pt x="64" y="24"/>
                  </a:lnTo>
                  <a:lnTo>
                    <a:pt x="48" y="24"/>
                  </a:lnTo>
                  <a:lnTo>
                    <a:pt x="56" y="40"/>
                  </a:lnTo>
                  <a:lnTo>
                    <a:pt x="24" y="72"/>
                  </a:lnTo>
                  <a:lnTo>
                    <a:pt x="24" y="112"/>
                  </a:lnTo>
                  <a:lnTo>
                    <a:pt x="0" y="136"/>
                  </a:lnTo>
                  <a:lnTo>
                    <a:pt x="8" y="168"/>
                  </a:lnTo>
                  <a:lnTo>
                    <a:pt x="16" y="224"/>
                  </a:lnTo>
                  <a:lnTo>
                    <a:pt x="24" y="232"/>
                  </a:lnTo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</a:ln>
            <a:effectLst/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200" b="1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0" name="矩形 39"/>
          <p:cNvSpPr/>
          <p:nvPr/>
        </p:nvSpPr>
        <p:spPr>
          <a:xfrm>
            <a:off x="8129493" y="2109902"/>
            <a:ext cx="2315210" cy="305435"/>
          </a:xfrm>
          <a:prstGeom prst="rect">
            <a:avLst/>
          </a:prstGeom>
        </p:spPr>
        <p:txBody>
          <a:bodyPr wrap="none" lIns="91428" tIns="45715" rIns="91428" bIns="45715">
            <a:spAutoFit/>
          </a:bodyPr>
          <a:lstStyle/>
          <a:p>
            <a:r>
              <a:rPr lang="zh-CN" altLang="en-US" sz="1400" b="1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长沙湘誉医疗科技有限公司</a:t>
            </a:r>
            <a:endParaRPr lang="en-US" altLang="zh-CN" sz="1400" b="1" dirty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矩形 47"/>
          <p:cNvSpPr>
            <a:spLocks noChangeArrowheads="1"/>
          </p:cNvSpPr>
          <p:nvPr/>
        </p:nvSpPr>
        <p:spPr bwMode="auto">
          <a:xfrm>
            <a:off x="8129497" y="2444422"/>
            <a:ext cx="247827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8" tIns="45715" rIns="91428" bIns="45715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6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微软雅黑" panose="020B0503020204020204" pitchFamily="34" charset="-122"/>
              </a:rPr>
              <a:t>湖南</a:t>
            </a:r>
            <a:r>
              <a:rPr lang="en-US" altLang="zh-CN" sz="16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微软雅黑" panose="020B0503020204020204" pitchFamily="34" charset="-122"/>
              </a:rPr>
              <a:t>.</a:t>
            </a:r>
            <a:r>
              <a:rPr lang="zh-CN" altLang="en-US" sz="16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微软雅黑" panose="020B0503020204020204" pitchFamily="34" charset="-122"/>
              </a:rPr>
              <a:t>长沙</a:t>
            </a:r>
            <a:endParaRPr lang="zh-CN" altLang="en-US" sz="16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微软雅黑" panose="020B0503020204020204" pitchFamily="34" charset="-122"/>
            </a:endParaRPr>
          </a:p>
        </p:txBody>
      </p:sp>
      <p:grpSp>
        <p:nvGrpSpPr>
          <p:cNvPr id="51" name="组合 50"/>
          <p:cNvGrpSpPr/>
          <p:nvPr/>
        </p:nvGrpSpPr>
        <p:grpSpPr>
          <a:xfrm>
            <a:off x="7542549" y="2074943"/>
            <a:ext cx="533331" cy="533524"/>
            <a:chOff x="1676401" y="2235199"/>
            <a:chExt cx="533400" cy="533400"/>
          </a:xfrm>
        </p:grpSpPr>
        <p:sp>
          <p:nvSpPr>
            <p:cNvPr id="52" name="椭圆 51"/>
            <p:cNvSpPr/>
            <p:nvPr/>
          </p:nvSpPr>
          <p:spPr>
            <a:xfrm>
              <a:off x="1676401" y="2235199"/>
              <a:ext cx="533400" cy="533400"/>
            </a:xfrm>
            <a:prstGeom prst="ellipse">
              <a:avLst/>
            </a:prstGeom>
            <a:solidFill>
              <a:srgbClr val="1FB4C2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solidFill>
                  <a:schemeClr val="bg1"/>
                </a:solidFill>
                <a:latin typeface="+mj-ea"/>
                <a:ea typeface="+mj-ea"/>
                <a:cs typeface="Arial" panose="020B0604020202020204" pitchFamily="34" charset="0"/>
              </a:endParaRPr>
            </a:p>
          </p:txBody>
        </p:sp>
        <p:sp>
          <p:nvSpPr>
            <p:cNvPr id="53" name="矩形 52"/>
            <p:cNvSpPr/>
            <p:nvPr/>
          </p:nvSpPr>
          <p:spPr>
            <a:xfrm>
              <a:off x="1720901" y="2346615"/>
              <a:ext cx="463648" cy="40001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chemeClr val="bg1"/>
                  </a:solidFill>
                  <a:latin typeface="+mj-ea"/>
                  <a:ea typeface="+mj-ea"/>
                  <a:cs typeface="Arial" panose="020B0604020202020204" pitchFamily="34" charset="0"/>
                </a:rPr>
                <a:t>01</a:t>
              </a:r>
              <a:endParaRPr lang="zh-CN" altLang="en-US" sz="2000" dirty="0">
                <a:solidFill>
                  <a:schemeClr val="bg1"/>
                </a:solidFill>
                <a:latin typeface="+mj-ea"/>
                <a:ea typeface="+mj-ea"/>
                <a:cs typeface="Arial" panose="020B0604020202020204" pitchFamily="34" charset="0"/>
              </a:endParaRPr>
            </a:p>
          </p:txBody>
        </p:sp>
      </p:grpSp>
      <p:grpSp>
        <p:nvGrpSpPr>
          <p:cNvPr id="74" name="组合 73"/>
          <p:cNvGrpSpPr/>
          <p:nvPr/>
        </p:nvGrpSpPr>
        <p:grpSpPr>
          <a:xfrm>
            <a:off x="7517130" y="3048000"/>
            <a:ext cx="3089910" cy="802005"/>
            <a:chOff x="11838" y="4995"/>
            <a:chExt cx="4866" cy="1263"/>
          </a:xfrm>
        </p:grpSpPr>
        <p:sp>
          <p:nvSpPr>
            <p:cNvPr id="54" name="矩形 53"/>
            <p:cNvSpPr/>
            <p:nvPr/>
          </p:nvSpPr>
          <p:spPr>
            <a:xfrm>
              <a:off x="12802" y="5134"/>
              <a:ext cx="3646" cy="481"/>
            </a:xfrm>
            <a:prstGeom prst="rect">
              <a:avLst/>
            </a:prstGeom>
          </p:spPr>
          <p:txBody>
            <a:bodyPr wrap="none" lIns="91428" tIns="45715" rIns="91428" bIns="45715">
              <a:spAutoFit/>
            </a:bodyPr>
            <a:lstStyle/>
            <a:p>
              <a:r>
                <a:rPr lang="zh-CN" altLang="en-US" sz="1400" b="1" dirty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湖南中景医疗科技有限公司</a:t>
              </a:r>
              <a:endParaRPr lang="zh-CN" altLang="en-US" sz="1400" b="1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5" name="矩形 47"/>
            <p:cNvSpPr>
              <a:spLocks noChangeArrowheads="1"/>
            </p:cNvSpPr>
            <p:nvPr/>
          </p:nvSpPr>
          <p:spPr bwMode="auto">
            <a:xfrm>
              <a:off x="12802" y="5614"/>
              <a:ext cx="3903" cy="6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28" tIns="45715" rIns="91428" bIns="45715">
              <a:spAutoFit/>
              <a:scene3d>
                <a:camera prst="orthographicFront"/>
                <a:lightRig rig="threePt" dir="t"/>
              </a:scene3d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>
                <a:lnSpc>
                  <a:spcPct val="130000"/>
                </a:lnSpc>
                <a:spcBef>
                  <a:spcPct val="0"/>
                </a:spcBef>
                <a:buNone/>
              </a:pPr>
              <a:r>
                <a:rPr lang="zh-CN" altLang="en-US" sz="1600" dirty="0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sym typeface="微软雅黑" panose="020B0503020204020204" pitchFamily="34" charset="-122"/>
                </a:rPr>
                <a:t>湖南</a:t>
              </a:r>
              <a:r>
                <a:rPr lang="en-US" altLang="zh-CN" sz="1600" dirty="0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sym typeface="微软雅黑" panose="020B0503020204020204" pitchFamily="34" charset="-122"/>
                </a:rPr>
                <a:t>.</a:t>
              </a:r>
              <a:r>
                <a:rPr lang="zh-CN" altLang="en-US" sz="1600" dirty="0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sym typeface="微软雅黑" panose="020B0503020204020204" pitchFamily="34" charset="-122"/>
                </a:rPr>
                <a:t>长沙</a:t>
              </a:r>
              <a:endParaRPr lang="zh-CN" altLang="en-US" sz="16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微软雅黑" panose="020B0503020204020204" pitchFamily="34" charset="-122"/>
              </a:endParaRPr>
            </a:p>
          </p:txBody>
        </p:sp>
        <p:grpSp>
          <p:nvGrpSpPr>
            <p:cNvPr id="56" name="组合 55"/>
            <p:cNvGrpSpPr/>
            <p:nvPr/>
          </p:nvGrpSpPr>
          <p:grpSpPr>
            <a:xfrm>
              <a:off x="11838" y="4995"/>
              <a:ext cx="840" cy="840"/>
              <a:chOff x="1676400" y="2235200"/>
              <a:chExt cx="533400" cy="533400"/>
            </a:xfrm>
          </p:grpSpPr>
          <p:sp>
            <p:nvSpPr>
              <p:cNvPr id="57" name="椭圆 56"/>
              <p:cNvSpPr/>
              <p:nvPr/>
            </p:nvSpPr>
            <p:spPr>
              <a:xfrm>
                <a:off x="1676400" y="2235200"/>
                <a:ext cx="533400" cy="533400"/>
              </a:xfrm>
              <a:prstGeom prst="ellipse">
                <a:avLst/>
              </a:prstGeom>
              <a:solidFill>
                <a:srgbClr val="1FB4C2"/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 dirty="0">
                  <a:solidFill>
                    <a:schemeClr val="bg1"/>
                  </a:solidFill>
                  <a:latin typeface="+mj-ea"/>
                  <a:ea typeface="+mj-ea"/>
                  <a:cs typeface="Arial" panose="020B0604020202020204" pitchFamily="34" charset="0"/>
                </a:endParaRPr>
              </a:p>
            </p:txBody>
          </p:sp>
          <p:sp>
            <p:nvSpPr>
              <p:cNvPr id="58" name="矩形 57"/>
              <p:cNvSpPr/>
              <p:nvPr/>
            </p:nvSpPr>
            <p:spPr>
              <a:xfrm>
                <a:off x="1687228" y="2334753"/>
                <a:ext cx="511745" cy="4000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sz="2000" dirty="0">
                    <a:solidFill>
                      <a:schemeClr val="bg1"/>
                    </a:solidFill>
                    <a:latin typeface="+mj-ea"/>
                    <a:ea typeface="+mj-ea"/>
                    <a:cs typeface="Arial" panose="020B0604020202020204" pitchFamily="34" charset="0"/>
                  </a:rPr>
                  <a:t>02</a:t>
                </a:r>
                <a:endParaRPr lang="zh-CN" altLang="en-US" sz="2000" dirty="0">
                  <a:solidFill>
                    <a:schemeClr val="bg1"/>
                  </a:solidFill>
                  <a:latin typeface="+mj-ea"/>
                  <a:ea typeface="+mj-ea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6" name="组合 5"/>
          <p:cNvGrpSpPr/>
          <p:nvPr/>
        </p:nvGrpSpPr>
        <p:grpSpPr>
          <a:xfrm>
            <a:off x="7517130" y="4028440"/>
            <a:ext cx="3282950" cy="869950"/>
            <a:chOff x="11838" y="6599"/>
            <a:chExt cx="5170" cy="1370"/>
          </a:xfrm>
        </p:grpSpPr>
        <p:sp>
          <p:nvSpPr>
            <p:cNvPr id="59" name="矩形 58"/>
            <p:cNvSpPr/>
            <p:nvPr/>
          </p:nvSpPr>
          <p:spPr>
            <a:xfrm>
              <a:off x="12802" y="6783"/>
              <a:ext cx="4206" cy="481"/>
            </a:xfrm>
            <a:prstGeom prst="rect">
              <a:avLst/>
            </a:prstGeom>
          </p:spPr>
          <p:txBody>
            <a:bodyPr wrap="none" lIns="91428" tIns="45715" rIns="91428" bIns="45715">
              <a:spAutoFit/>
            </a:bodyPr>
            <a:lstStyle/>
            <a:p>
              <a:r>
                <a:rPr lang="zh-CN" altLang="en-US" sz="1400" b="1" dirty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广州精赞医疗投资管理有限公司</a:t>
              </a:r>
              <a:endParaRPr lang="zh-CN" altLang="en-US" sz="1400" b="1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0" name="矩形 47"/>
            <p:cNvSpPr>
              <a:spLocks noChangeArrowheads="1"/>
            </p:cNvSpPr>
            <p:nvPr/>
          </p:nvSpPr>
          <p:spPr bwMode="auto">
            <a:xfrm>
              <a:off x="12802" y="7325"/>
              <a:ext cx="3903" cy="6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28" tIns="45715" rIns="91428" bIns="45715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>
                <a:lnSpc>
                  <a:spcPct val="130000"/>
                </a:lnSpc>
                <a:spcBef>
                  <a:spcPct val="0"/>
                </a:spcBef>
                <a:buNone/>
              </a:pPr>
              <a:r>
                <a:rPr lang="zh-CN" altLang="en-US" sz="1600" dirty="0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sym typeface="微软雅黑" panose="020B0503020204020204" pitchFamily="34" charset="-122"/>
                </a:rPr>
                <a:t>广东</a:t>
              </a:r>
              <a:r>
                <a:rPr lang="en-US" altLang="zh-CN" sz="1600" dirty="0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sym typeface="微软雅黑" panose="020B0503020204020204" pitchFamily="34" charset="-122"/>
                </a:rPr>
                <a:t>.</a:t>
              </a:r>
              <a:r>
                <a:rPr lang="zh-CN" altLang="en-US" sz="1600" dirty="0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sym typeface="微软雅黑" panose="020B0503020204020204" pitchFamily="34" charset="-122"/>
                </a:rPr>
                <a:t>广州</a:t>
              </a:r>
              <a:endParaRPr lang="zh-CN" altLang="en-US" sz="16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微软雅黑" panose="020B0503020204020204" pitchFamily="34" charset="-122"/>
              </a:endParaRPr>
            </a:p>
          </p:txBody>
        </p:sp>
        <p:grpSp>
          <p:nvGrpSpPr>
            <p:cNvPr id="61" name="组合 60"/>
            <p:cNvGrpSpPr/>
            <p:nvPr/>
          </p:nvGrpSpPr>
          <p:grpSpPr>
            <a:xfrm>
              <a:off x="11838" y="6599"/>
              <a:ext cx="840" cy="840"/>
              <a:chOff x="1676400" y="2235200"/>
              <a:chExt cx="533400" cy="533400"/>
            </a:xfrm>
          </p:grpSpPr>
          <p:sp>
            <p:nvSpPr>
              <p:cNvPr id="62" name="椭圆 61"/>
              <p:cNvSpPr/>
              <p:nvPr/>
            </p:nvSpPr>
            <p:spPr>
              <a:xfrm>
                <a:off x="1676400" y="2235200"/>
                <a:ext cx="533400" cy="533400"/>
              </a:xfrm>
              <a:prstGeom prst="ellipse">
                <a:avLst/>
              </a:prstGeom>
              <a:solidFill>
                <a:srgbClr val="1FB4C2"/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 dirty="0">
                  <a:solidFill>
                    <a:schemeClr val="bg1"/>
                  </a:solidFill>
                  <a:latin typeface="+mj-ea"/>
                  <a:ea typeface="+mj-ea"/>
                  <a:cs typeface="Arial" panose="020B0604020202020204" pitchFamily="34" charset="0"/>
                </a:endParaRPr>
              </a:p>
            </p:txBody>
          </p:sp>
          <p:sp>
            <p:nvSpPr>
              <p:cNvPr id="63" name="矩形 62"/>
              <p:cNvSpPr/>
              <p:nvPr/>
            </p:nvSpPr>
            <p:spPr>
              <a:xfrm>
                <a:off x="1684022" y="2327412"/>
                <a:ext cx="518158" cy="4000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sz="2000" dirty="0">
                    <a:solidFill>
                      <a:schemeClr val="bg1"/>
                    </a:solidFill>
                    <a:latin typeface="+mj-ea"/>
                    <a:ea typeface="+mj-ea"/>
                    <a:cs typeface="Arial" panose="020B0604020202020204" pitchFamily="34" charset="0"/>
                  </a:rPr>
                  <a:t>03</a:t>
                </a:r>
                <a:endParaRPr lang="zh-CN" altLang="en-US" sz="2000" dirty="0">
                  <a:solidFill>
                    <a:schemeClr val="bg1"/>
                  </a:solidFill>
                  <a:latin typeface="+mj-ea"/>
                  <a:ea typeface="+mj-ea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68" name="组合 67"/>
          <p:cNvGrpSpPr/>
          <p:nvPr/>
        </p:nvGrpSpPr>
        <p:grpSpPr>
          <a:xfrm>
            <a:off x="7519670" y="5022215"/>
            <a:ext cx="3282950" cy="870585"/>
            <a:chOff x="11838" y="6599"/>
            <a:chExt cx="5170" cy="1371"/>
          </a:xfrm>
        </p:grpSpPr>
        <p:sp>
          <p:nvSpPr>
            <p:cNvPr id="69" name="矩形 68"/>
            <p:cNvSpPr/>
            <p:nvPr/>
          </p:nvSpPr>
          <p:spPr>
            <a:xfrm>
              <a:off x="12802" y="6783"/>
              <a:ext cx="4206" cy="481"/>
            </a:xfrm>
            <a:prstGeom prst="rect">
              <a:avLst/>
            </a:prstGeom>
          </p:spPr>
          <p:txBody>
            <a:bodyPr wrap="none" lIns="91428" tIns="45715" rIns="91428" bIns="45715">
              <a:spAutoFit/>
            </a:bodyPr>
            <a:lstStyle/>
            <a:p>
              <a:r>
                <a:rPr lang="zh-CN" altLang="en-US" sz="1400" b="1" dirty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广西国投健康产业投资有限公司</a:t>
              </a:r>
              <a:endParaRPr lang="zh-CN" altLang="en-US" sz="1400" b="1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0" name="矩形 47"/>
            <p:cNvSpPr>
              <a:spLocks noChangeArrowheads="1"/>
            </p:cNvSpPr>
            <p:nvPr/>
          </p:nvSpPr>
          <p:spPr bwMode="auto">
            <a:xfrm>
              <a:off x="12802" y="7325"/>
              <a:ext cx="3903" cy="6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28" tIns="45715" rIns="91428" bIns="45715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>
                <a:lnSpc>
                  <a:spcPct val="130000"/>
                </a:lnSpc>
                <a:spcBef>
                  <a:spcPct val="0"/>
                </a:spcBef>
                <a:buNone/>
              </a:pPr>
              <a:r>
                <a:rPr lang="zh-CN" altLang="en-US" sz="1600" dirty="0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sym typeface="微软雅黑" panose="020B0503020204020204" pitchFamily="34" charset="-122"/>
                </a:rPr>
                <a:t>广西</a:t>
              </a:r>
              <a:r>
                <a:rPr lang="en-US" altLang="zh-CN" sz="1600" dirty="0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sym typeface="微软雅黑" panose="020B0503020204020204" pitchFamily="34" charset="-122"/>
                </a:rPr>
                <a:t>.</a:t>
              </a:r>
              <a:r>
                <a:rPr lang="zh-CN" altLang="en-US" sz="1600" dirty="0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sym typeface="微软雅黑" panose="020B0503020204020204" pitchFamily="34" charset="-122"/>
                </a:rPr>
                <a:t>南宁</a:t>
              </a:r>
              <a:endParaRPr lang="zh-CN" altLang="en-US" sz="16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微软雅黑" panose="020B0503020204020204" pitchFamily="34" charset="-122"/>
              </a:endParaRPr>
            </a:p>
          </p:txBody>
        </p:sp>
        <p:grpSp>
          <p:nvGrpSpPr>
            <p:cNvPr id="71" name="组合 70"/>
            <p:cNvGrpSpPr/>
            <p:nvPr/>
          </p:nvGrpSpPr>
          <p:grpSpPr>
            <a:xfrm>
              <a:off x="11838" y="6599"/>
              <a:ext cx="840" cy="840"/>
              <a:chOff x="1676400" y="2235200"/>
              <a:chExt cx="533400" cy="533400"/>
            </a:xfrm>
          </p:grpSpPr>
          <p:sp>
            <p:nvSpPr>
              <p:cNvPr id="72" name="椭圆 71"/>
              <p:cNvSpPr/>
              <p:nvPr/>
            </p:nvSpPr>
            <p:spPr>
              <a:xfrm>
                <a:off x="1676400" y="2235200"/>
                <a:ext cx="533400" cy="533400"/>
              </a:xfrm>
              <a:prstGeom prst="ellipse">
                <a:avLst/>
              </a:prstGeom>
              <a:solidFill>
                <a:srgbClr val="1FB4C2"/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 dirty="0">
                  <a:solidFill>
                    <a:schemeClr val="bg1"/>
                  </a:solidFill>
                  <a:latin typeface="+mj-ea"/>
                  <a:ea typeface="+mj-ea"/>
                  <a:cs typeface="Arial" panose="020B0604020202020204" pitchFamily="34" charset="0"/>
                </a:endParaRPr>
              </a:p>
            </p:txBody>
          </p:sp>
          <p:sp>
            <p:nvSpPr>
              <p:cNvPr id="73" name="矩形 72"/>
              <p:cNvSpPr/>
              <p:nvPr/>
            </p:nvSpPr>
            <p:spPr>
              <a:xfrm>
                <a:off x="1724661" y="2327412"/>
                <a:ext cx="436880" cy="3987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sz="2000" dirty="0">
                    <a:solidFill>
                      <a:schemeClr val="bg1"/>
                    </a:solidFill>
                    <a:latin typeface="+mj-ea"/>
                    <a:ea typeface="+mj-ea"/>
                    <a:cs typeface="Arial" panose="020B0604020202020204" pitchFamily="34" charset="0"/>
                  </a:rPr>
                  <a:t>04</a:t>
                </a:r>
                <a:endParaRPr lang="zh-CN" altLang="en-US" sz="2000" dirty="0">
                  <a:solidFill>
                    <a:schemeClr val="bg1"/>
                  </a:solidFill>
                  <a:latin typeface="+mj-ea"/>
                  <a:ea typeface="+mj-ea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184" name=" 184"/>
          <p:cNvSpPr/>
          <p:nvPr/>
        </p:nvSpPr>
        <p:spPr>
          <a:xfrm>
            <a:off x="5664200" y="4600575"/>
            <a:ext cx="84455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" name=" 184"/>
          <p:cNvSpPr/>
          <p:nvPr/>
        </p:nvSpPr>
        <p:spPr>
          <a:xfrm flipV="1">
            <a:off x="5272405" y="5307330"/>
            <a:ext cx="76200" cy="95885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75" name=" 184"/>
          <p:cNvSpPr/>
          <p:nvPr/>
        </p:nvSpPr>
        <p:spPr>
          <a:xfrm>
            <a:off x="5854700" y="5307330"/>
            <a:ext cx="84455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76" name=" 184"/>
          <p:cNvSpPr/>
          <p:nvPr/>
        </p:nvSpPr>
        <p:spPr>
          <a:xfrm>
            <a:off x="5770245" y="4656455"/>
            <a:ext cx="84455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4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40" grpId="0"/>
      <p:bldP spid="4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组合 87"/>
          <p:cNvGrpSpPr/>
          <p:nvPr/>
        </p:nvGrpSpPr>
        <p:grpSpPr>
          <a:xfrm>
            <a:off x="635000" y="1322617"/>
            <a:ext cx="2142335" cy="2142483"/>
            <a:chOff x="635000" y="1881417"/>
            <a:chExt cx="2142335" cy="2142483"/>
          </a:xfrm>
        </p:grpSpPr>
        <p:sp>
          <p:nvSpPr>
            <p:cNvPr id="49" name="TextBox 18"/>
            <p:cNvSpPr txBox="1"/>
            <p:nvPr/>
          </p:nvSpPr>
          <p:spPr>
            <a:xfrm>
              <a:off x="743189" y="2590230"/>
              <a:ext cx="1912324" cy="82994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企业</a:t>
              </a:r>
              <a:endParaRPr lang="zh-CN" sz="2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algn="ctr"/>
              <a:r>
                <a:rPr lang="zh-CN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发展历程</a:t>
              </a:r>
              <a:endParaRPr lang="zh-CN" sz="20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grpSp>
          <p:nvGrpSpPr>
            <p:cNvPr id="58" name="Group 8668"/>
            <p:cNvGrpSpPr/>
            <p:nvPr/>
          </p:nvGrpSpPr>
          <p:grpSpPr>
            <a:xfrm>
              <a:off x="635000" y="1881417"/>
              <a:ext cx="2142335" cy="2142483"/>
              <a:chOff x="0" y="0"/>
              <a:chExt cx="1606750" cy="1606861"/>
            </a:xfrm>
          </p:grpSpPr>
          <p:sp>
            <p:nvSpPr>
              <p:cNvPr id="59" name="Shape 8663"/>
              <p:cNvSpPr/>
              <p:nvPr/>
            </p:nvSpPr>
            <p:spPr>
              <a:xfrm>
                <a:off x="0" y="198"/>
                <a:ext cx="1606550" cy="16065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699" y="10800"/>
                    </a:moveTo>
                    <a:cubicBezTo>
                      <a:pt x="699" y="16378"/>
                      <a:pt x="5222" y="20901"/>
                      <a:pt x="10800" y="20901"/>
                    </a:cubicBezTo>
                    <a:cubicBezTo>
                      <a:pt x="16378" y="20901"/>
                      <a:pt x="20901" y="16378"/>
                      <a:pt x="20901" y="10800"/>
                    </a:cubicBezTo>
                    <a:cubicBezTo>
                      <a:pt x="20901" y="5222"/>
                      <a:pt x="16378" y="699"/>
                      <a:pt x="10800" y="699"/>
                    </a:cubicBezTo>
                    <a:cubicBezTo>
                      <a:pt x="5222" y="699"/>
                      <a:pt x="699" y="5222"/>
                      <a:pt x="699" y="1080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2700" cap="flat">
                <a:solidFill>
                  <a:schemeClr val="bg1">
                    <a:lumMod val="85000"/>
                  </a:schemeClr>
                </a:solidFill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/>
                <a:endParaRPr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0" name="Shape 8664"/>
              <p:cNvSpPr/>
              <p:nvPr/>
            </p:nvSpPr>
            <p:spPr>
              <a:xfrm>
                <a:off x="115507" y="0"/>
                <a:ext cx="1491243" cy="16068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05" h="19141" extrusionOk="0">
                    <a:moveTo>
                      <a:pt x="4852" y="836"/>
                    </a:moveTo>
                    <a:lnTo>
                      <a:pt x="4852" y="836"/>
                    </a:lnTo>
                    <a:cubicBezTo>
                      <a:pt x="10311" y="-1321"/>
                      <a:pt x="16717" y="841"/>
                      <a:pt x="19158" y="5665"/>
                    </a:cubicBezTo>
                    <a:cubicBezTo>
                      <a:pt x="21600" y="10489"/>
                      <a:pt x="19153" y="16149"/>
                      <a:pt x="13693" y="18306"/>
                    </a:cubicBezTo>
                    <a:cubicBezTo>
                      <a:pt x="8700" y="20279"/>
                      <a:pt x="2826" y="18652"/>
                      <a:pt x="0" y="14515"/>
                    </a:cubicBezTo>
                    <a:lnTo>
                      <a:pt x="476" y="14261"/>
                    </a:lnTo>
                    <a:lnTo>
                      <a:pt x="476" y="14261"/>
                    </a:lnTo>
                    <a:cubicBezTo>
                      <a:pt x="3407" y="18553"/>
                      <a:pt x="9722" y="19934"/>
                      <a:pt x="14580" y="17343"/>
                    </a:cubicBezTo>
                    <a:cubicBezTo>
                      <a:pt x="19438" y="14753"/>
                      <a:pt x="21000" y="9174"/>
                      <a:pt x="18069" y="4881"/>
                    </a:cubicBezTo>
                    <a:cubicBezTo>
                      <a:pt x="15388" y="956"/>
                      <a:pt x="9815" y="-587"/>
                      <a:pt x="5078" y="1285"/>
                    </a:cubicBezTo>
                    <a:close/>
                  </a:path>
                </a:pathLst>
              </a:custGeom>
              <a:solidFill>
                <a:srgbClr val="00ADB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/>
                <a:endParaRPr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89" name="Group 4"/>
          <p:cNvGrpSpPr>
            <a:grpSpLocks noChangeAspect="1"/>
          </p:cNvGrpSpPr>
          <p:nvPr/>
        </p:nvGrpSpPr>
        <p:grpSpPr bwMode="auto">
          <a:xfrm>
            <a:off x="466090" y="3672205"/>
            <a:ext cx="2384425" cy="2774950"/>
            <a:chOff x="332" y="2590"/>
            <a:chExt cx="1502" cy="1748"/>
          </a:xfrm>
        </p:grpSpPr>
        <p:sp>
          <p:nvSpPr>
            <p:cNvPr id="91" name="Freeform 5"/>
            <p:cNvSpPr>
              <a:spLocks noEditPoints="1"/>
            </p:cNvSpPr>
            <p:nvPr/>
          </p:nvSpPr>
          <p:spPr bwMode="auto">
            <a:xfrm>
              <a:off x="332" y="2590"/>
              <a:ext cx="1502" cy="505"/>
            </a:xfrm>
            <a:custGeom>
              <a:avLst/>
              <a:gdLst>
                <a:gd name="T0" fmla="*/ 264 w 926"/>
                <a:gd name="T1" fmla="*/ 98 h 311"/>
                <a:gd name="T2" fmla="*/ 274 w 926"/>
                <a:gd name="T3" fmla="*/ 131 h 311"/>
                <a:gd name="T4" fmla="*/ 359 w 926"/>
                <a:gd name="T5" fmla="*/ 92 h 311"/>
                <a:gd name="T6" fmla="*/ 407 w 926"/>
                <a:gd name="T7" fmla="*/ 168 h 311"/>
                <a:gd name="T8" fmla="*/ 492 w 926"/>
                <a:gd name="T9" fmla="*/ 141 h 311"/>
                <a:gd name="T10" fmla="*/ 570 w 926"/>
                <a:gd name="T11" fmla="*/ 168 h 311"/>
                <a:gd name="T12" fmla="*/ 681 w 926"/>
                <a:gd name="T13" fmla="*/ 170 h 311"/>
                <a:gd name="T14" fmla="*/ 643 w 926"/>
                <a:gd name="T15" fmla="*/ 236 h 311"/>
                <a:gd name="T16" fmla="*/ 367 w 926"/>
                <a:gd name="T17" fmla="*/ 135 h 311"/>
                <a:gd name="T18" fmla="*/ 561 w 926"/>
                <a:gd name="T19" fmla="*/ 213 h 311"/>
                <a:gd name="T20" fmla="*/ 143 w 926"/>
                <a:gd name="T21" fmla="*/ 98 h 311"/>
                <a:gd name="T22" fmla="*/ 519 w 926"/>
                <a:gd name="T23" fmla="*/ 187 h 311"/>
                <a:gd name="T24" fmla="*/ 277 w 926"/>
                <a:gd name="T25" fmla="*/ 168 h 311"/>
                <a:gd name="T26" fmla="*/ 430 w 926"/>
                <a:gd name="T27" fmla="*/ 181 h 311"/>
                <a:gd name="T28" fmla="*/ 241 w 926"/>
                <a:gd name="T29" fmla="*/ 174 h 311"/>
                <a:gd name="T30" fmla="*/ 317 w 926"/>
                <a:gd name="T31" fmla="*/ 181 h 311"/>
                <a:gd name="T32" fmla="*/ 132 w 926"/>
                <a:gd name="T33" fmla="*/ 131 h 311"/>
                <a:gd name="T34" fmla="*/ 198 w 926"/>
                <a:gd name="T35" fmla="*/ 135 h 311"/>
                <a:gd name="T36" fmla="*/ 188 w 926"/>
                <a:gd name="T37" fmla="*/ 168 h 311"/>
                <a:gd name="T38" fmla="*/ 226 w 926"/>
                <a:gd name="T39" fmla="*/ 187 h 311"/>
                <a:gd name="T40" fmla="*/ 145 w 926"/>
                <a:gd name="T41" fmla="*/ 141 h 311"/>
                <a:gd name="T42" fmla="*/ 142 w 926"/>
                <a:gd name="T43" fmla="*/ 213 h 311"/>
                <a:gd name="T44" fmla="*/ 104 w 926"/>
                <a:gd name="T45" fmla="*/ 141 h 311"/>
                <a:gd name="T46" fmla="*/ 104 w 926"/>
                <a:gd name="T47" fmla="*/ 219 h 311"/>
                <a:gd name="T48" fmla="*/ 574 w 926"/>
                <a:gd name="T49" fmla="*/ 92 h 311"/>
                <a:gd name="T50" fmla="*/ 557 w 926"/>
                <a:gd name="T51" fmla="*/ 131 h 311"/>
                <a:gd name="T52" fmla="*/ 489 w 926"/>
                <a:gd name="T53" fmla="*/ 92 h 311"/>
                <a:gd name="T54" fmla="*/ 436 w 926"/>
                <a:gd name="T55" fmla="*/ 125 h 311"/>
                <a:gd name="T56" fmla="*/ 134 w 926"/>
                <a:gd name="T57" fmla="*/ 56 h 311"/>
                <a:gd name="T58" fmla="*/ 185 w 926"/>
                <a:gd name="T59" fmla="*/ 24 h 311"/>
                <a:gd name="T60" fmla="*/ 254 w 926"/>
                <a:gd name="T61" fmla="*/ 62 h 311"/>
                <a:gd name="T62" fmla="*/ 271 w 926"/>
                <a:gd name="T63" fmla="*/ 30 h 311"/>
                <a:gd name="T64" fmla="*/ 350 w 926"/>
                <a:gd name="T65" fmla="*/ 56 h 311"/>
                <a:gd name="T66" fmla="*/ 687 w 926"/>
                <a:gd name="T67" fmla="*/ 229 h 311"/>
                <a:gd name="T68" fmla="*/ 636 w 926"/>
                <a:gd name="T69" fmla="*/ 274 h 311"/>
                <a:gd name="T70" fmla="*/ 562 w 926"/>
                <a:gd name="T71" fmla="*/ 229 h 311"/>
                <a:gd name="T72" fmla="*/ 514 w 926"/>
                <a:gd name="T73" fmla="*/ 267 h 311"/>
                <a:gd name="T74" fmla="*/ 186 w 926"/>
                <a:gd name="T75" fmla="*/ 236 h 311"/>
                <a:gd name="T76" fmla="*/ 132 w 926"/>
                <a:gd name="T77" fmla="*/ 241 h 311"/>
                <a:gd name="T78" fmla="*/ 68 w 926"/>
                <a:gd name="T79" fmla="*/ 268 h 311"/>
                <a:gd name="T80" fmla="*/ 51 w 926"/>
                <a:gd name="T81" fmla="*/ 186 h 311"/>
                <a:gd name="T82" fmla="*/ 20 w 926"/>
                <a:gd name="T83" fmla="*/ 274 h 311"/>
                <a:gd name="T84" fmla="*/ 783 w 926"/>
                <a:gd name="T85" fmla="*/ 99 h 311"/>
                <a:gd name="T86" fmla="*/ 862 w 926"/>
                <a:gd name="T87" fmla="*/ 126 h 311"/>
                <a:gd name="T88" fmla="*/ 878 w 926"/>
                <a:gd name="T89" fmla="*/ 96 h 311"/>
                <a:gd name="T90" fmla="*/ 773 w 926"/>
                <a:gd name="T91" fmla="*/ 140 h 311"/>
                <a:gd name="T92" fmla="*/ 788 w 926"/>
                <a:gd name="T93" fmla="*/ 180 h 311"/>
                <a:gd name="T94" fmla="*/ 887 w 926"/>
                <a:gd name="T95" fmla="*/ 132 h 311"/>
                <a:gd name="T96" fmla="*/ 773 w 926"/>
                <a:gd name="T97" fmla="*/ 226 h 311"/>
                <a:gd name="T98" fmla="*/ 857 w 926"/>
                <a:gd name="T99" fmla="*/ 234 h 311"/>
                <a:gd name="T100" fmla="*/ 911 w 926"/>
                <a:gd name="T101" fmla="*/ 264 h 311"/>
                <a:gd name="T102" fmla="*/ 830 w 926"/>
                <a:gd name="T103" fmla="*/ 186 h 311"/>
                <a:gd name="T104" fmla="*/ 433 w 926"/>
                <a:gd name="T105" fmla="*/ 30 h 311"/>
                <a:gd name="T106" fmla="*/ 447 w 926"/>
                <a:gd name="T107" fmla="*/ 56 h 311"/>
                <a:gd name="T108" fmla="*/ 562 w 926"/>
                <a:gd name="T109" fmla="*/ 24 h 311"/>
                <a:gd name="T110" fmla="*/ 577 w 926"/>
                <a:gd name="T111" fmla="*/ 62 h 311"/>
                <a:gd name="T112" fmla="*/ 680 w 926"/>
                <a:gd name="T113" fmla="*/ 24 h 311"/>
                <a:gd name="T114" fmla="*/ 773 w 926"/>
                <a:gd name="T115" fmla="*/ 56 h 311"/>
                <a:gd name="T116" fmla="*/ 830 w 926"/>
                <a:gd name="T117" fmla="*/ 30 h 311"/>
                <a:gd name="T118" fmla="*/ 898 w 926"/>
                <a:gd name="T119" fmla="*/ 56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26" h="311">
                  <a:moveTo>
                    <a:pt x="190" y="92"/>
                  </a:moveTo>
                  <a:cubicBezTo>
                    <a:pt x="216" y="92"/>
                    <a:pt x="216" y="92"/>
                    <a:pt x="216" y="92"/>
                  </a:cubicBezTo>
                  <a:cubicBezTo>
                    <a:pt x="219" y="92"/>
                    <a:pt x="221" y="95"/>
                    <a:pt x="221" y="98"/>
                  </a:cubicBezTo>
                  <a:cubicBezTo>
                    <a:pt x="221" y="125"/>
                    <a:pt x="221" y="125"/>
                    <a:pt x="221" y="125"/>
                  </a:cubicBezTo>
                  <a:cubicBezTo>
                    <a:pt x="221" y="128"/>
                    <a:pt x="219" y="131"/>
                    <a:pt x="216" y="131"/>
                  </a:cubicBezTo>
                  <a:cubicBezTo>
                    <a:pt x="190" y="131"/>
                    <a:pt x="190" y="131"/>
                    <a:pt x="190" y="131"/>
                  </a:cubicBezTo>
                  <a:cubicBezTo>
                    <a:pt x="187" y="131"/>
                    <a:pt x="185" y="128"/>
                    <a:pt x="185" y="125"/>
                  </a:cubicBezTo>
                  <a:cubicBezTo>
                    <a:pt x="185" y="98"/>
                    <a:pt x="185" y="98"/>
                    <a:pt x="185" y="98"/>
                  </a:cubicBezTo>
                  <a:cubicBezTo>
                    <a:pt x="185" y="95"/>
                    <a:pt x="187" y="92"/>
                    <a:pt x="190" y="92"/>
                  </a:cubicBezTo>
                  <a:close/>
                  <a:moveTo>
                    <a:pt x="227" y="98"/>
                  </a:moveTo>
                  <a:cubicBezTo>
                    <a:pt x="227" y="95"/>
                    <a:pt x="230" y="92"/>
                    <a:pt x="232" y="92"/>
                  </a:cubicBezTo>
                  <a:cubicBezTo>
                    <a:pt x="259" y="92"/>
                    <a:pt x="259" y="92"/>
                    <a:pt x="259" y="92"/>
                  </a:cubicBezTo>
                  <a:cubicBezTo>
                    <a:pt x="262" y="92"/>
                    <a:pt x="264" y="95"/>
                    <a:pt x="264" y="98"/>
                  </a:cubicBezTo>
                  <a:cubicBezTo>
                    <a:pt x="264" y="125"/>
                    <a:pt x="264" y="125"/>
                    <a:pt x="264" y="125"/>
                  </a:cubicBezTo>
                  <a:cubicBezTo>
                    <a:pt x="264" y="128"/>
                    <a:pt x="262" y="131"/>
                    <a:pt x="259" y="131"/>
                  </a:cubicBezTo>
                  <a:cubicBezTo>
                    <a:pt x="232" y="131"/>
                    <a:pt x="232" y="131"/>
                    <a:pt x="232" y="131"/>
                  </a:cubicBezTo>
                  <a:cubicBezTo>
                    <a:pt x="230" y="131"/>
                    <a:pt x="227" y="128"/>
                    <a:pt x="227" y="125"/>
                  </a:cubicBezTo>
                  <a:cubicBezTo>
                    <a:pt x="227" y="98"/>
                    <a:pt x="227" y="98"/>
                    <a:pt x="227" y="98"/>
                  </a:cubicBezTo>
                  <a:close/>
                  <a:moveTo>
                    <a:pt x="268" y="125"/>
                  </a:moveTo>
                  <a:cubicBezTo>
                    <a:pt x="268" y="98"/>
                    <a:pt x="268" y="98"/>
                    <a:pt x="268" y="98"/>
                  </a:cubicBezTo>
                  <a:cubicBezTo>
                    <a:pt x="268" y="95"/>
                    <a:pt x="271" y="92"/>
                    <a:pt x="274" y="92"/>
                  </a:cubicBezTo>
                  <a:cubicBezTo>
                    <a:pt x="300" y="92"/>
                    <a:pt x="300" y="92"/>
                    <a:pt x="300" y="92"/>
                  </a:cubicBezTo>
                  <a:cubicBezTo>
                    <a:pt x="303" y="92"/>
                    <a:pt x="305" y="95"/>
                    <a:pt x="305" y="98"/>
                  </a:cubicBezTo>
                  <a:cubicBezTo>
                    <a:pt x="305" y="125"/>
                    <a:pt x="305" y="125"/>
                    <a:pt x="305" y="125"/>
                  </a:cubicBezTo>
                  <a:cubicBezTo>
                    <a:pt x="305" y="128"/>
                    <a:pt x="303" y="131"/>
                    <a:pt x="300" y="131"/>
                  </a:cubicBezTo>
                  <a:cubicBezTo>
                    <a:pt x="274" y="131"/>
                    <a:pt x="274" y="131"/>
                    <a:pt x="274" y="131"/>
                  </a:cubicBezTo>
                  <a:cubicBezTo>
                    <a:pt x="271" y="131"/>
                    <a:pt x="268" y="128"/>
                    <a:pt x="268" y="125"/>
                  </a:cubicBezTo>
                  <a:close/>
                  <a:moveTo>
                    <a:pt x="313" y="125"/>
                  </a:moveTo>
                  <a:cubicBezTo>
                    <a:pt x="313" y="98"/>
                    <a:pt x="313" y="98"/>
                    <a:pt x="313" y="98"/>
                  </a:cubicBezTo>
                  <a:cubicBezTo>
                    <a:pt x="313" y="95"/>
                    <a:pt x="315" y="92"/>
                    <a:pt x="318" y="92"/>
                  </a:cubicBezTo>
                  <a:cubicBezTo>
                    <a:pt x="345" y="92"/>
                    <a:pt x="345" y="92"/>
                    <a:pt x="345" y="92"/>
                  </a:cubicBezTo>
                  <a:cubicBezTo>
                    <a:pt x="347" y="92"/>
                    <a:pt x="350" y="95"/>
                    <a:pt x="350" y="98"/>
                  </a:cubicBezTo>
                  <a:cubicBezTo>
                    <a:pt x="350" y="125"/>
                    <a:pt x="350" y="125"/>
                    <a:pt x="350" y="125"/>
                  </a:cubicBezTo>
                  <a:cubicBezTo>
                    <a:pt x="350" y="128"/>
                    <a:pt x="347" y="131"/>
                    <a:pt x="345" y="131"/>
                  </a:cubicBezTo>
                  <a:cubicBezTo>
                    <a:pt x="318" y="131"/>
                    <a:pt x="318" y="131"/>
                    <a:pt x="318" y="131"/>
                  </a:cubicBezTo>
                  <a:cubicBezTo>
                    <a:pt x="315" y="131"/>
                    <a:pt x="313" y="128"/>
                    <a:pt x="313" y="125"/>
                  </a:cubicBezTo>
                  <a:close/>
                  <a:moveTo>
                    <a:pt x="354" y="125"/>
                  </a:moveTo>
                  <a:cubicBezTo>
                    <a:pt x="354" y="98"/>
                    <a:pt x="354" y="98"/>
                    <a:pt x="354" y="98"/>
                  </a:cubicBezTo>
                  <a:cubicBezTo>
                    <a:pt x="354" y="95"/>
                    <a:pt x="356" y="92"/>
                    <a:pt x="359" y="92"/>
                  </a:cubicBezTo>
                  <a:cubicBezTo>
                    <a:pt x="386" y="92"/>
                    <a:pt x="386" y="92"/>
                    <a:pt x="386" y="92"/>
                  </a:cubicBezTo>
                  <a:cubicBezTo>
                    <a:pt x="389" y="92"/>
                    <a:pt x="391" y="95"/>
                    <a:pt x="391" y="98"/>
                  </a:cubicBezTo>
                  <a:cubicBezTo>
                    <a:pt x="391" y="125"/>
                    <a:pt x="391" y="125"/>
                    <a:pt x="391" y="125"/>
                  </a:cubicBezTo>
                  <a:cubicBezTo>
                    <a:pt x="391" y="128"/>
                    <a:pt x="389" y="131"/>
                    <a:pt x="386" y="131"/>
                  </a:cubicBezTo>
                  <a:cubicBezTo>
                    <a:pt x="359" y="131"/>
                    <a:pt x="359" y="131"/>
                    <a:pt x="359" y="131"/>
                  </a:cubicBezTo>
                  <a:cubicBezTo>
                    <a:pt x="356" y="131"/>
                    <a:pt x="354" y="128"/>
                    <a:pt x="354" y="125"/>
                  </a:cubicBezTo>
                  <a:close/>
                  <a:moveTo>
                    <a:pt x="412" y="135"/>
                  </a:moveTo>
                  <a:cubicBezTo>
                    <a:pt x="439" y="135"/>
                    <a:pt x="439" y="135"/>
                    <a:pt x="439" y="135"/>
                  </a:cubicBezTo>
                  <a:cubicBezTo>
                    <a:pt x="442" y="135"/>
                    <a:pt x="444" y="138"/>
                    <a:pt x="444" y="141"/>
                  </a:cubicBezTo>
                  <a:cubicBezTo>
                    <a:pt x="444" y="168"/>
                    <a:pt x="444" y="168"/>
                    <a:pt x="444" y="168"/>
                  </a:cubicBezTo>
                  <a:cubicBezTo>
                    <a:pt x="444" y="171"/>
                    <a:pt x="442" y="174"/>
                    <a:pt x="439" y="174"/>
                  </a:cubicBezTo>
                  <a:cubicBezTo>
                    <a:pt x="412" y="174"/>
                    <a:pt x="412" y="174"/>
                    <a:pt x="412" y="174"/>
                  </a:cubicBezTo>
                  <a:cubicBezTo>
                    <a:pt x="409" y="174"/>
                    <a:pt x="407" y="171"/>
                    <a:pt x="407" y="168"/>
                  </a:cubicBezTo>
                  <a:cubicBezTo>
                    <a:pt x="407" y="141"/>
                    <a:pt x="407" y="141"/>
                    <a:pt x="407" y="141"/>
                  </a:cubicBezTo>
                  <a:cubicBezTo>
                    <a:pt x="407" y="138"/>
                    <a:pt x="409" y="135"/>
                    <a:pt x="412" y="135"/>
                  </a:cubicBezTo>
                  <a:close/>
                  <a:moveTo>
                    <a:pt x="448" y="141"/>
                  </a:moveTo>
                  <a:cubicBezTo>
                    <a:pt x="448" y="138"/>
                    <a:pt x="450" y="135"/>
                    <a:pt x="453" y="135"/>
                  </a:cubicBezTo>
                  <a:cubicBezTo>
                    <a:pt x="480" y="135"/>
                    <a:pt x="480" y="135"/>
                    <a:pt x="480" y="135"/>
                  </a:cubicBezTo>
                  <a:cubicBezTo>
                    <a:pt x="483" y="135"/>
                    <a:pt x="485" y="138"/>
                    <a:pt x="485" y="141"/>
                  </a:cubicBezTo>
                  <a:cubicBezTo>
                    <a:pt x="485" y="168"/>
                    <a:pt x="485" y="168"/>
                    <a:pt x="485" y="168"/>
                  </a:cubicBezTo>
                  <a:cubicBezTo>
                    <a:pt x="485" y="171"/>
                    <a:pt x="483" y="174"/>
                    <a:pt x="480" y="174"/>
                  </a:cubicBezTo>
                  <a:cubicBezTo>
                    <a:pt x="453" y="174"/>
                    <a:pt x="453" y="174"/>
                    <a:pt x="453" y="174"/>
                  </a:cubicBezTo>
                  <a:cubicBezTo>
                    <a:pt x="450" y="174"/>
                    <a:pt x="448" y="171"/>
                    <a:pt x="448" y="168"/>
                  </a:cubicBezTo>
                  <a:cubicBezTo>
                    <a:pt x="448" y="141"/>
                    <a:pt x="448" y="141"/>
                    <a:pt x="448" y="141"/>
                  </a:cubicBezTo>
                  <a:close/>
                  <a:moveTo>
                    <a:pt x="492" y="168"/>
                  </a:moveTo>
                  <a:cubicBezTo>
                    <a:pt x="492" y="141"/>
                    <a:pt x="492" y="141"/>
                    <a:pt x="492" y="141"/>
                  </a:cubicBezTo>
                  <a:cubicBezTo>
                    <a:pt x="492" y="138"/>
                    <a:pt x="494" y="135"/>
                    <a:pt x="497" y="135"/>
                  </a:cubicBezTo>
                  <a:cubicBezTo>
                    <a:pt x="524" y="135"/>
                    <a:pt x="524" y="135"/>
                    <a:pt x="524" y="135"/>
                  </a:cubicBezTo>
                  <a:cubicBezTo>
                    <a:pt x="526" y="135"/>
                    <a:pt x="529" y="138"/>
                    <a:pt x="529" y="141"/>
                  </a:cubicBezTo>
                  <a:cubicBezTo>
                    <a:pt x="529" y="168"/>
                    <a:pt x="529" y="168"/>
                    <a:pt x="529" y="168"/>
                  </a:cubicBezTo>
                  <a:cubicBezTo>
                    <a:pt x="529" y="171"/>
                    <a:pt x="526" y="174"/>
                    <a:pt x="524" y="174"/>
                  </a:cubicBezTo>
                  <a:cubicBezTo>
                    <a:pt x="497" y="174"/>
                    <a:pt x="497" y="174"/>
                    <a:pt x="497" y="174"/>
                  </a:cubicBezTo>
                  <a:cubicBezTo>
                    <a:pt x="494" y="174"/>
                    <a:pt x="492" y="171"/>
                    <a:pt x="492" y="168"/>
                  </a:cubicBezTo>
                  <a:close/>
                  <a:moveTo>
                    <a:pt x="533" y="168"/>
                  </a:moveTo>
                  <a:cubicBezTo>
                    <a:pt x="533" y="141"/>
                    <a:pt x="533" y="141"/>
                    <a:pt x="533" y="141"/>
                  </a:cubicBezTo>
                  <a:cubicBezTo>
                    <a:pt x="533" y="138"/>
                    <a:pt x="535" y="135"/>
                    <a:pt x="538" y="135"/>
                  </a:cubicBezTo>
                  <a:cubicBezTo>
                    <a:pt x="565" y="135"/>
                    <a:pt x="565" y="135"/>
                    <a:pt x="565" y="135"/>
                  </a:cubicBezTo>
                  <a:cubicBezTo>
                    <a:pt x="568" y="135"/>
                    <a:pt x="570" y="138"/>
                    <a:pt x="570" y="141"/>
                  </a:cubicBezTo>
                  <a:cubicBezTo>
                    <a:pt x="570" y="168"/>
                    <a:pt x="570" y="168"/>
                    <a:pt x="570" y="168"/>
                  </a:cubicBezTo>
                  <a:cubicBezTo>
                    <a:pt x="570" y="171"/>
                    <a:pt x="568" y="174"/>
                    <a:pt x="565" y="174"/>
                  </a:cubicBezTo>
                  <a:cubicBezTo>
                    <a:pt x="538" y="174"/>
                    <a:pt x="538" y="174"/>
                    <a:pt x="538" y="174"/>
                  </a:cubicBezTo>
                  <a:cubicBezTo>
                    <a:pt x="535" y="174"/>
                    <a:pt x="533" y="171"/>
                    <a:pt x="533" y="168"/>
                  </a:cubicBezTo>
                  <a:close/>
                  <a:moveTo>
                    <a:pt x="606" y="177"/>
                  </a:moveTo>
                  <a:cubicBezTo>
                    <a:pt x="600" y="177"/>
                    <a:pt x="594" y="174"/>
                    <a:pt x="594" y="170"/>
                  </a:cubicBezTo>
                  <a:cubicBezTo>
                    <a:pt x="594" y="142"/>
                    <a:pt x="594" y="142"/>
                    <a:pt x="594" y="142"/>
                  </a:cubicBezTo>
                  <a:cubicBezTo>
                    <a:pt x="594" y="138"/>
                    <a:pt x="600" y="135"/>
                    <a:pt x="606" y="135"/>
                  </a:cubicBezTo>
                  <a:cubicBezTo>
                    <a:pt x="631" y="135"/>
                    <a:pt x="631" y="135"/>
                    <a:pt x="631" y="135"/>
                  </a:cubicBezTo>
                  <a:cubicBezTo>
                    <a:pt x="631" y="112"/>
                    <a:pt x="631" y="112"/>
                    <a:pt x="631" y="112"/>
                  </a:cubicBezTo>
                  <a:cubicBezTo>
                    <a:pt x="631" y="106"/>
                    <a:pt x="634" y="101"/>
                    <a:pt x="638" y="101"/>
                  </a:cubicBezTo>
                  <a:cubicBezTo>
                    <a:pt x="674" y="101"/>
                    <a:pt x="674" y="101"/>
                    <a:pt x="674" y="101"/>
                  </a:cubicBezTo>
                  <a:cubicBezTo>
                    <a:pt x="678" y="101"/>
                    <a:pt x="681" y="106"/>
                    <a:pt x="681" y="112"/>
                  </a:cubicBezTo>
                  <a:cubicBezTo>
                    <a:pt x="681" y="170"/>
                    <a:pt x="681" y="170"/>
                    <a:pt x="681" y="170"/>
                  </a:cubicBezTo>
                  <a:cubicBezTo>
                    <a:pt x="681" y="174"/>
                    <a:pt x="675" y="177"/>
                    <a:pt x="669" y="177"/>
                  </a:cubicBezTo>
                  <a:cubicBezTo>
                    <a:pt x="606" y="177"/>
                    <a:pt x="606" y="177"/>
                    <a:pt x="606" y="177"/>
                  </a:cubicBezTo>
                  <a:close/>
                  <a:moveTo>
                    <a:pt x="648" y="183"/>
                  </a:moveTo>
                  <a:cubicBezTo>
                    <a:pt x="675" y="183"/>
                    <a:pt x="675" y="183"/>
                    <a:pt x="675" y="183"/>
                  </a:cubicBezTo>
                  <a:cubicBezTo>
                    <a:pt x="678" y="183"/>
                    <a:pt x="680" y="187"/>
                    <a:pt x="680" y="190"/>
                  </a:cubicBezTo>
                  <a:cubicBezTo>
                    <a:pt x="680" y="222"/>
                    <a:pt x="680" y="222"/>
                    <a:pt x="680" y="222"/>
                  </a:cubicBezTo>
                  <a:cubicBezTo>
                    <a:pt x="680" y="225"/>
                    <a:pt x="678" y="229"/>
                    <a:pt x="675" y="229"/>
                  </a:cubicBezTo>
                  <a:cubicBezTo>
                    <a:pt x="678" y="229"/>
                    <a:pt x="680" y="232"/>
                    <a:pt x="680" y="236"/>
                  </a:cubicBezTo>
                  <a:cubicBezTo>
                    <a:pt x="680" y="267"/>
                    <a:pt x="680" y="267"/>
                    <a:pt x="680" y="267"/>
                  </a:cubicBezTo>
                  <a:cubicBezTo>
                    <a:pt x="680" y="270"/>
                    <a:pt x="678" y="274"/>
                    <a:pt x="675" y="274"/>
                  </a:cubicBezTo>
                  <a:cubicBezTo>
                    <a:pt x="648" y="274"/>
                    <a:pt x="648" y="274"/>
                    <a:pt x="648" y="274"/>
                  </a:cubicBezTo>
                  <a:cubicBezTo>
                    <a:pt x="645" y="274"/>
                    <a:pt x="643" y="270"/>
                    <a:pt x="643" y="267"/>
                  </a:cubicBezTo>
                  <a:cubicBezTo>
                    <a:pt x="643" y="236"/>
                    <a:pt x="643" y="236"/>
                    <a:pt x="643" y="236"/>
                  </a:cubicBezTo>
                  <a:cubicBezTo>
                    <a:pt x="643" y="232"/>
                    <a:pt x="645" y="229"/>
                    <a:pt x="648" y="229"/>
                  </a:cubicBezTo>
                  <a:cubicBezTo>
                    <a:pt x="645" y="229"/>
                    <a:pt x="643" y="225"/>
                    <a:pt x="643" y="222"/>
                  </a:cubicBezTo>
                  <a:cubicBezTo>
                    <a:pt x="643" y="190"/>
                    <a:pt x="643" y="190"/>
                    <a:pt x="643" y="190"/>
                  </a:cubicBezTo>
                  <a:cubicBezTo>
                    <a:pt x="643" y="187"/>
                    <a:pt x="645" y="183"/>
                    <a:pt x="648" y="183"/>
                  </a:cubicBezTo>
                  <a:close/>
                  <a:moveTo>
                    <a:pt x="367" y="135"/>
                  </a:moveTo>
                  <a:cubicBezTo>
                    <a:pt x="394" y="135"/>
                    <a:pt x="394" y="135"/>
                    <a:pt x="394" y="135"/>
                  </a:cubicBezTo>
                  <a:cubicBezTo>
                    <a:pt x="397" y="135"/>
                    <a:pt x="399" y="138"/>
                    <a:pt x="399" y="141"/>
                  </a:cubicBezTo>
                  <a:cubicBezTo>
                    <a:pt x="399" y="168"/>
                    <a:pt x="399" y="168"/>
                    <a:pt x="399" y="168"/>
                  </a:cubicBezTo>
                  <a:cubicBezTo>
                    <a:pt x="399" y="171"/>
                    <a:pt x="397" y="174"/>
                    <a:pt x="394" y="174"/>
                  </a:cubicBezTo>
                  <a:cubicBezTo>
                    <a:pt x="367" y="174"/>
                    <a:pt x="367" y="174"/>
                    <a:pt x="367" y="174"/>
                  </a:cubicBezTo>
                  <a:cubicBezTo>
                    <a:pt x="364" y="174"/>
                    <a:pt x="362" y="171"/>
                    <a:pt x="362" y="168"/>
                  </a:cubicBezTo>
                  <a:cubicBezTo>
                    <a:pt x="362" y="141"/>
                    <a:pt x="362" y="141"/>
                    <a:pt x="362" y="141"/>
                  </a:cubicBezTo>
                  <a:cubicBezTo>
                    <a:pt x="362" y="138"/>
                    <a:pt x="364" y="135"/>
                    <a:pt x="367" y="135"/>
                  </a:cubicBezTo>
                  <a:close/>
                  <a:moveTo>
                    <a:pt x="576" y="181"/>
                  </a:moveTo>
                  <a:cubicBezTo>
                    <a:pt x="624" y="181"/>
                    <a:pt x="624" y="181"/>
                    <a:pt x="624" y="181"/>
                  </a:cubicBezTo>
                  <a:cubicBezTo>
                    <a:pt x="629" y="181"/>
                    <a:pt x="633" y="183"/>
                    <a:pt x="633" y="187"/>
                  </a:cubicBezTo>
                  <a:cubicBezTo>
                    <a:pt x="633" y="213"/>
                    <a:pt x="633" y="213"/>
                    <a:pt x="633" y="213"/>
                  </a:cubicBezTo>
                  <a:cubicBezTo>
                    <a:pt x="633" y="217"/>
                    <a:pt x="629" y="219"/>
                    <a:pt x="624" y="219"/>
                  </a:cubicBezTo>
                  <a:cubicBezTo>
                    <a:pt x="576" y="219"/>
                    <a:pt x="576" y="219"/>
                    <a:pt x="576" y="219"/>
                  </a:cubicBezTo>
                  <a:cubicBezTo>
                    <a:pt x="571" y="219"/>
                    <a:pt x="567" y="217"/>
                    <a:pt x="567" y="213"/>
                  </a:cubicBezTo>
                  <a:cubicBezTo>
                    <a:pt x="567" y="187"/>
                    <a:pt x="567" y="187"/>
                    <a:pt x="567" y="187"/>
                  </a:cubicBezTo>
                  <a:cubicBezTo>
                    <a:pt x="567" y="183"/>
                    <a:pt x="571" y="181"/>
                    <a:pt x="576" y="181"/>
                  </a:cubicBezTo>
                  <a:close/>
                  <a:moveTo>
                    <a:pt x="529" y="181"/>
                  </a:moveTo>
                  <a:cubicBezTo>
                    <a:pt x="556" y="181"/>
                    <a:pt x="556" y="181"/>
                    <a:pt x="556" y="181"/>
                  </a:cubicBezTo>
                  <a:cubicBezTo>
                    <a:pt x="558" y="181"/>
                    <a:pt x="561" y="183"/>
                    <a:pt x="561" y="187"/>
                  </a:cubicBezTo>
                  <a:cubicBezTo>
                    <a:pt x="561" y="213"/>
                    <a:pt x="561" y="213"/>
                    <a:pt x="561" y="213"/>
                  </a:cubicBezTo>
                  <a:cubicBezTo>
                    <a:pt x="561" y="217"/>
                    <a:pt x="558" y="219"/>
                    <a:pt x="556" y="219"/>
                  </a:cubicBezTo>
                  <a:cubicBezTo>
                    <a:pt x="529" y="219"/>
                    <a:pt x="529" y="219"/>
                    <a:pt x="529" y="219"/>
                  </a:cubicBezTo>
                  <a:cubicBezTo>
                    <a:pt x="526" y="219"/>
                    <a:pt x="524" y="217"/>
                    <a:pt x="524" y="213"/>
                  </a:cubicBezTo>
                  <a:cubicBezTo>
                    <a:pt x="524" y="187"/>
                    <a:pt x="524" y="187"/>
                    <a:pt x="524" y="187"/>
                  </a:cubicBezTo>
                  <a:cubicBezTo>
                    <a:pt x="524" y="183"/>
                    <a:pt x="526" y="181"/>
                    <a:pt x="529" y="181"/>
                  </a:cubicBezTo>
                  <a:close/>
                  <a:moveTo>
                    <a:pt x="148" y="92"/>
                  </a:moveTo>
                  <a:cubicBezTo>
                    <a:pt x="175" y="92"/>
                    <a:pt x="175" y="92"/>
                    <a:pt x="175" y="92"/>
                  </a:cubicBezTo>
                  <a:cubicBezTo>
                    <a:pt x="178" y="92"/>
                    <a:pt x="180" y="95"/>
                    <a:pt x="180" y="98"/>
                  </a:cubicBezTo>
                  <a:cubicBezTo>
                    <a:pt x="180" y="125"/>
                    <a:pt x="180" y="125"/>
                    <a:pt x="180" y="125"/>
                  </a:cubicBezTo>
                  <a:cubicBezTo>
                    <a:pt x="180" y="128"/>
                    <a:pt x="178" y="131"/>
                    <a:pt x="175" y="131"/>
                  </a:cubicBezTo>
                  <a:cubicBezTo>
                    <a:pt x="148" y="131"/>
                    <a:pt x="148" y="131"/>
                    <a:pt x="148" y="131"/>
                  </a:cubicBezTo>
                  <a:cubicBezTo>
                    <a:pt x="146" y="131"/>
                    <a:pt x="143" y="128"/>
                    <a:pt x="143" y="125"/>
                  </a:cubicBezTo>
                  <a:cubicBezTo>
                    <a:pt x="143" y="98"/>
                    <a:pt x="143" y="98"/>
                    <a:pt x="143" y="98"/>
                  </a:cubicBezTo>
                  <a:cubicBezTo>
                    <a:pt x="143" y="95"/>
                    <a:pt x="146" y="92"/>
                    <a:pt x="148" y="92"/>
                  </a:cubicBezTo>
                  <a:close/>
                  <a:moveTo>
                    <a:pt x="326" y="135"/>
                  </a:moveTo>
                  <a:cubicBezTo>
                    <a:pt x="353" y="135"/>
                    <a:pt x="353" y="135"/>
                    <a:pt x="353" y="135"/>
                  </a:cubicBezTo>
                  <a:cubicBezTo>
                    <a:pt x="356" y="135"/>
                    <a:pt x="358" y="138"/>
                    <a:pt x="358" y="141"/>
                  </a:cubicBezTo>
                  <a:cubicBezTo>
                    <a:pt x="358" y="168"/>
                    <a:pt x="358" y="168"/>
                    <a:pt x="358" y="168"/>
                  </a:cubicBezTo>
                  <a:cubicBezTo>
                    <a:pt x="358" y="171"/>
                    <a:pt x="356" y="174"/>
                    <a:pt x="353" y="174"/>
                  </a:cubicBezTo>
                  <a:cubicBezTo>
                    <a:pt x="326" y="174"/>
                    <a:pt x="326" y="174"/>
                    <a:pt x="326" y="174"/>
                  </a:cubicBezTo>
                  <a:cubicBezTo>
                    <a:pt x="323" y="174"/>
                    <a:pt x="321" y="171"/>
                    <a:pt x="321" y="168"/>
                  </a:cubicBezTo>
                  <a:cubicBezTo>
                    <a:pt x="321" y="141"/>
                    <a:pt x="321" y="141"/>
                    <a:pt x="321" y="141"/>
                  </a:cubicBezTo>
                  <a:cubicBezTo>
                    <a:pt x="321" y="138"/>
                    <a:pt x="323" y="135"/>
                    <a:pt x="326" y="135"/>
                  </a:cubicBezTo>
                  <a:close/>
                  <a:moveTo>
                    <a:pt x="488" y="181"/>
                  </a:moveTo>
                  <a:cubicBezTo>
                    <a:pt x="514" y="181"/>
                    <a:pt x="514" y="181"/>
                    <a:pt x="514" y="181"/>
                  </a:cubicBezTo>
                  <a:cubicBezTo>
                    <a:pt x="517" y="181"/>
                    <a:pt x="519" y="183"/>
                    <a:pt x="519" y="187"/>
                  </a:cubicBezTo>
                  <a:cubicBezTo>
                    <a:pt x="519" y="213"/>
                    <a:pt x="519" y="213"/>
                    <a:pt x="519" y="213"/>
                  </a:cubicBezTo>
                  <a:cubicBezTo>
                    <a:pt x="519" y="217"/>
                    <a:pt x="517" y="219"/>
                    <a:pt x="514" y="219"/>
                  </a:cubicBezTo>
                  <a:cubicBezTo>
                    <a:pt x="488" y="219"/>
                    <a:pt x="488" y="219"/>
                    <a:pt x="488" y="219"/>
                  </a:cubicBezTo>
                  <a:cubicBezTo>
                    <a:pt x="485" y="219"/>
                    <a:pt x="483" y="217"/>
                    <a:pt x="483" y="213"/>
                  </a:cubicBezTo>
                  <a:cubicBezTo>
                    <a:pt x="483" y="187"/>
                    <a:pt x="483" y="187"/>
                    <a:pt x="483" y="187"/>
                  </a:cubicBezTo>
                  <a:cubicBezTo>
                    <a:pt x="483" y="183"/>
                    <a:pt x="485" y="181"/>
                    <a:pt x="488" y="181"/>
                  </a:cubicBezTo>
                  <a:close/>
                  <a:moveTo>
                    <a:pt x="282" y="135"/>
                  </a:moveTo>
                  <a:cubicBezTo>
                    <a:pt x="309" y="135"/>
                    <a:pt x="309" y="135"/>
                    <a:pt x="309" y="135"/>
                  </a:cubicBezTo>
                  <a:cubicBezTo>
                    <a:pt x="311" y="135"/>
                    <a:pt x="314" y="138"/>
                    <a:pt x="314" y="141"/>
                  </a:cubicBezTo>
                  <a:cubicBezTo>
                    <a:pt x="314" y="168"/>
                    <a:pt x="314" y="168"/>
                    <a:pt x="314" y="168"/>
                  </a:cubicBezTo>
                  <a:cubicBezTo>
                    <a:pt x="314" y="171"/>
                    <a:pt x="311" y="174"/>
                    <a:pt x="309" y="174"/>
                  </a:cubicBezTo>
                  <a:cubicBezTo>
                    <a:pt x="282" y="174"/>
                    <a:pt x="282" y="174"/>
                    <a:pt x="282" y="174"/>
                  </a:cubicBezTo>
                  <a:cubicBezTo>
                    <a:pt x="279" y="174"/>
                    <a:pt x="277" y="171"/>
                    <a:pt x="277" y="168"/>
                  </a:cubicBezTo>
                  <a:cubicBezTo>
                    <a:pt x="277" y="141"/>
                    <a:pt x="277" y="141"/>
                    <a:pt x="277" y="141"/>
                  </a:cubicBezTo>
                  <a:cubicBezTo>
                    <a:pt x="277" y="138"/>
                    <a:pt x="279" y="135"/>
                    <a:pt x="282" y="135"/>
                  </a:cubicBezTo>
                  <a:close/>
                  <a:moveTo>
                    <a:pt x="444" y="181"/>
                  </a:moveTo>
                  <a:cubicBezTo>
                    <a:pt x="471" y="181"/>
                    <a:pt x="471" y="181"/>
                    <a:pt x="471" y="181"/>
                  </a:cubicBezTo>
                  <a:cubicBezTo>
                    <a:pt x="474" y="181"/>
                    <a:pt x="476" y="183"/>
                    <a:pt x="476" y="187"/>
                  </a:cubicBezTo>
                  <a:cubicBezTo>
                    <a:pt x="476" y="213"/>
                    <a:pt x="476" y="213"/>
                    <a:pt x="476" y="213"/>
                  </a:cubicBezTo>
                  <a:cubicBezTo>
                    <a:pt x="476" y="217"/>
                    <a:pt x="474" y="219"/>
                    <a:pt x="471" y="219"/>
                  </a:cubicBezTo>
                  <a:cubicBezTo>
                    <a:pt x="444" y="219"/>
                    <a:pt x="444" y="219"/>
                    <a:pt x="444" y="219"/>
                  </a:cubicBezTo>
                  <a:cubicBezTo>
                    <a:pt x="441" y="219"/>
                    <a:pt x="439" y="217"/>
                    <a:pt x="439" y="213"/>
                  </a:cubicBezTo>
                  <a:cubicBezTo>
                    <a:pt x="439" y="187"/>
                    <a:pt x="439" y="187"/>
                    <a:pt x="439" y="187"/>
                  </a:cubicBezTo>
                  <a:cubicBezTo>
                    <a:pt x="439" y="183"/>
                    <a:pt x="441" y="181"/>
                    <a:pt x="444" y="181"/>
                  </a:cubicBezTo>
                  <a:close/>
                  <a:moveTo>
                    <a:pt x="403" y="181"/>
                  </a:moveTo>
                  <a:cubicBezTo>
                    <a:pt x="430" y="181"/>
                    <a:pt x="430" y="181"/>
                    <a:pt x="430" y="181"/>
                  </a:cubicBezTo>
                  <a:cubicBezTo>
                    <a:pt x="432" y="181"/>
                    <a:pt x="435" y="183"/>
                    <a:pt x="435" y="187"/>
                  </a:cubicBezTo>
                  <a:cubicBezTo>
                    <a:pt x="435" y="213"/>
                    <a:pt x="435" y="213"/>
                    <a:pt x="435" y="213"/>
                  </a:cubicBezTo>
                  <a:cubicBezTo>
                    <a:pt x="435" y="217"/>
                    <a:pt x="432" y="219"/>
                    <a:pt x="430" y="219"/>
                  </a:cubicBezTo>
                  <a:cubicBezTo>
                    <a:pt x="403" y="219"/>
                    <a:pt x="403" y="219"/>
                    <a:pt x="403" y="219"/>
                  </a:cubicBezTo>
                  <a:cubicBezTo>
                    <a:pt x="400" y="219"/>
                    <a:pt x="398" y="217"/>
                    <a:pt x="398" y="213"/>
                  </a:cubicBezTo>
                  <a:cubicBezTo>
                    <a:pt x="398" y="187"/>
                    <a:pt x="398" y="187"/>
                    <a:pt x="398" y="187"/>
                  </a:cubicBezTo>
                  <a:cubicBezTo>
                    <a:pt x="398" y="183"/>
                    <a:pt x="400" y="181"/>
                    <a:pt x="403" y="181"/>
                  </a:cubicBezTo>
                  <a:close/>
                  <a:moveTo>
                    <a:pt x="241" y="135"/>
                  </a:moveTo>
                  <a:cubicBezTo>
                    <a:pt x="267" y="135"/>
                    <a:pt x="267" y="135"/>
                    <a:pt x="267" y="135"/>
                  </a:cubicBezTo>
                  <a:cubicBezTo>
                    <a:pt x="270" y="135"/>
                    <a:pt x="272" y="138"/>
                    <a:pt x="272" y="141"/>
                  </a:cubicBezTo>
                  <a:cubicBezTo>
                    <a:pt x="272" y="168"/>
                    <a:pt x="272" y="168"/>
                    <a:pt x="272" y="168"/>
                  </a:cubicBezTo>
                  <a:cubicBezTo>
                    <a:pt x="272" y="171"/>
                    <a:pt x="270" y="174"/>
                    <a:pt x="267" y="174"/>
                  </a:cubicBezTo>
                  <a:cubicBezTo>
                    <a:pt x="241" y="174"/>
                    <a:pt x="241" y="174"/>
                    <a:pt x="241" y="174"/>
                  </a:cubicBezTo>
                  <a:cubicBezTo>
                    <a:pt x="238" y="174"/>
                    <a:pt x="235" y="171"/>
                    <a:pt x="235" y="168"/>
                  </a:cubicBezTo>
                  <a:cubicBezTo>
                    <a:pt x="235" y="141"/>
                    <a:pt x="235" y="141"/>
                    <a:pt x="235" y="141"/>
                  </a:cubicBezTo>
                  <a:cubicBezTo>
                    <a:pt x="235" y="138"/>
                    <a:pt x="238" y="135"/>
                    <a:pt x="241" y="135"/>
                  </a:cubicBezTo>
                  <a:close/>
                  <a:moveTo>
                    <a:pt x="358" y="181"/>
                  </a:moveTo>
                  <a:cubicBezTo>
                    <a:pt x="385" y="181"/>
                    <a:pt x="385" y="181"/>
                    <a:pt x="385" y="181"/>
                  </a:cubicBezTo>
                  <a:cubicBezTo>
                    <a:pt x="388" y="181"/>
                    <a:pt x="390" y="183"/>
                    <a:pt x="390" y="187"/>
                  </a:cubicBezTo>
                  <a:cubicBezTo>
                    <a:pt x="390" y="213"/>
                    <a:pt x="390" y="213"/>
                    <a:pt x="390" y="213"/>
                  </a:cubicBezTo>
                  <a:cubicBezTo>
                    <a:pt x="390" y="217"/>
                    <a:pt x="388" y="219"/>
                    <a:pt x="385" y="219"/>
                  </a:cubicBezTo>
                  <a:cubicBezTo>
                    <a:pt x="358" y="219"/>
                    <a:pt x="358" y="219"/>
                    <a:pt x="358" y="219"/>
                  </a:cubicBezTo>
                  <a:cubicBezTo>
                    <a:pt x="355" y="219"/>
                    <a:pt x="353" y="217"/>
                    <a:pt x="353" y="213"/>
                  </a:cubicBezTo>
                  <a:cubicBezTo>
                    <a:pt x="353" y="187"/>
                    <a:pt x="353" y="187"/>
                    <a:pt x="353" y="187"/>
                  </a:cubicBezTo>
                  <a:cubicBezTo>
                    <a:pt x="353" y="183"/>
                    <a:pt x="355" y="181"/>
                    <a:pt x="358" y="181"/>
                  </a:cubicBezTo>
                  <a:close/>
                  <a:moveTo>
                    <a:pt x="317" y="181"/>
                  </a:moveTo>
                  <a:cubicBezTo>
                    <a:pt x="344" y="181"/>
                    <a:pt x="344" y="181"/>
                    <a:pt x="344" y="181"/>
                  </a:cubicBezTo>
                  <a:cubicBezTo>
                    <a:pt x="346" y="181"/>
                    <a:pt x="349" y="183"/>
                    <a:pt x="349" y="187"/>
                  </a:cubicBezTo>
                  <a:cubicBezTo>
                    <a:pt x="349" y="213"/>
                    <a:pt x="349" y="213"/>
                    <a:pt x="349" y="213"/>
                  </a:cubicBezTo>
                  <a:cubicBezTo>
                    <a:pt x="349" y="217"/>
                    <a:pt x="346" y="219"/>
                    <a:pt x="344" y="219"/>
                  </a:cubicBezTo>
                  <a:cubicBezTo>
                    <a:pt x="317" y="219"/>
                    <a:pt x="317" y="219"/>
                    <a:pt x="317" y="219"/>
                  </a:cubicBezTo>
                  <a:cubicBezTo>
                    <a:pt x="314" y="219"/>
                    <a:pt x="312" y="217"/>
                    <a:pt x="312" y="213"/>
                  </a:cubicBezTo>
                  <a:cubicBezTo>
                    <a:pt x="312" y="187"/>
                    <a:pt x="312" y="187"/>
                    <a:pt x="312" y="187"/>
                  </a:cubicBezTo>
                  <a:cubicBezTo>
                    <a:pt x="312" y="183"/>
                    <a:pt x="314" y="181"/>
                    <a:pt x="317" y="181"/>
                  </a:cubicBezTo>
                  <a:close/>
                  <a:moveTo>
                    <a:pt x="105" y="92"/>
                  </a:moveTo>
                  <a:cubicBezTo>
                    <a:pt x="132" y="92"/>
                    <a:pt x="132" y="92"/>
                    <a:pt x="132" y="92"/>
                  </a:cubicBezTo>
                  <a:cubicBezTo>
                    <a:pt x="135" y="92"/>
                    <a:pt x="137" y="95"/>
                    <a:pt x="137" y="98"/>
                  </a:cubicBezTo>
                  <a:cubicBezTo>
                    <a:pt x="137" y="125"/>
                    <a:pt x="137" y="125"/>
                    <a:pt x="137" y="125"/>
                  </a:cubicBezTo>
                  <a:cubicBezTo>
                    <a:pt x="137" y="128"/>
                    <a:pt x="135" y="131"/>
                    <a:pt x="132" y="131"/>
                  </a:cubicBezTo>
                  <a:cubicBezTo>
                    <a:pt x="105" y="131"/>
                    <a:pt x="105" y="131"/>
                    <a:pt x="105" y="131"/>
                  </a:cubicBezTo>
                  <a:cubicBezTo>
                    <a:pt x="102" y="131"/>
                    <a:pt x="100" y="128"/>
                    <a:pt x="100" y="125"/>
                  </a:cubicBezTo>
                  <a:cubicBezTo>
                    <a:pt x="100" y="98"/>
                    <a:pt x="100" y="98"/>
                    <a:pt x="100" y="98"/>
                  </a:cubicBezTo>
                  <a:cubicBezTo>
                    <a:pt x="100" y="95"/>
                    <a:pt x="102" y="92"/>
                    <a:pt x="105" y="92"/>
                  </a:cubicBezTo>
                  <a:close/>
                  <a:moveTo>
                    <a:pt x="198" y="135"/>
                  </a:moveTo>
                  <a:cubicBezTo>
                    <a:pt x="225" y="135"/>
                    <a:pt x="225" y="135"/>
                    <a:pt x="225" y="135"/>
                  </a:cubicBezTo>
                  <a:cubicBezTo>
                    <a:pt x="227" y="135"/>
                    <a:pt x="230" y="138"/>
                    <a:pt x="230" y="141"/>
                  </a:cubicBezTo>
                  <a:cubicBezTo>
                    <a:pt x="230" y="168"/>
                    <a:pt x="230" y="168"/>
                    <a:pt x="230" y="168"/>
                  </a:cubicBezTo>
                  <a:cubicBezTo>
                    <a:pt x="230" y="171"/>
                    <a:pt x="227" y="174"/>
                    <a:pt x="225" y="174"/>
                  </a:cubicBezTo>
                  <a:cubicBezTo>
                    <a:pt x="198" y="174"/>
                    <a:pt x="198" y="174"/>
                    <a:pt x="198" y="174"/>
                  </a:cubicBezTo>
                  <a:cubicBezTo>
                    <a:pt x="195" y="174"/>
                    <a:pt x="193" y="171"/>
                    <a:pt x="193" y="168"/>
                  </a:cubicBezTo>
                  <a:cubicBezTo>
                    <a:pt x="193" y="141"/>
                    <a:pt x="193" y="141"/>
                    <a:pt x="193" y="141"/>
                  </a:cubicBezTo>
                  <a:cubicBezTo>
                    <a:pt x="193" y="138"/>
                    <a:pt x="195" y="135"/>
                    <a:pt x="198" y="135"/>
                  </a:cubicBezTo>
                  <a:close/>
                  <a:moveTo>
                    <a:pt x="273" y="181"/>
                  </a:moveTo>
                  <a:cubicBezTo>
                    <a:pt x="299" y="181"/>
                    <a:pt x="299" y="181"/>
                    <a:pt x="299" y="181"/>
                  </a:cubicBezTo>
                  <a:cubicBezTo>
                    <a:pt x="302" y="181"/>
                    <a:pt x="304" y="183"/>
                    <a:pt x="304" y="187"/>
                  </a:cubicBezTo>
                  <a:cubicBezTo>
                    <a:pt x="304" y="213"/>
                    <a:pt x="304" y="213"/>
                    <a:pt x="304" y="213"/>
                  </a:cubicBezTo>
                  <a:cubicBezTo>
                    <a:pt x="304" y="217"/>
                    <a:pt x="302" y="219"/>
                    <a:pt x="299" y="219"/>
                  </a:cubicBezTo>
                  <a:cubicBezTo>
                    <a:pt x="273" y="219"/>
                    <a:pt x="273" y="219"/>
                    <a:pt x="273" y="219"/>
                  </a:cubicBezTo>
                  <a:cubicBezTo>
                    <a:pt x="270" y="219"/>
                    <a:pt x="268" y="217"/>
                    <a:pt x="268" y="213"/>
                  </a:cubicBezTo>
                  <a:cubicBezTo>
                    <a:pt x="268" y="187"/>
                    <a:pt x="268" y="187"/>
                    <a:pt x="268" y="187"/>
                  </a:cubicBezTo>
                  <a:cubicBezTo>
                    <a:pt x="268" y="183"/>
                    <a:pt x="270" y="181"/>
                    <a:pt x="273" y="181"/>
                  </a:cubicBezTo>
                  <a:close/>
                  <a:moveTo>
                    <a:pt x="157" y="135"/>
                  </a:moveTo>
                  <a:cubicBezTo>
                    <a:pt x="183" y="135"/>
                    <a:pt x="183" y="135"/>
                    <a:pt x="183" y="135"/>
                  </a:cubicBezTo>
                  <a:cubicBezTo>
                    <a:pt x="186" y="135"/>
                    <a:pt x="188" y="138"/>
                    <a:pt x="188" y="141"/>
                  </a:cubicBezTo>
                  <a:cubicBezTo>
                    <a:pt x="188" y="168"/>
                    <a:pt x="188" y="168"/>
                    <a:pt x="188" y="168"/>
                  </a:cubicBezTo>
                  <a:cubicBezTo>
                    <a:pt x="188" y="171"/>
                    <a:pt x="186" y="174"/>
                    <a:pt x="183" y="174"/>
                  </a:cubicBezTo>
                  <a:cubicBezTo>
                    <a:pt x="157" y="174"/>
                    <a:pt x="157" y="174"/>
                    <a:pt x="157" y="174"/>
                  </a:cubicBezTo>
                  <a:cubicBezTo>
                    <a:pt x="154" y="174"/>
                    <a:pt x="152" y="171"/>
                    <a:pt x="152" y="168"/>
                  </a:cubicBezTo>
                  <a:cubicBezTo>
                    <a:pt x="152" y="141"/>
                    <a:pt x="152" y="141"/>
                    <a:pt x="152" y="141"/>
                  </a:cubicBezTo>
                  <a:cubicBezTo>
                    <a:pt x="152" y="138"/>
                    <a:pt x="154" y="135"/>
                    <a:pt x="157" y="135"/>
                  </a:cubicBezTo>
                  <a:close/>
                  <a:moveTo>
                    <a:pt x="231" y="181"/>
                  </a:moveTo>
                  <a:cubicBezTo>
                    <a:pt x="258" y="181"/>
                    <a:pt x="258" y="181"/>
                    <a:pt x="258" y="181"/>
                  </a:cubicBezTo>
                  <a:cubicBezTo>
                    <a:pt x="261" y="181"/>
                    <a:pt x="263" y="183"/>
                    <a:pt x="263" y="187"/>
                  </a:cubicBezTo>
                  <a:cubicBezTo>
                    <a:pt x="263" y="213"/>
                    <a:pt x="263" y="213"/>
                    <a:pt x="263" y="213"/>
                  </a:cubicBezTo>
                  <a:cubicBezTo>
                    <a:pt x="263" y="217"/>
                    <a:pt x="261" y="219"/>
                    <a:pt x="258" y="219"/>
                  </a:cubicBezTo>
                  <a:cubicBezTo>
                    <a:pt x="231" y="219"/>
                    <a:pt x="231" y="219"/>
                    <a:pt x="231" y="219"/>
                  </a:cubicBezTo>
                  <a:cubicBezTo>
                    <a:pt x="229" y="219"/>
                    <a:pt x="226" y="217"/>
                    <a:pt x="226" y="213"/>
                  </a:cubicBezTo>
                  <a:cubicBezTo>
                    <a:pt x="226" y="187"/>
                    <a:pt x="226" y="187"/>
                    <a:pt x="226" y="187"/>
                  </a:cubicBezTo>
                  <a:cubicBezTo>
                    <a:pt x="226" y="183"/>
                    <a:pt x="229" y="181"/>
                    <a:pt x="231" y="181"/>
                  </a:cubicBezTo>
                  <a:close/>
                  <a:moveTo>
                    <a:pt x="189" y="181"/>
                  </a:moveTo>
                  <a:cubicBezTo>
                    <a:pt x="215" y="181"/>
                    <a:pt x="215" y="181"/>
                    <a:pt x="215" y="181"/>
                  </a:cubicBezTo>
                  <a:cubicBezTo>
                    <a:pt x="218" y="181"/>
                    <a:pt x="220" y="183"/>
                    <a:pt x="220" y="187"/>
                  </a:cubicBezTo>
                  <a:cubicBezTo>
                    <a:pt x="220" y="213"/>
                    <a:pt x="220" y="213"/>
                    <a:pt x="220" y="213"/>
                  </a:cubicBezTo>
                  <a:cubicBezTo>
                    <a:pt x="220" y="217"/>
                    <a:pt x="218" y="219"/>
                    <a:pt x="215" y="219"/>
                  </a:cubicBezTo>
                  <a:cubicBezTo>
                    <a:pt x="189" y="219"/>
                    <a:pt x="189" y="219"/>
                    <a:pt x="189" y="219"/>
                  </a:cubicBezTo>
                  <a:cubicBezTo>
                    <a:pt x="186" y="219"/>
                    <a:pt x="184" y="217"/>
                    <a:pt x="184" y="213"/>
                  </a:cubicBezTo>
                  <a:cubicBezTo>
                    <a:pt x="184" y="187"/>
                    <a:pt x="184" y="187"/>
                    <a:pt x="184" y="187"/>
                  </a:cubicBezTo>
                  <a:cubicBezTo>
                    <a:pt x="184" y="183"/>
                    <a:pt x="186" y="181"/>
                    <a:pt x="189" y="181"/>
                  </a:cubicBezTo>
                  <a:close/>
                  <a:moveTo>
                    <a:pt x="114" y="135"/>
                  </a:moveTo>
                  <a:cubicBezTo>
                    <a:pt x="140" y="135"/>
                    <a:pt x="140" y="135"/>
                    <a:pt x="140" y="135"/>
                  </a:cubicBezTo>
                  <a:cubicBezTo>
                    <a:pt x="143" y="135"/>
                    <a:pt x="145" y="138"/>
                    <a:pt x="145" y="141"/>
                  </a:cubicBezTo>
                  <a:cubicBezTo>
                    <a:pt x="145" y="168"/>
                    <a:pt x="145" y="168"/>
                    <a:pt x="145" y="168"/>
                  </a:cubicBezTo>
                  <a:cubicBezTo>
                    <a:pt x="145" y="171"/>
                    <a:pt x="143" y="174"/>
                    <a:pt x="140" y="174"/>
                  </a:cubicBezTo>
                  <a:cubicBezTo>
                    <a:pt x="114" y="174"/>
                    <a:pt x="114" y="174"/>
                    <a:pt x="114" y="174"/>
                  </a:cubicBezTo>
                  <a:cubicBezTo>
                    <a:pt x="111" y="174"/>
                    <a:pt x="108" y="171"/>
                    <a:pt x="108" y="168"/>
                  </a:cubicBezTo>
                  <a:cubicBezTo>
                    <a:pt x="108" y="141"/>
                    <a:pt x="108" y="141"/>
                    <a:pt x="108" y="141"/>
                  </a:cubicBezTo>
                  <a:cubicBezTo>
                    <a:pt x="108" y="138"/>
                    <a:pt x="111" y="135"/>
                    <a:pt x="114" y="135"/>
                  </a:cubicBezTo>
                  <a:close/>
                  <a:moveTo>
                    <a:pt x="147" y="181"/>
                  </a:moveTo>
                  <a:cubicBezTo>
                    <a:pt x="174" y="181"/>
                    <a:pt x="174" y="181"/>
                    <a:pt x="174" y="181"/>
                  </a:cubicBezTo>
                  <a:cubicBezTo>
                    <a:pt x="177" y="181"/>
                    <a:pt x="179" y="183"/>
                    <a:pt x="179" y="187"/>
                  </a:cubicBezTo>
                  <a:cubicBezTo>
                    <a:pt x="179" y="213"/>
                    <a:pt x="179" y="213"/>
                    <a:pt x="179" y="213"/>
                  </a:cubicBezTo>
                  <a:cubicBezTo>
                    <a:pt x="179" y="217"/>
                    <a:pt x="177" y="219"/>
                    <a:pt x="174" y="219"/>
                  </a:cubicBezTo>
                  <a:cubicBezTo>
                    <a:pt x="147" y="219"/>
                    <a:pt x="147" y="219"/>
                    <a:pt x="147" y="219"/>
                  </a:cubicBezTo>
                  <a:cubicBezTo>
                    <a:pt x="145" y="219"/>
                    <a:pt x="142" y="217"/>
                    <a:pt x="142" y="213"/>
                  </a:cubicBezTo>
                  <a:cubicBezTo>
                    <a:pt x="142" y="187"/>
                    <a:pt x="142" y="187"/>
                    <a:pt x="142" y="187"/>
                  </a:cubicBezTo>
                  <a:cubicBezTo>
                    <a:pt x="142" y="183"/>
                    <a:pt x="145" y="181"/>
                    <a:pt x="147" y="181"/>
                  </a:cubicBezTo>
                  <a:close/>
                  <a:moveTo>
                    <a:pt x="91" y="92"/>
                  </a:moveTo>
                  <a:cubicBezTo>
                    <a:pt x="94" y="92"/>
                    <a:pt x="96" y="95"/>
                    <a:pt x="96" y="98"/>
                  </a:cubicBezTo>
                  <a:cubicBezTo>
                    <a:pt x="96" y="125"/>
                    <a:pt x="96" y="125"/>
                    <a:pt x="96" y="125"/>
                  </a:cubicBezTo>
                  <a:cubicBezTo>
                    <a:pt x="96" y="128"/>
                    <a:pt x="94" y="131"/>
                    <a:pt x="91" y="131"/>
                  </a:cubicBezTo>
                  <a:cubicBezTo>
                    <a:pt x="64" y="131"/>
                    <a:pt x="64" y="131"/>
                    <a:pt x="64" y="131"/>
                  </a:cubicBezTo>
                  <a:cubicBezTo>
                    <a:pt x="61" y="131"/>
                    <a:pt x="59" y="128"/>
                    <a:pt x="59" y="125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59" y="95"/>
                    <a:pt x="61" y="92"/>
                    <a:pt x="64" y="92"/>
                  </a:cubicBezTo>
                  <a:cubicBezTo>
                    <a:pt x="91" y="92"/>
                    <a:pt x="91" y="92"/>
                    <a:pt x="91" y="92"/>
                  </a:cubicBezTo>
                  <a:close/>
                  <a:moveTo>
                    <a:pt x="99" y="135"/>
                  </a:moveTo>
                  <a:cubicBezTo>
                    <a:pt x="102" y="135"/>
                    <a:pt x="104" y="138"/>
                    <a:pt x="104" y="141"/>
                  </a:cubicBezTo>
                  <a:cubicBezTo>
                    <a:pt x="104" y="168"/>
                    <a:pt x="104" y="168"/>
                    <a:pt x="104" y="168"/>
                  </a:cubicBezTo>
                  <a:cubicBezTo>
                    <a:pt x="104" y="171"/>
                    <a:pt x="102" y="174"/>
                    <a:pt x="99" y="174"/>
                  </a:cubicBezTo>
                  <a:cubicBezTo>
                    <a:pt x="72" y="174"/>
                    <a:pt x="72" y="174"/>
                    <a:pt x="72" y="174"/>
                  </a:cubicBezTo>
                  <a:cubicBezTo>
                    <a:pt x="69" y="174"/>
                    <a:pt x="67" y="171"/>
                    <a:pt x="67" y="168"/>
                  </a:cubicBezTo>
                  <a:cubicBezTo>
                    <a:pt x="67" y="141"/>
                    <a:pt x="67" y="141"/>
                    <a:pt x="67" y="141"/>
                  </a:cubicBezTo>
                  <a:cubicBezTo>
                    <a:pt x="67" y="138"/>
                    <a:pt x="69" y="135"/>
                    <a:pt x="72" y="135"/>
                  </a:cubicBezTo>
                  <a:cubicBezTo>
                    <a:pt x="99" y="135"/>
                    <a:pt x="99" y="135"/>
                    <a:pt x="99" y="135"/>
                  </a:cubicBezTo>
                  <a:close/>
                  <a:moveTo>
                    <a:pt x="104" y="181"/>
                  </a:moveTo>
                  <a:cubicBezTo>
                    <a:pt x="131" y="181"/>
                    <a:pt x="131" y="181"/>
                    <a:pt x="131" y="181"/>
                  </a:cubicBezTo>
                  <a:cubicBezTo>
                    <a:pt x="134" y="181"/>
                    <a:pt x="136" y="183"/>
                    <a:pt x="136" y="187"/>
                  </a:cubicBezTo>
                  <a:cubicBezTo>
                    <a:pt x="136" y="213"/>
                    <a:pt x="136" y="213"/>
                    <a:pt x="136" y="213"/>
                  </a:cubicBezTo>
                  <a:cubicBezTo>
                    <a:pt x="136" y="217"/>
                    <a:pt x="134" y="219"/>
                    <a:pt x="131" y="219"/>
                  </a:cubicBezTo>
                  <a:cubicBezTo>
                    <a:pt x="104" y="219"/>
                    <a:pt x="104" y="219"/>
                    <a:pt x="104" y="219"/>
                  </a:cubicBezTo>
                  <a:cubicBezTo>
                    <a:pt x="101" y="219"/>
                    <a:pt x="99" y="217"/>
                    <a:pt x="99" y="213"/>
                  </a:cubicBezTo>
                  <a:cubicBezTo>
                    <a:pt x="99" y="187"/>
                    <a:pt x="99" y="187"/>
                    <a:pt x="99" y="187"/>
                  </a:cubicBezTo>
                  <a:cubicBezTo>
                    <a:pt x="99" y="183"/>
                    <a:pt x="101" y="181"/>
                    <a:pt x="104" y="181"/>
                  </a:cubicBezTo>
                  <a:close/>
                  <a:moveTo>
                    <a:pt x="63" y="181"/>
                  </a:moveTo>
                  <a:cubicBezTo>
                    <a:pt x="90" y="181"/>
                    <a:pt x="90" y="181"/>
                    <a:pt x="90" y="181"/>
                  </a:cubicBezTo>
                  <a:cubicBezTo>
                    <a:pt x="93" y="181"/>
                    <a:pt x="95" y="183"/>
                    <a:pt x="95" y="187"/>
                  </a:cubicBezTo>
                  <a:cubicBezTo>
                    <a:pt x="95" y="213"/>
                    <a:pt x="95" y="213"/>
                    <a:pt x="95" y="213"/>
                  </a:cubicBezTo>
                  <a:cubicBezTo>
                    <a:pt x="95" y="217"/>
                    <a:pt x="93" y="219"/>
                    <a:pt x="90" y="219"/>
                  </a:cubicBezTo>
                  <a:cubicBezTo>
                    <a:pt x="63" y="219"/>
                    <a:pt x="63" y="219"/>
                    <a:pt x="63" y="219"/>
                  </a:cubicBezTo>
                  <a:cubicBezTo>
                    <a:pt x="60" y="219"/>
                    <a:pt x="58" y="217"/>
                    <a:pt x="58" y="213"/>
                  </a:cubicBezTo>
                  <a:cubicBezTo>
                    <a:pt x="58" y="187"/>
                    <a:pt x="58" y="187"/>
                    <a:pt x="58" y="187"/>
                  </a:cubicBezTo>
                  <a:cubicBezTo>
                    <a:pt x="58" y="183"/>
                    <a:pt x="60" y="181"/>
                    <a:pt x="63" y="181"/>
                  </a:cubicBezTo>
                  <a:close/>
                  <a:moveTo>
                    <a:pt x="574" y="92"/>
                  </a:moveTo>
                  <a:cubicBezTo>
                    <a:pt x="570" y="92"/>
                    <a:pt x="567" y="95"/>
                    <a:pt x="567" y="98"/>
                  </a:cubicBezTo>
                  <a:cubicBezTo>
                    <a:pt x="567" y="125"/>
                    <a:pt x="567" y="125"/>
                    <a:pt x="567" y="125"/>
                  </a:cubicBezTo>
                  <a:cubicBezTo>
                    <a:pt x="567" y="128"/>
                    <a:pt x="570" y="131"/>
                    <a:pt x="574" y="131"/>
                  </a:cubicBezTo>
                  <a:cubicBezTo>
                    <a:pt x="612" y="131"/>
                    <a:pt x="612" y="131"/>
                    <a:pt x="612" y="131"/>
                  </a:cubicBezTo>
                  <a:cubicBezTo>
                    <a:pt x="616" y="131"/>
                    <a:pt x="620" y="128"/>
                    <a:pt x="620" y="125"/>
                  </a:cubicBezTo>
                  <a:cubicBezTo>
                    <a:pt x="620" y="98"/>
                    <a:pt x="620" y="98"/>
                    <a:pt x="620" y="98"/>
                  </a:cubicBezTo>
                  <a:cubicBezTo>
                    <a:pt x="620" y="95"/>
                    <a:pt x="616" y="92"/>
                    <a:pt x="612" y="92"/>
                  </a:cubicBezTo>
                  <a:cubicBezTo>
                    <a:pt x="574" y="92"/>
                    <a:pt x="574" y="92"/>
                    <a:pt x="574" y="92"/>
                  </a:cubicBezTo>
                  <a:close/>
                  <a:moveTo>
                    <a:pt x="530" y="92"/>
                  </a:moveTo>
                  <a:cubicBezTo>
                    <a:pt x="557" y="92"/>
                    <a:pt x="557" y="92"/>
                    <a:pt x="557" y="92"/>
                  </a:cubicBezTo>
                  <a:cubicBezTo>
                    <a:pt x="559" y="92"/>
                    <a:pt x="562" y="95"/>
                    <a:pt x="562" y="98"/>
                  </a:cubicBezTo>
                  <a:cubicBezTo>
                    <a:pt x="562" y="125"/>
                    <a:pt x="562" y="125"/>
                    <a:pt x="562" y="125"/>
                  </a:cubicBezTo>
                  <a:cubicBezTo>
                    <a:pt x="562" y="128"/>
                    <a:pt x="559" y="131"/>
                    <a:pt x="557" y="131"/>
                  </a:cubicBezTo>
                  <a:cubicBezTo>
                    <a:pt x="530" y="131"/>
                    <a:pt x="530" y="131"/>
                    <a:pt x="530" y="131"/>
                  </a:cubicBezTo>
                  <a:cubicBezTo>
                    <a:pt x="527" y="131"/>
                    <a:pt x="525" y="128"/>
                    <a:pt x="525" y="125"/>
                  </a:cubicBezTo>
                  <a:cubicBezTo>
                    <a:pt x="525" y="98"/>
                    <a:pt x="525" y="98"/>
                    <a:pt x="525" y="98"/>
                  </a:cubicBezTo>
                  <a:cubicBezTo>
                    <a:pt x="525" y="95"/>
                    <a:pt x="527" y="92"/>
                    <a:pt x="530" y="92"/>
                  </a:cubicBezTo>
                  <a:close/>
                  <a:moveTo>
                    <a:pt x="489" y="92"/>
                  </a:moveTo>
                  <a:cubicBezTo>
                    <a:pt x="515" y="92"/>
                    <a:pt x="515" y="92"/>
                    <a:pt x="515" y="92"/>
                  </a:cubicBezTo>
                  <a:cubicBezTo>
                    <a:pt x="518" y="92"/>
                    <a:pt x="520" y="95"/>
                    <a:pt x="520" y="98"/>
                  </a:cubicBezTo>
                  <a:cubicBezTo>
                    <a:pt x="520" y="125"/>
                    <a:pt x="520" y="125"/>
                    <a:pt x="520" y="125"/>
                  </a:cubicBezTo>
                  <a:cubicBezTo>
                    <a:pt x="520" y="128"/>
                    <a:pt x="518" y="131"/>
                    <a:pt x="515" y="131"/>
                  </a:cubicBezTo>
                  <a:cubicBezTo>
                    <a:pt x="489" y="131"/>
                    <a:pt x="489" y="131"/>
                    <a:pt x="489" y="131"/>
                  </a:cubicBezTo>
                  <a:cubicBezTo>
                    <a:pt x="486" y="131"/>
                    <a:pt x="484" y="128"/>
                    <a:pt x="484" y="125"/>
                  </a:cubicBezTo>
                  <a:cubicBezTo>
                    <a:pt x="484" y="98"/>
                    <a:pt x="484" y="98"/>
                    <a:pt x="484" y="98"/>
                  </a:cubicBezTo>
                  <a:cubicBezTo>
                    <a:pt x="484" y="95"/>
                    <a:pt x="486" y="92"/>
                    <a:pt x="489" y="92"/>
                  </a:cubicBezTo>
                  <a:close/>
                  <a:moveTo>
                    <a:pt x="445" y="92"/>
                  </a:moveTo>
                  <a:cubicBezTo>
                    <a:pt x="472" y="92"/>
                    <a:pt x="472" y="92"/>
                    <a:pt x="472" y="92"/>
                  </a:cubicBezTo>
                  <a:cubicBezTo>
                    <a:pt x="475" y="92"/>
                    <a:pt x="477" y="95"/>
                    <a:pt x="477" y="98"/>
                  </a:cubicBezTo>
                  <a:cubicBezTo>
                    <a:pt x="477" y="125"/>
                    <a:pt x="477" y="125"/>
                    <a:pt x="477" y="125"/>
                  </a:cubicBezTo>
                  <a:cubicBezTo>
                    <a:pt x="477" y="128"/>
                    <a:pt x="475" y="131"/>
                    <a:pt x="472" y="131"/>
                  </a:cubicBezTo>
                  <a:cubicBezTo>
                    <a:pt x="445" y="131"/>
                    <a:pt x="445" y="131"/>
                    <a:pt x="445" y="131"/>
                  </a:cubicBezTo>
                  <a:cubicBezTo>
                    <a:pt x="442" y="131"/>
                    <a:pt x="440" y="128"/>
                    <a:pt x="440" y="125"/>
                  </a:cubicBezTo>
                  <a:cubicBezTo>
                    <a:pt x="440" y="98"/>
                    <a:pt x="440" y="98"/>
                    <a:pt x="440" y="98"/>
                  </a:cubicBezTo>
                  <a:cubicBezTo>
                    <a:pt x="440" y="95"/>
                    <a:pt x="442" y="92"/>
                    <a:pt x="445" y="92"/>
                  </a:cubicBezTo>
                  <a:close/>
                  <a:moveTo>
                    <a:pt x="404" y="92"/>
                  </a:moveTo>
                  <a:cubicBezTo>
                    <a:pt x="431" y="92"/>
                    <a:pt x="431" y="92"/>
                    <a:pt x="431" y="92"/>
                  </a:cubicBezTo>
                  <a:cubicBezTo>
                    <a:pt x="433" y="92"/>
                    <a:pt x="436" y="95"/>
                    <a:pt x="436" y="98"/>
                  </a:cubicBezTo>
                  <a:cubicBezTo>
                    <a:pt x="436" y="125"/>
                    <a:pt x="436" y="125"/>
                    <a:pt x="436" y="125"/>
                  </a:cubicBezTo>
                  <a:cubicBezTo>
                    <a:pt x="436" y="128"/>
                    <a:pt x="433" y="131"/>
                    <a:pt x="431" y="131"/>
                  </a:cubicBezTo>
                  <a:cubicBezTo>
                    <a:pt x="404" y="131"/>
                    <a:pt x="404" y="131"/>
                    <a:pt x="404" y="131"/>
                  </a:cubicBezTo>
                  <a:cubicBezTo>
                    <a:pt x="401" y="131"/>
                    <a:pt x="399" y="128"/>
                    <a:pt x="399" y="125"/>
                  </a:cubicBezTo>
                  <a:cubicBezTo>
                    <a:pt x="399" y="98"/>
                    <a:pt x="399" y="98"/>
                    <a:pt x="399" y="98"/>
                  </a:cubicBezTo>
                  <a:cubicBezTo>
                    <a:pt x="399" y="95"/>
                    <a:pt x="401" y="92"/>
                    <a:pt x="404" y="92"/>
                  </a:cubicBezTo>
                  <a:close/>
                  <a:moveTo>
                    <a:pt x="128" y="62"/>
                  </a:moveTo>
                  <a:cubicBezTo>
                    <a:pt x="102" y="62"/>
                    <a:pt x="102" y="62"/>
                    <a:pt x="102" y="62"/>
                  </a:cubicBezTo>
                  <a:cubicBezTo>
                    <a:pt x="99" y="62"/>
                    <a:pt x="97" y="60"/>
                    <a:pt x="97" y="56"/>
                  </a:cubicBezTo>
                  <a:cubicBezTo>
                    <a:pt x="97" y="30"/>
                    <a:pt x="97" y="30"/>
                    <a:pt x="97" y="30"/>
                  </a:cubicBezTo>
                  <a:cubicBezTo>
                    <a:pt x="97" y="26"/>
                    <a:pt x="99" y="24"/>
                    <a:pt x="102" y="24"/>
                  </a:cubicBezTo>
                  <a:cubicBezTo>
                    <a:pt x="128" y="24"/>
                    <a:pt x="128" y="24"/>
                    <a:pt x="128" y="24"/>
                  </a:cubicBezTo>
                  <a:cubicBezTo>
                    <a:pt x="131" y="24"/>
                    <a:pt x="134" y="26"/>
                    <a:pt x="134" y="30"/>
                  </a:cubicBezTo>
                  <a:cubicBezTo>
                    <a:pt x="134" y="56"/>
                    <a:pt x="134" y="56"/>
                    <a:pt x="134" y="56"/>
                  </a:cubicBezTo>
                  <a:cubicBezTo>
                    <a:pt x="134" y="60"/>
                    <a:pt x="131" y="62"/>
                    <a:pt x="128" y="62"/>
                  </a:cubicBezTo>
                  <a:close/>
                  <a:moveTo>
                    <a:pt x="138" y="56"/>
                  </a:moveTo>
                  <a:cubicBezTo>
                    <a:pt x="138" y="30"/>
                    <a:pt x="138" y="30"/>
                    <a:pt x="138" y="30"/>
                  </a:cubicBezTo>
                  <a:cubicBezTo>
                    <a:pt x="138" y="26"/>
                    <a:pt x="140" y="24"/>
                    <a:pt x="143" y="24"/>
                  </a:cubicBezTo>
                  <a:cubicBezTo>
                    <a:pt x="170" y="24"/>
                    <a:pt x="170" y="24"/>
                    <a:pt x="170" y="24"/>
                  </a:cubicBezTo>
                  <a:cubicBezTo>
                    <a:pt x="173" y="24"/>
                    <a:pt x="175" y="26"/>
                    <a:pt x="175" y="30"/>
                  </a:cubicBezTo>
                  <a:cubicBezTo>
                    <a:pt x="175" y="56"/>
                    <a:pt x="175" y="56"/>
                    <a:pt x="175" y="56"/>
                  </a:cubicBezTo>
                  <a:cubicBezTo>
                    <a:pt x="175" y="60"/>
                    <a:pt x="173" y="62"/>
                    <a:pt x="170" y="62"/>
                  </a:cubicBezTo>
                  <a:cubicBezTo>
                    <a:pt x="143" y="62"/>
                    <a:pt x="143" y="62"/>
                    <a:pt x="143" y="62"/>
                  </a:cubicBezTo>
                  <a:cubicBezTo>
                    <a:pt x="140" y="62"/>
                    <a:pt x="138" y="60"/>
                    <a:pt x="138" y="56"/>
                  </a:cubicBezTo>
                  <a:close/>
                  <a:moveTo>
                    <a:pt x="180" y="56"/>
                  </a:moveTo>
                  <a:cubicBezTo>
                    <a:pt x="180" y="30"/>
                    <a:pt x="180" y="30"/>
                    <a:pt x="180" y="30"/>
                  </a:cubicBezTo>
                  <a:cubicBezTo>
                    <a:pt x="180" y="26"/>
                    <a:pt x="182" y="24"/>
                    <a:pt x="185" y="24"/>
                  </a:cubicBezTo>
                  <a:cubicBezTo>
                    <a:pt x="212" y="24"/>
                    <a:pt x="212" y="24"/>
                    <a:pt x="212" y="24"/>
                  </a:cubicBezTo>
                  <a:cubicBezTo>
                    <a:pt x="215" y="24"/>
                    <a:pt x="217" y="26"/>
                    <a:pt x="217" y="30"/>
                  </a:cubicBezTo>
                  <a:cubicBezTo>
                    <a:pt x="217" y="56"/>
                    <a:pt x="217" y="56"/>
                    <a:pt x="217" y="56"/>
                  </a:cubicBezTo>
                  <a:cubicBezTo>
                    <a:pt x="217" y="60"/>
                    <a:pt x="215" y="62"/>
                    <a:pt x="212" y="62"/>
                  </a:cubicBezTo>
                  <a:cubicBezTo>
                    <a:pt x="185" y="62"/>
                    <a:pt x="185" y="62"/>
                    <a:pt x="185" y="62"/>
                  </a:cubicBezTo>
                  <a:cubicBezTo>
                    <a:pt x="182" y="62"/>
                    <a:pt x="180" y="60"/>
                    <a:pt x="180" y="56"/>
                  </a:cubicBezTo>
                  <a:close/>
                  <a:moveTo>
                    <a:pt x="222" y="56"/>
                  </a:moveTo>
                  <a:cubicBezTo>
                    <a:pt x="222" y="30"/>
                    <a:pt x="222" y="30"/>
                    <a:pt x="222" y="30"/>
                  </a:cubicBezTo>
                  <a:cubicBezTo>
                    <a:pt x="222" y="26"/>
                    <a:pt x="224" y="24"/>
                    <a:pt x="227" y="24"/>
                  </a:cubicBezTo>
                  <a:cubicBezTo>
                    <a:pt x="254" y="24"/>
                    <a:pt x="254" y="24"/>
                    <a:pt x="254" y="24"/>
                  </a:cubicBezTo>
                  <a:cubicBezTo>
                    <a:pt x="256" y="24"/>
                    <a:pt x="259" y="26"/>
                    <a:pt x="259" y="30"/>
                  </a:cubicBezTo>
                  <a:cubicBezTo>
                    <a:pt x="259" y="56"/>
                    <a:pt x="259" y="56"/>
                    <a:pt x="259" y="56"/>
                  </a:cubicBezTo>
                  <a:cubicBezTo>
                    <a:pt x="259" y="60"/>
                    <a:pt x="256" y="62"/>
                    <a:pt x="254" y="62"/>
                  </a:cubicBezTo>
                  <a:cubicBezTo>
                    <a:pt x="227" y="62"/>
                    <a:pt x="227" y="62"/>
                    <a:pt x="227" y="62"/>
                  </a:cubicBezTo>
                  <a:cubicBezTo>
                    <a:pt x="224" y="62"/>
                    <a:pt x="222" y="60"/>
                    <a:pt x="222" y="56"/>
                  </a:cubicBezTo>
                  <a:close/>
                  <a:moveTo>
                    <a:pt x="913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5"/>
                    <a:pt x="0" y="12"/>
                  </a:cubicBezTo>
                  <a:cubicBezTo>
                    <a:pt x="0" y="298"/>
                    <a:pt x="0" y="298"/>
                    <a:pt x="0" y="298"/>
                  </a:cubicBezTo>
                  <a:cubicBezTo>
                    <a:pt x="0" y="305"/>
                    <a:pt x="6" y="311"/>
                    <a:pt x="14" y="311"/>
                  </a:cubicBezTo>
                  <a:cubicBezTo>
                    <a:pt x="913" y="311"/>
                    <a:pt x="913" y="311"/>
                    <a:pt x="913" y="311"/>
                  </a:cubicBezTo>
                  <a:cubicBezTo>
                    <a:pt x="920" y="311"/>
                    <a:pt x="926" y="305"/>
                    <a:pt x="926" y="298"/>
                  </a:cubicBezTo>
                  <a:cubicBezTo>
                    <a:pt x="926" y="12"/>
                    <a:pt x="926" y="12"/>
                    <a:pt x="926" y="12"/>
                  </a:cubicBezTo>
                  <a:cubicBezTo>
                    <a:pt x="926" y="5"/>
                    <a:pt x="920" y="0"/>
                    <a:pt x="913" y="0"/>
                  </a:cubicBezTo>
                  <a:close/>
                  <a:moveTo>
                    <a:pt x="271" y="56"/>
                  </a:moveTo>
                  <a:cubicBezTo>
                    <a:pt x="271" y="30"/>
                    <a:pt x="271" y="30"/>
                    <a:pt x="271" y="30"/>
                  </a:cubicBezTo>
                  <a:cubicBezTo>
                    <a:pt x="271" y="26"/>
                    <a:pt x="273" y="24"/>
                    <a:pt x="276" y="24"/>
                  </a:cubicBezTo>
                  <a:cubicBezTo>
                    <a:pt x="303" y="24"/>
                    <a:pt x="303" y="24"/>
                    <a:pt x="303" y="24"/>
                  </a:cubicBezTo>
                  <a:cubicBezTo>
                    <a:pt x="306" y="24"/>
                    <a:pt x="308" y="26"/>
                    <a:pt x="308" y="30"/>
                  </a:cubicBezTo>
                  <a:cubicBezTo>
                    <a:pt x="308" y="56"/>
                    <a:pt x="308" y="56"/>
                    <a:pt x="308" y="56"/>
                  </a:cubicBezTo>
                  <a:cubicBezTo>
                    <a:pt x="308" y="60"/>
                    <a:pt x="306" y="62"/>
                    <a:pt x="303" y="62"/>
                  </a:cubicBezTo>
                  <a:cubicBezTo>
                    <a:pt x="276" y="62"/>
                    <a:pt x="276" y="62"/>
                    <a:pt x="276" y="62"/>
                  </a:cubicBezTo>
                  <a:cubicBezTo>
                    <a:pt x="273" y="62"/>
                    <a:pt x="271" y="60"/>
                    <a:pt x="271" y="56"/>
                  </a:cubicBezTo>
                  <a:close/>
                  <a:moveTo>
                    <a:pt x="313" y="56"/>
                  </a:moveTo>
                  <a:cubicBezTo>
                    <a:pt x="313" y="30"/>
                    <a:pt x="313" y="30"/>
                    <a:pt x="313" y="30"/>
                  </a:cubicBezTo>
                  <a:cubicBezTo>
                    <a:pt x="313" y="26"/>
                    <a:pt x="315" y="24"/>
                    <a:pt x="318" y="24"/>
                  </a:cubicBezTo>
                  <a:cubicBezTo>
                    <a:pt x="345" y="24"/>
                    <a:pt x="345" y="24"/>
                    <a:pt x="345" y="24"/>
                  </a:cubicBezTo>
                  <a:cubicBezTo>
                    <a:pt x="347" y="24"/>
                    <a:pt x="350" y="26"/>
                    <a:pt x="350" y="30"/>
                  </a:cubicBezTo>
                  <a:cubicBezTo>
                    <a:pt x="350" y="56"/>
                    <a:pt x="350" y="56"/>
                    <a:pt x="350" y="56"/>
                  </a:cubicBezTo>
                  <a:cubicBezTo>
                    <a:pt x="350" y="60"/>
                    <a:pt x="347" y="62"/>
                    <a:pt x="345" y="62"/>
                  </a:cubicBezTo>
                  <a:cubicBezTo>
                    <a:pt x="318" y="62"/>
                    <a:pt x="318" y="62"/>
                    <a:pt x="318" y="62"/>
                  </a:cubicBezTo>
                  <a:cubicBezTo>
                    <a:pt x="315" y="62"/>
                    <a:pt x="313" y="60"/>
                    <a:pt x="313" y="56"/>
                  </a:cubicBezTo>
                  <a:close/>
                  <a:moveTo>
                    <a:pt x="355" y="30"/>
                  </a:moveTo>
                  <a:cubicBezTo>
                    <a:pt x="355" y="26"/>
                    <a:pt x="357" y="24"/>
                    <a:pt x="360" y="24"/>
                  </a:cubicBezTo>
                  <a:cubicBezTo>
                    <a:pt x="387" y="24"/>
                    <a:pt x="387" y="24"/>
                    <a:pt x="387" y="24"/>
                  </a:cubicBezTo>
                  <a:cubicBezTo>
                    <a:pt x="389" y="24"/>
                    <a:pt x="392" y="26"/>
                    <a:pt x="392" y="30"/>
                  </a:cubicBezTo>
                  <a:cubicBezTo>
                    <a:pt x="392" y="56"/>
                    <a:pt x="392" y="56"/>
                    <a:pt x="392" y="56"/>
                  </a:cubicBezTo>
                  <a:cubicBezTo>
                    <a:pt x="392" y="60"/>
                    <a:pt x="389" y="62"/>
                    <a:pt x="387" y="62"/>
                  </a:cubicBezTo>
                  <a:cubicBezTo>
                    <a:pt x="360" y="62"/>
                    <a:pt x="360" y="62"/>
                    <a:pt x="360" y="62"/>
                  </a:cubicBezTo>
                  <a:cubicBezTo>
                    <a:pt x="357" y="62"/>
                    <a:pt x="355" y="60"/>
                    <a:pt x="355" y="56"/>
                  </a:cubicBezTo>
                  <a:cubicBezTo>
                    <a:pt x="355" y="30"/>
                    <a:pt x="355" y="30"/>
                    <a:pt x="355" y="30"/>
                  </a:cubicBezTo>
                  <a:close/>
                  <a:moveTo>
                    <a:pt x="687" y="229"/>
                  </a:moveTo>
                  <a:cubicBezTo>
                    <a:pt x="715" y="229"/>
                    <a:pt x="715" y="229"/>
                    <a:pt x="715" y="229"/>
                  </a:cubicBezTo>
                  <a:cubicBezTo>
                    <a:pt x="717" y="229"/>
                    <a:pt x="720" y="232"/>
                    <a:pt x="720" y="236"/>
                  </a:cubicBezTo>
                  <a:cubicBezTo>
                    <a:pt x="720" y="267"/>
                    <a:pt x="720" y="267"/>
                    <a:pt x="720" y="267"/>
                  </a:cubicBezTo>
                  <a:cubicBezTo>
                    <a:pt x="720" y="270"/>
                    <a:pt x="717" y="274"/>
                    <a:pt x="715" y="274"/>
                  </a:cubicBezTo>
                  <a:cubicBezTo>
                    <a:pt x="687" y="274"/>
                    <a:pt x="687" y="274"/>
                    <a:pt x="687" y="274"/>
                  </a:cubicBezTo>
                  <a:cubicBezTo>
                    <a:pt x="685" y="274"/>
                    <a:pt x="682" y="270"/>
                    <a:pt x="682" y="267"/>
                  </a:cubicBezTo>
                  <a:cubicBezTo>
                    <a:pt x="682" y="236"/>
                    <a:pt x="682" y="236"/>
                    <a:pt x="682" y="236"/>
                  </a:cubicBezTo>
                  <a:cubicBezTo>
                    <a:pt x="682" y="232"/>
                    <a:pt x="685" y="229"/>
                    <a:pt x="687" y="229"/>
                  </a:cubicBezTo>
                  <a:close/>
                  <a:moveTo>
                    <a:pt x="609" y="229"/>
                  </a:moveTo>
                  <a:cubicBezTo>
                    <a:pt x="636" y="229"/>
                    <a:pt x="636" y="229"/>
                    <a:pt x="636" y="229"/>
                  </a:cubicBezTo>
                  <a:cubicBezTo>
                    <a:pt x="639" y="229"/>
                    <a:pt x="641" y="232"/>
                    <a:pt x="641" y="236"/>
                  </a:cubicBezTo>
                  <a:cubicBezTo>
                    <a:pt x="641" y="267"/>
                    <a:pt x="641" y="267"/>
                    <a:pt x="641" y="267"/>
                  </a:cubicBezTo>
                  <a:cubicBezTo>
                    <a:pt x="641" y="270"/>
                    <a:pt x="639" y="274"/>
                    <a:pt x="636" y="274"/>
                  </a:cubicBezTo>
                  <a:cubicBezTo>
                    <a:pt x="609" y="274"/>
                    <a:pt x="609" y="274"/>
                    <a:pt x="609" y="274"/>
                  </a:cubicBezTo>
                  <a:cubicBezTo>
                    <a:pt x="607" y="274"/>
                    <a:pt x="604" y="270"/>
                    <a:pt x="604" y="267"/>
                  </a:cubicBezTo>
                  <a:cubicBezTo>
                    <a:pt x="604" y="236"/>
                    <a:pt x="604" y="236"/>
                    <a:pt x="604" y="236"/>
                  </a:cubicBezTo>
                  <a:cubicBezTo>
                    <a:pt x="604" y="232"/>
                    <a:pt x="607" y="229"/>
                    <a:pt x="609" y="229"/>
                  </a:cubicBezTo>
                  <a:close/>
                  <a:moveTo>
                    <a:pt x="562" y="229"/>
                  </a:moveTo>
                  <a:cubicBezTo>
                    <a:pt x="589" y="229"/>
                    <a:pt x="589" y="229"/>
                    <a:pt x="589" y="229"/>
                  </a:cubicBezTo>
                  <a:cubicBezTo>
                    <a:pt x="592" y="229"/>
                    <a:pt x="594" y="232"/>
                    <a:pt x="594" y="236"/>
                  </a:cubicBezTo>
                  <a:cubicBezTo>
                    <a:pt x="594" y="267"/>
                    <a:pt x="594" y="267"/>
                    <a:pt x="594" y="267"/>
                  </a:cubicBezTo>
                  <a:cubicBezTo>
                    <a:pt x="594" y="270"/>
                    <a:pt x="592" y="274"/>
                    <a:pt x="589" y="274"/>
                  </a:cubicBezTo>
                  <a:cubicBezTo>
                    <a:pt x="562" y="274"/>
                    <a:pt x="562" y="274"/>
                    <a:pt x="562" y="274"/>
                  </a:cubicBezTo>
                  <a:cubicBezTo>
                    <a:pt x="559" y="274"/>
                    <a:pt x="557" y="270"/>
                    <a:pt x="557" y="267"/>
                  </a:cubicBezTo>
                  <a:cubicBezTo>
                    <a:pt x="557" y="236"/>
                    <a:pt x="557" y="236"/>
                    <a:pt x="557" y="236"/>
                  </a:cubicBezTo>
                  <a:cubicBezTo>
                    <a:pt x="557" y="232"/>
                    <a:pt x="559" y="229"/>
                    <a:pt x="562" y="229"/>
                  </a:cubicBezTo>
                  <a:close/>
                  <a:moveTo>
                    <a:pt x="521" y="229"/>
                  </a:moveTo>
                  <a:cubicBezTo>
                    <a:pt x="548" y="229"/>
                    <a:pt x="548" y="229"/>
                    <a:pt x="548" y="229"/>
                  </a:cubicBezTo>
                  <a:cubicBezTo>
                    <a:pt x="551" y="229"/>
                    <a:pt x="553" y="232"/>
                    <a:pt x="553" y="236"/>
                  </a:cubicBezTo>
                  <a:cubicBezTo>
                    <a:pt x="553" y="267"/>
                    <a:pt x="553" y="267"/>
                    <a:pt x="553" y="267"/>
                  </a:cubicBezTo>
                  <a:cubicBezTo>
                    <a:pt x="553" y="270"/>
                    <a:pt x="551" y="274"/>
                    <a:pt x="548" y="274"/>
                  </a:cubicBezTo>
                  <a:cubicBezTo>
                    <a:pt x="521" y="274"/>
                    <a:pt x="521" y="274"/>
                    <a:pt x="521" y="274"/>
                  </a:cubicBezTo>
                  <a:cubicBezTo>
                    <a:pt x="518" y="274"/>
                    <a:pt x="516" y="270"/>
                    <a:pt x="516" y="267"/>
                  </a:cubicBezTo>
                  <a:cubicBezTo>
                    <a:pt x="516" y="236"/>
                    <a:pt x="516" y="236"/>
                    <a:pt x="516" y="236"/>
                  </a:cubicBezTo>
                  <a:cubicBezTo>
                    <a:pt x="516" y="232"/>
                    <a:pt x="518" y="229"/>
                    <a:pt x="521" y="229"/>
                  </a:cubicBezTo>
                  <a:close/>
                  <a:moveTo>
                    <a:pt x="482" y="229"/>
                  </a:moveTo>
                  <a:cubicBezTo>
                    <a:pt x="509" y="229"/>
                    <a:pt x="509" y="229"/>
                    <a:pt x="509" y="229"/>
                  </a:cubicBezTo>
                  <a:cubicBezTo>
                    <a:pt x="511" y="229"/>
                    <a:pt x="514" y="232"/>
                    <a:pt x="514" y="236"/>
                  </a:cubicBezTo>
                  <a:cubicBezTo>
                    <a:pt x="514" y="267"/>
                    <a:pt x="514" y="267"/>
                    <a:pt x="514" y="267"/>
                  </a:cubicBezTo>
                  <a:cubicBezTo>
                    <a:pt x="514" y="270"/>
                    <a:pt x="511" y="274"/>
                    <a:pt x="509" y="274"/>
                  </a:cubicBezTo>
                  <a:cubicBezTo>
                    <a:pt x="482" y="274"/>
                    <a:pt x="482" y="274"/>
                    <a:pt x="482" y="274"/>
                  </a:cubicBezTo>
                  <a:cubicBezTo>
                    <a:pt x="479" y="274"/>
                    <a:pt x="476" y="270"/>
                    <a:pt x="476" y="267"/>
                  </a:cubicBezTo>
                  <a:cubicBezTo>
                    <a:pt x="476" y="236"/>
                    <a:pt x="476" y="236"/>
                    <a:pt x="476" y="236"/>
                  </a:cubicBezTo>
                  <a:cubicBezTo>
                    <a:pt x="476" y="232"/>
                    <a:pt x="479" y="229"/>
                    <a:pt x="482" y="229"/>
                  </a:cubicBezTo>
                  <a:close/>
                  <a:moveTo>
                    <a:pt x="192" y="227"/>
                  </a:moveTo>
                  <a:cubicBezTo>
                    <a:pt x="466" y="227"/>
                    <a:pt x="466" y="227"/>
                    <a:pt x="466" y="227"/>
                  </a:cubicBezTo>
                  <a:cubicBezTo>
                    <a:pt x="469" y="227"/>
                    <a:pt x="471" y="231"/>
                    <a:pt x="471" y="236"/>
                  </a:cubicBezTo>
                  <a:cubicBezTo>
                    <a:pt x="471" y="264"/>
                    <a:pt x="471" y="264"/>
                    <a:pt x="471" y="264"/>
                  </a:cubicBezTo>
                  <a:cubicBezTo>
                    <a:pt x="471" y="269"/>
                    <a:pt x="469" y="274"/>
                    <a:pt x="466" y="274"/>
                  </a:cubicBezTo>
                  <a:cubicBezTo>
                    <a:pt x="192" y="274"/>
                    <a:pt x="192" y="274"/>
                    <a:pt x="192" y="274"/>
                  </a:cubicBezTo>
                  <a:cubicBezTo>
                    <a:pt x="189" y="274"/>
                    <a:pt x="186" y="269"/>
                    <a:pt x="186" y="264"/>
                  </a:cubicBezTo>
                  <a:cubicBezTo>
                    <a:pt x="186" y="236"/>
                    <a:pt x="186" y="236"/>
                    <a:pt x="186" y="236"/>
                  </a:cubicBezTo>
                  <a:cubicBezTo>
                    <a:pt x="186" y="231"/>
                    <a:pt x="189" y="227"/>
                    <a:pt x="192" y="227"/>
                  </a:cubicBezTo>
                  <a:close/>
                  <a:moveTo>
                    <a:pt x="142" y="235"/>
                  </a:moveTo>
                  <a:cubicBezTo>
                    <a:pt x="171" y="235"/>
                    <a:pt x="171" y="235"/>
                    <a:pt x="171" y="235"/>
                  </a:cubicBezTo>
                  <a:cubicBezTo>
                    <a:pt x="174" y="235"/>
                    <a:pt x="176" y="238"/>
                    <a:pt x="176" y="241"/>
                  </a:cubicBezTo>
                  <a:cubicBezTo>
                    <a:pt x="176" y="268"/>
                    <a:pt x="176" y="268"/>
                    <a:pt x="176" y="268"/>
                  </a:cubicBezTo>
                  <a:cubicBezTo>
                    <a:pt x="176" y="271"/>
                    <a:pt x="174" y="274"/>
                    <a:pt x="171" y="274"/>
                  </a:cubicBezTo>
                  <a:cubicBezTo>
                    <a:pt x="142" y="274"/>
                    <a:pt x="142" y="274"/>
                    <a:pt x="142" y="274"/>
                  </a:cubicBezTo>
                  <a:cubicBezTo>
                    <a:pt x="139" y="274"/>
                    <a:pt x="136" y="271"/>
                    <a:pt x="136" y="268"/>
                  </a:cubicBezTo>
                  <a:cubicBezTo>
                    <a:pt x="136" y="241"/>
                    <a:pt x="136" y="241"/>
                    <a:pt x="136" y="241"/>
                  </a:cubicBezTo>
                  <a:cubicBezTo>
                    <a:pt x="136" y="238"/>
                    <a:pt x="139" y="235"/>
                    <a:pt x="142" y="235"/>
                  </a:cubicBezTo>
                  <a:close/>
                  <a:moveTo>
                    <a:pt x="106" y="235"/>
                  </a:moveTo>
                  <a:cubicBezTo>
                    <a:pt x="128" y="235"/>
                    <a:pt x="128" y="235"/>
                    <a:pt x="128" y="235"/>
                  </a:cubicBezTo>
                  <a:cubicBezTo>
                    <a:pt x="130" y="235"/>
                    <a:pt x="132" y="238"/>
                    <a:pt x="132" y="241"/>
                  </a:cubicBezTo>
                  <a:cubicBezTo>
                    <a:pt x="132" y="268"/>
                    <a:pt x="132" y="268"/>
                    <a:pt x="132" y="268"/>
                  </a:cubicBezTo>
                  <a:cubicBezTo>
                    <a:pt x="132" y="271"/>
                    <a:pt x="130" y="274"/>
                    <a:pt x="128" y="274"/>
                  </a:cubicBezTo>
                  <a:cubicBezTo>
                    <a:pt x="106" y="274"/>
                    <a:pt x="106" y="274"/>
                    <a:pt x="106" y="274"/>
                  </a:cubicBezTo>
                  <a:cubicBezTo>
                    <a:pt x="104" y="274"/>
                    <a:pt x="102" y="271"/>
                    <a:pt x="102" y="268"/>
                  </a:cubicBezTo>
                  <a:cubicBezTo>
                    <a:pt x="102" y="241"/>
                    <a:pt x="102" y="241"/>
                    <a:pt x="102" y="241"/>
                  </a:cubicBezTo>
                  <a:cubicBezTo>
                    <a:pt x="102" y="238"/>
                    <a:pt x="104" y="235"/>
                    <a:pt x="106" y="235"/>
                  </a:cubicBezTo>
                  <a:close/>
                  <a:moveTo>
                    <a:pt x="72" y="235"/>
                  </a:moveTo>
                  <a:cubicBezTo>
                    <a:pt x="93" y="235"/>
                    <a:pt x="93" y="235"/>
                    <a:pt x="93" y="235"/>
                  </a:cubicBezTo>
                  <a:cubicBezTo>
                    <a:pt x="95" y="235"/>
                    <a:pt x="97" y="238"/>
                    <a:pt x="97" y="241"/>
                  </a:cubicBezTo>
                  <a:cubicBezTo>
                    <a:pt x="97" y="268"/>
                    <a:pt x="97" y="268"/>
                    <a:pt x="97" y="268"/>
                  </a:cubicBezTo>
                  <a:cubicBezTo>
                    <a:pt x="97" y="271"/>
                    <a:pt x="95" y="274"/>
                    <a:pt x="93" y="274"/>
                  </a:cubicBezTo>
                  <a:cubicBezTo>
                    <a:pt x="72" y="274"/>
                    <a:pt x="72" y="274"/>
                    <a:pt x="72" y="274"/>
                  </a:cubicBezTo>
                  <a:cubicBezTo>
                    <a:pt x="69" y="274"/>
                    <a:pt x="68" y="271"/>
                    <a:pt x="68" y="268"/>
                  </a:cubicBezTo>
                  <a:cubicBezTo>
                    <a:pt x="68" y="241"/>
                    <a:pt x="68" y="241"/>
                    <a:pt x="68" y="241"/>
                  </a:cubicBezTo>
                  <a:cubicBezTo>
                    <a:pt x="68" y="238"/>
                    <a:pt x="69" y="235"/>
                    <a:pt x="72" y="235"/>
                  </a:cubicBezTo>
                  <a:close/>
                  <a:moveTo>
                    <a:pt x="60" y="140"/>
                  </a:moveTo>
                  <a:cubicBezTo>
                    <a:pt x="60" y="170"/>
                    <a:pt x="60" y="170"/>
                    <a:pt x="60" y="170"/>
                  </a:cubicBezTo>
                  <a:cubicBezTo>
                    <a:pt x="60" y="173"/>
                    <a:pt x="57" y="176"/>
                    <a:pt x="54" y="176"/>
                  </a:cubicBezTo>
                  <a:cubicBezTo>
                    <a:pt x="20" y="176"/>
                    <a:pt x="20" y="176"/>
                    <a:pt x="20" y="176"/>
                  </a:cubicBezTo>
                  <a:cubicBezTo>
                    <a:pt x="17" y="176"/>
                    <a:pt x="14" y="173"/>
                    <a:pt x="14" y="170"/>
                  </a:cubicBezTo>
                  <a:cubicBezTo>
                    <a:pt x="14" y="140"/>
                    <a:pt x="14" y="140"/>
                    <a:pt x="14" y="140"/>
                  </a:cubicBezTo>
                  <a:cubicBezTo>
                    <a:pt x="14" y="136"/>
                    <a:pt x="17" y="133"/>
                    <a:pt x="20" y="133"/>
                  </a:cubicBezTo>
                  <a:cubicBezTo>
                    <a:pt x="54" y="133"/>
                    <a:pt x="54" y="133"/>
                    <a:pt x="54" y="133"/>
                  </a:cubicBezTo>
                  <a:cubicBezTo>
                    <a:pt x="57" y="133"/>
                    <a:pt x="60" y="136"/>
                    <a:pt x="60" y="140"/>
                  </a:cubicBezTo>
                  <a:close/>
                  <a:moveTo>
                    <a:pt x="46" y="180"/>
                  </a:moveTo>
                  <a:cubicBezTo>
                    <a:pt x="48" y="180"/>
                    <a:pt x="51" y="183"/>
                    <a:pt x="51" y="186"/>
                  </a:cubicBezTo>
                  <a:cubicBezTo>
                    <a:pt x="51" y="214"/>
                    <a:pt x="51" y="214"/>
                    <a:pt x="51" y="214"/>
                  </a:cubicBezTo>
                  <a:cubicBezTo>
                    <a:pt x="51" y="217"/>
                    <a:pt x="48" y="220"/>
                    <a:pt x="46" y="220"/>
                  </a:cubicBezTo>
                  <a:cubicBezTo>
                    <a:pt x="19" y="220"/>
                    <a:pt x="19" y="220"/>
                    <a:pt x="19" y="220"/>
                  </a:cubicBezTo>
                  <a:cubicBezTo>
                    <a:pt x="16" y="220"/>
                    <a:pt x="14" y="217"/>
                    <a:pt x="14" y="214"/>
                  </a:cubicBezTo>
                  <a:cubicBezTo>
                    <a:pt x="14" y="186"/>
                    <a:pt x="14" y="186"/>
                    <a:pt x="14" y="186"/>
                  </a:cubicBezTo>
                  <a:cubicBezTo>
                    <a:pt x="14" y="183"/>
                    <a:pt x="16" y="180"/>
                    <a:pt x="19" y="180"/>
                  </a:cubicBezTo>
                  <a:cubicBezTo>
                    <a:pt x="46" y="180"/>
                    <a:pt x="46" y="180"/>
                    <a:pt x="46" y="180"/>
                  </a:cubicBezTo>
                  <a:close/>
                  <a:moveTo>
                    <a:pt x="20" y="228"/>
                  </a:moveTo>
                  <a:cubicBezTo>
                    <a:pt x="54" y="228"/>
                    <a:pt x="54" y="228"/>
                    <a:pt x="54" y="228"/>
                  </a:cubicBezTo>
                  <a:cubicBezTo>
                    <a:pt x="57" y="228"/>
                    <a:pt x="60" y="231"/>
                    <a:pt x="60" y="235"/>
                  </a:cubicBezTo>
                  <a:cubicBezTo>
                    <a:pt x="60" y="267"/>
                    <a:pt x="60" y="267"/>
                    <a:pt x="60" y="267"/>
                  </a:cubicBezTo>
                  <a:cubicBezTo>
                    <a:pt x="60" y="270"/>
                    <a:pt x="57" y="274"/>
                    <a:pt x="54" y="274"/>
                  </a:cubicBezTo>
                  <a:cubicBezTo>
                    <a:pt x="20" y="274"/>
                    <a:pt x="20" y="274"/>
                    <a:pt x="20" y="274"/>
                  </a:cubicBezTo>
                  <a:cubicBezTo>
                    <a:pt x="17" y="274"/>
                    <a:pt x="14" y="270"/>
                    <a:pt x="14" y="267"/>
                  </a:cubicBezTo>
                  <a:cubicBezTo>
                    <a:pt x="14" y="235"/>
                    <a:pt x="14" y="235"/>
                    <a:pt x="14" y="235"/>
                  </a:cubicBezTo>
                  <a:cubicBezTo>
                    <a:pt x="14" y="231"/>
                    <a:pt x="17" y="228"/>
                    <a:pt x="20" y="228"/>
                  </a:cubicBezTo>
                  <a:close/>
                  <a:moveTo>
                    <a:pt x="19" y="92"/>
                  </a:moveTo>
                  <a:cubicBezTo>
                    <a:pt x="46" y="92"/>
                    <a:pt x="46" y="92"/>
                    <a:pt x="46" y="92"/>
                  </a:cubicBezTo>
                  <a:cubicBezTo>
                    <a:pt x="48" y="92"/>
                    <a:pt x="51" y="95"/>
                    <a:pt x="51" y="98"/>
                  </a:cubicBezTo>
                  <a:cubicBezTo>
                    <a:pt x="51" y="125"/>
                    <a:pt x="51" y="125"/>
                    <a:pt x="51" y="125"/>
                  </a:cubicBezTo>
                  <a:cubicBezTo>
                    <a:pt x="51" y="128"/>
                    <a:pt x="48" y="131"/>
                    <a:pt x="46" y="131"/>
                  </a:cubicBezTo>
                  <a:cubicBezTo>
                    <a:pt x="19" y="131"/>
                    <a:pt x="19" y="131"/>
                    <a:pt x="19" y="131"/>
                  </a:cubicBezTo>
                  <a:cubicBezTo>
                    <a:pt x="16" y="131"/>
                    <a:pt x="14" y="128"/>
                    <a:pt x="14" y="125"/>
                  </a:cubicBezTo>
                  <a:cubicBezTo>
                    <a:pt x="14" y="98"/>
                    <a:pt x="14" y="98"/>
                    <a:pt x="14" y="98"/>
                  </a:cubicBezTo>
                  <a:cubicBezTo>
                    <a:pt x="14" y="95"/>
                    <a:pt x="16" y="92"/>
                    <a:pt x="19" y="92"/>
                  </a:cubicBezTo>
                  <a:close/>
                  <a:moveTo>
                    <a:pt x="783" y="99"/>
                  </a:moveTo>
                  <a:cubicBezTo>
                    <a:pt x="783" y="95"/>
                    <a:pt x="785" y="92"/>
                    <a:pt x="788" y="92"/>
                  </a:cubicBezTo>
                  <a:cubicBezTo>
                    <a:pt x="815" y="92"/>
                    <a:pt x="815" y="92"/>
                    <a:pt x="815" y="92"/>
                  </a:cubicBezTo>
                  <a:cubicBezTo>
                    <a:pt x="817" y="92"/>
                    <a:pt x="820" y="95"/>
                    <a:pt x="820" y="99"/>
                  </a:cubicBezTo>
                  <a:cubicBezTo>
                    <a:pt x="820" y="126"/>
                    <a:pt x="820" y="126"/>
                    <a:pt x="820" y="126"/>
                  </a:cubicBezTo>
                  <a:cubicBezTo>
                    <a:pt x="820" y="129"/>
                    <a:pt x="817" y="132"/>
                    <a:pt x="815" y="132"/>
                  </a:cubicBezTo>
                  <a:cubicBezTo>
                    <a:pt x="788" y="132"/>
                    <a:pt x="788" y="132"/>
                    <a:pt x="788" y="132"/>
                  </a:cubicBezTo>
                  <a:cubicBezTo>
                    <a:pt x="785" y="132"/>
                    <a:pt x="783" y="129"/>
                    <a:pt x="783" y="126"/>
                  </a:cubicBezTo>
                  <a:cubicBezTo>
                    <a:pt x="783" y="99"/>
                    <a:pt x="783" y="99"/>
                    <a:pt x="783" y="99"/>
                  </a:cubicBezTo>
                  <a:close/>
                  <a:moveTo>
                    <a:pt x="825" y="99"/>
                  </a:moveTo>
                  <a:cubicBezTo>
                    <a:pt x="825" y="95"/>
                    <a:pt x="827" y="92"/>
                    <a:pt x="830" y="92"/>
                  </a:cubicBezTo>
                  <a:cubicBezTo>
                    <a:pt x="857" y="92"/>
                    <a:pt x="857" y="92"/>
                    <a:pt x="857" y="92"/>
                  </a:cubicBezTo>
                  <a:cubicBezTo>
                    <a:pt x="859" y="92"/>
                    <a:pt x="862" y="95"/>
                    <a:pt x="862" y="99"/>
                  </a:cubicBezTo>
                  <a:cubicBezTo>
                    <a:pt x="862" y="126"/>
                    <a:pt x="862" y="126"/>
                    <a:pt x="862" y="126"/>
                  </a:cubicBezTo>
                  <a:cubicBezTo>
                    <a:pt x="862" y="129"/>
                    <a:pt x="859" y="132"/>
                    <a:pt x="857" y="132"/>
                  </a:cubicBezTo>
                  <a:cubicBezTo>
                    <a:pt x="830" y="132"/>
                    <a:pt x="830" y="132"/>
                    <a:pt x="830" y="132"/>
                  </a:cubicBezTo>
                  <a:cubicBezTo>
                    <a:pt x="827" y="132"/>
                    <a:pt x="825" y="129"/>
                    <a:pt x="825" y="126"/>
                  </a:cubicBezTo>
                  <a:cubicBezTo>
                    <a:pt x="825" y="99"/>
                    <a:pt x="825" y="99"/>
                    <a:pt x="825" y="99"/>
                  </a:cubicBezTo>
                  <a:close/>
                  <a:moveTo>
                    <a:pt x="878" y="96"/>
                  </a:moveTo>
                  <a:cubicBezTo>
                    <a:pt x="905" y="96"/>
                    <a:pt x="905" y="96"/>
                    <a:pt x="905" y="96"/>
                  </a:cubicBezTo>
                  <a:cubicBezTo>
                    <a:pt x="908" y="96"/>
                    <a:pt x="910" y="98"/>
                    <a:pt x="910" y="101"/>
                  </a:cubicBezTo>
                  <a:cubicBezTo>
                    <a:pt x="910" y="119"/>
                    <a:pt x="910" y="119"/>
                    <a:pt x="910" y="119"/>
                  </a:cubicBezTo>
                  <a:cubicBezTo>
                    <a:pt x="910" y="121"/>
                    <a:pt x="908" y="123"/>
                    <a:pt x="905" y="123"/>
                  </a:cubicBezTo>
                  <a:cubicBezTo>
                    <a:pt x="878" y="123"/>
                    <a:pt x="878" y="123"/>
                    <a:pt x="878" y="123"/>
                  </a:cubicBezTo>
                  <a:cubicBezTo>
                    <a:pt x="875" y="123"/>
                    <a:pt x="873" y="121"/>
                    <a:pt x="873" y="119"/>
                  </a:cubicBezTo>
                  <a:cubicBezTo>
                    <a:pt x="873" y="101"/>
                    <a:pt x="873" y="101"/>
                    <a:pt x="873" y="101"/>
                  </a:cubicBezTo>
                  <a:cubicBezTo>
                    <a:pt x="873" y="98"/>
                    <a:pt x="875" y="96"/>
                    <a:pt x="878" y="96"/>
                  </a:cubicBezTo>
                  <a:close/>
                  <a:moveTo>
                    <a:pt x="746" y="92"/>
                  </a:moveTo>
                  <a:cubicBezTo>
                    <a:pt x="773" y="92"/>
                    <a:pt x="773" y="92"/>
                    <a:pt x="773" y="92"/>
                  </a:cubicBezTo>
                  <a:cubicBezTo>
                    <a:pt x="776" y="92"/>
                    <a:pt x="778" y="95"/>
                    <a:pt x="778" y="99"/>
                  </a:cubicBezTo>
                  <a:cubicBezTo>
                    <a:pt x="778" y="126"/>
                    <a:pt x="778" y="126"/>
                    <a:pt x="778" y="126"/>
                  </a:cubicBezTo>
                  <a:cubicBezTo>
                    <a:pt x="778" y="129"/>
                    <a:pt x="776" y="132"/>
                    <a:pt x="773" y="132"/>
                  </a:cubicBezTo>
                  <a:cubicBezTo>
                    <a:pt x="746" y="132"/>
                    <a:pt x="746" y="132"/>
                    <a:pt x="746" y="132"/>
                  </a:cubicBezTo>
                  <a:cubicBezTo>
                    <a:pt x="743" y="132"/>
                    <a:pt x="741" y="129"/>
                    <a:pt x="741" y="126"/>
                  </a:cubicBezTo>
                  <a:cubicBezTo>
                    <a:pt x="741" y="99"/>
                    <a:pt x="741" y="99"/>
                    <a:pt x="741" y="99"/>
                  </a:cubicBezTo>
                  <a:cubicBezTo>
                    <a:pt x="741" y="95"/>
                    <a:pt x="743" y="92"/>
                    <a:pt x="746" y="92"/>
                  </a:cubicBezTo>
                  <a:close/>
                  <a:moveTo>
                    <a:pt x="741" y="174"/>
                  </a:moveTo>
                  <a:cubicBezTo>
                    <a:pt x="741" y="146"/>
                    <a:pt x="741" y="146"/>
                    <a:pt x="741" y="146"/>
                  </a:cubicBezTo>
                  <a:cubicBezTo>
                    <a:pt x="741" y="143"/>
                    <a:pt x="743" y="140"/>
                    <a:pt x="746" y="140"/>
                  </a:cubicBezTo>
                  <a:cubicBezTo>
                    <a:pt x="773" y="140"/>
                    <a:pt x="773" y="140"/>
                    <a:pt x="773" y="140"/>
                  </a:cubicBezTo>
                  <a:cubicBezTo>
                    <a:pt x="776" y="140"/>
                    <a:pt x="778" y="143"/>
                    <a:pt x="778" y="146"/>
                  </a:cubicBezTo>
                  <a:cubicBezTo>
                    <a:pt x="778" y="174"/>
                    <a:pt x="778" y="174"/>
                    <a:pt x="778" y="174"/>
                  </a:cubicBezTo>
                  <a:cubicBezTo>
                    <a:pt x="778" y="177"/>
                    <a:pt x="776" y="180"/>
                    <a:pt x="773" y="180"/>
                  </a:cubicBezTo>
                  <a:cubicBezTo>
                    <a:pt x="746" y="180"/>
                    <a:pt x="746" y="180"/>
                    <a:pt x="746" y="180"/>
                  </a:cubicBezTo>
                  <a:cubicBezTo>
                    <a:pt x="743" y="180"/>
                    <a:pt x="741" y="177"/>
                    <a:pt x="741" y="174"/>
                  </a:cubicBezTo>
                  <a:close/>
                  <a:moveTo>
                    <a:pt x="783" y="174"/>
                  </a:moveTo>
                  <a:cubicBezTo>
                    <a:pt x="783" y="146"/>
                    <a:pt x="783" y="146"/>
                    <a:pt x="783" y="146"/>
                  </a:cubicBezTo>
                  <a:cubicBezTo>
                    <a:pt x="783" y="143"/>
                    <a:pt x="785" y="140"/>
                    <a:pt x="788" y="140"/>
                  </a:cubicBezTo>
                  <a:cubicBezTo>
                    <a:pt x="815" y="140"/>
                    <a:pt x="815" y="140"/>
                    <a:pt x="815" y="140"/>
                  </a:cubicBezTo>
                  <a:cubicBezTo>
                    <a:pt x="817" y="140"/>
                    <a:pt x="820" y="143"/>
                    <a:pt x="820" y="146"/>
                  </a:cubicBezTo>
                  <a:cubicBezTo>
                    <a:pt x="820" y="174"/>
                    <a:pt x="820" y="174"/>
                    <a:pt x="820" y="174"/>
                  </a:cubicBezTo>
                  <a:cubicBezTo>
                    <a:pt x="820" y="177"/>
                    <a:pt x="817" y="180"/>
                    <a:pt x="815" y="180"/>
                  </a:cubicBezTo>
                  <a:cubicBezTo>
                    <a:pt x="788" y="180"/>
                    <a:pt x="788" y="180"/>
                    <a:pt x="788" y="180"/>
                  </a:cubicBezTo>
                  <a:cubicBezTo>
                    <a:pt x="785" y="180"/>
                    <a:pt x="783" y="177"/>
                    <a:pt x="783" y="174"/>
                  </a:cubicBezTo>
                  <a:close/>
                  <a:moveTo>
                    <a:pt x="825" y="174"/>
                  </a:moveTo>
                  <a:cubicBezTo>
                    <a:pt x="825" y="146"/>
                    <a:pt x="825" y="146"/>
                    <a:pt x="825" y="146"/>
                  </a:cubicBezTo>
                  <a:cubicBezTo>
                    <a:pt x="825" y="143"/>
                    <a:pt x="827" y="140"/>
                    <a:pt x="830" y="140"/>
                  </a:cubicBezTo>
                  <a:cubicBezTo>
                    <a:pt x="857" y="140"/>
                    <a:pt x="857" y="140"/>
                    <a:pt x="857" y="140"/>
                  </a:cubicBezTo>
                  <a:cubicBezTo>
                    <a:pt x="859" y="140"/>
                    <a:pt x="862" y="143"/>
                    <a:pt x="862" y="146"/>
                  </a:cubicBezTo>
                  <a:cubicBezTo>
                    <a:pt x="862" y="174"/>
                    <a:pt x="862" y="174"/>
                    <a:pt x="862" y="174"/>
                  </a:cubicBezTo>
                  <a:cubicBezTo>
                    <a:pt x="862" y="177"/>
                    <a:pt x="859" y="180"/>
                    <a:pt x="857" y="180"/>
                  </a:cubicBezTo>
                  <a:cubicBezTo>
                    <a:pt x="830" y="180"/>
                    <a:pt x="830" y="180"/>
                    <a:pt x="830" y="180"/>
                  </a:cubicBezTo>
                  <a:cubicBezTo>
                    <a:pt x="827" y="180"/>
                    <a:pt x="825" y="177"/>
                    <a:pt x="825" y="174"/>
                  </a:cubicBezTo>
                  <a:close/>
                  <a:moveTo>
                    <a:pt x="882" y="190"/>
                  </a:moveTo>
                  <a:cubicBezTo>
                    <a:pt x="882" y="141"/>
                    <a:pt x="882" y="141"/>
                    <a:pt x="882" y="141"/>
                  </a:cubicBezTo>
                  <a:cubicBezTo>
                    <a:pt x="882" y="136"/>
                    <a:pt x="884" y="132"/>
                    <a:pt x="887" y="132"/>
                  </a:cubicBezTo>
                  <a:cubicBezTo>
                    <a:pt x="906" y="132"/>
                    <a:pt x="906" y="132"/>
                    <a:pt x="906" y="132"/>
                  </a:cubicBezTo>
                  <a:cubicBezTo>
                    <a:pt x="909" y="132"/>
                    <a:pt x="911" y="136"/>
                    <a:pt x="911" y="141"/>
                  </a:cubicBezTo>
                  <a:cubicBezTo>
                    <a:pt x="911" y="190"/>
                    <a:pt x="911" y="190"/>
                    <a:pt x="911" y="190"/>
                  </a:cubicBezTo>
                  <a:cubicBezTo>
                    <a:pt x="911" y="195"/>
                    <a:pt x="909" y="199"/>
                    <a:pt x="906" y="199"/>
                  </a:cubicBezTo>
                  <a:cubicBezTo>
                    <a:pt x="887" y="199"/>
                    <a:pt x="887" y="199"/>
                    <a:pt x="887" y="199"/>
                  </a:cubicBezTo>
                  <a:cubicBezTo>
                    <a:pt x="884" y="199"/>
                    <a:pt x="882" y="195"/>
                    <a:pt x="882" y="190"/>
                  </a:cubicBezTo>
                  <a:close/>
                  <a:moveTo>
                    <a:pt x="741" y="220"/>
                  </a:moveTo>
                  <a:cubicBezTo>
                    <a:pt x="741" y="192"/>
                    <a:pt x="741" y="192"/>
                    <a:pt x="741" y="192"/>
                  </a:cubicBezTo>
                  <a:cubicBezTo>
                    <a:pt x="741" y="189"/>
                    <a:pt x="743" y="186"/>
                    <a:pt x="746" y="186"/>
                  </a:cubicBezTo>
                  <a:cubicBezTo>
                    <a:pt x="773" y="186"/>
                    <a:pt x="773" y="186"/>
                    <a:pt x="773" y="186"/>
                  </a:cubicBezTo>
                  <a:cubicBezTo>
                    <a:pt x="776" y="186"/>
                    <a:pt x="778" y="189"/>
                    <a:pt x="778" y="192"/>
                  </a:cubicBezTo>
                  <a:cubicBezTo>
                    <a:pt x="778" y="220"/>
                    <a:pt x="778" y="220"/>
                    <a:pt x="778" y="220"/>
                  </a:cubicBezTo>
                  <a:cubicBezTo>
                    <a:pt x="778" y="223"/>
                    <a:pt x="776" y="226"/>
                    <a:pt x="773" y="226"/>
                  </a:cubicBezTo>
                  <a:cubicBezTo>
                    <a:pt x="746" y="226"/>
                    <a:pt x="746" y="226"/>
                    <a:pt x="746" y="226"/>
                  </a:cubicBezTo>
                  <a:cubicBezTo>
                    <a:pt x="743" y="226"/>
                    <a:pt x="741" y="223"/>
                    <a:pt x="741" y="220"/>
                  </a:cubicBezTo>
                  <a:close/>
                  <a:moveTo>
                    <a:pt x="788" y="226"/>
                  </a:moveTo>
                  <a:cubicBezTo>
                    <a:pt x="785" y="226"/>
                    <a:pt x="783" y="223"/>
                    <a:pt x="783" y="220"/>
                  </a:cubicBezTo>
                  <a:cubicBezTo>
                    <a:pt x="783" y="192"/>
                    <a:pt x="783" y="192"/>
                    <a:pt x="783" y="192"/>
                  </a:cubicBezTo>
                  <a:cubicBezTo>
                    <a:pt x="783" y="189"/>
                    <a:pt x="785" y="186"/>
                    <a:pt x="788" y="186"/>
                  </a:cubicBezTo>
                  <a:cubicBezTo>
                    <a:pt x="815" y="186"/>
                    <a:pt x="815" y="186"/>
                    <a:pt x="815" y="186"/>
                  </a:cubicBezTo>
                  <a:cubicBezTo>
                    <a:pt x="817" y="186"/>
                    <a:pt x="820" y="189"/>
                    <a:pt x="820" y="192"/>
                  </a:cubicBezTo>
                  <a:cubicBezTo>
                    <a:pt x="820" y="220"/>
                    <a:pt x="820" y="220"/>
                    <a:pt x="820" y="220"/>
                  </a:cubicBezTo>
                  <a:cubicBezTo>
                    <a:pt x="820" y="223"/>
                    <a:pt x="817" y="226"/>
                    <a:pt x="815" y="226"/>
                  </a:cubicBezTo>
                  <a:cubicBezTo>
                    <a:pt x="788" y="226"/>
                    <a:pt x="788" y="226"/>
                    <a:pt x="788" y="226"/>
                  </a:cubicBezTo>
                  <a:close/>
                  <a:moveTo>
                    <a:pt x="830" y="234"/>
                  </a:moveTo>
                  <a:cubicBezTo>
                    <a:pt x="857" y="234"/>
                    <a:pt x="857" y="234"/>
                    <a:pt x="857" y="234"/>
                  </a:cubicBezTo>
                  <a:cubicBezTo>
                    <a:pt x="859" y="234"/>
                    <a:pt x="862" y="237"/>
                    <a:pt x="862" y="240"/>
                  </a:cubicBezTo>
                  <a:cubicBezTo>
                    <a:pt x="862" y="267"/>
                    <a:pt x="862" y="267"/>
                    <a:pt x="862" y="267"/>
                  </a:cubicBezTo>
                  <a:cubicBezTo>
                    <a:pt x="862" y="271"/>
                    <a:pt x="859" y="274"/>
                    <a:pt x="857" y="274"/>
                  </a:cubicBezTo>
                  <a:cubicBezTo>
                    <a:pt x="830" y="274"/>
                    <a:pt x="830" y="274"/>
                    <a:pt x="830" y="274"/>
                  </a:cubicBezTo>
                  <a:cubicBezTo>
                    <a:pt x="827" y="274"/>
                    <a:pt x="825" y="271"/>
                    <a:pt x="825" y="267"/>
                  </a:cubicBezTo>
                  <a:cubicBezTo>
                    <a:pt x="825" y="240"/>
                    <a:pt x="825" y="240"/>
                    <a:pt x="825" y="240"/>
                  </a:cubicBezTo>
                  <a:cubicBezTo>
                    <a:pt x="825" y="237"/>
                    <a:pt x="827" y="234"/>
                    <a:pt x="830" y="234"/>
                  </a:cubicBezTo>
                  <a:close/>
                  <a:moveTo>
                    <a:pt x="882" y="264"/>
                  </a:moveTo>
                  <a:cubicBezTo>
                    <a:pt x="882" y="215"/>
                    <a:pt x="882" y="215"/>
                    <a:pt x="882" y="215"/>
                  </a:cubicBezTo>
                  <a:cubicBezTo>
                    <a:pt x="882" y="210"/>
                    <a:pt x="884" y="206"/>
                    <a:pt x="887" y="206"/>
                  </a:cubicBezTo>
                  <a:cubicBezTo>
                    <a:pt x="907" y="206"/>
                    <a:pt x="907" y="206"/>
                    <a:pt x="907" y="206"/>
                  </a:cubicBezTo>
                  <a:cubicBezTo>
                    <a:pt x="909" y="206"/>
                    <a:pt x="911" y="210"/>
                    <a:pt x="911" y="215"/>
                  </a:cubicBezTo>
                  <a:cubicBezTo>
                    <a:pt x="911" y="264"/>
                    <a:pt x="911" y="264"/>
                    <a:pt x="911" y="264"/>
                  </a:cubicBezTo>
                  <a:cubicBezTo>
                    <a:pt x="911" y="269"/>
                    <a:pt x="909" y="274"/>
                    <a:pt x="907" y="274"/>
                  </a:cubicBezTo>
                  <a:cubicBezTo>
                    <a:pt x="887" y="274"/>
                    <a:pt x="887" y="274"/>
                    <a:pt x="887" y="274"/>
                  </a:cubicBezTo>
                  <a:cubicBezTo>
                    <a:pt x="884" y="274"/>
                    <a:pt x="882" y="269"/>
                    <a:pt x="882" y="264"/>
                  </a:cubicBezTo>
                  <a:close/>
                  <a:moveTo>
                    <a:pt x="752" y="234"/>
                  </a:moveTo>
                  <a:cubicBezTo>
                    <a:pt x="809" y="234"/>
                    <a:pt x="809" y="234"/>
                    <a:pt x="809" y="234"/>
                  </a:cubicBezTo>
                  <a:cubicBezTo>
                    <a:pt x="815" y="234"/>
                    <a:pt x="820" y="237"/>
                    <a:pt x="820" y="240"/>
                  </a:cubicBezTo>
                  <a:cubicBezTo>
                    <a:pt x="820" y="267"/>
                    <a:pt x="820" y="267"/>
                    <a:pt x="820" y="267"/>
                  </a:cubicBezTo>
                  <a:cubicBezTo>
                    <a:pt x="820" y="271"/>
                    <a:pt x="815" y="274"/>
                    <a:pt x="809" y="274"/>
                  </a:cubicBezTo>
                  <a:cubicBezTo>
                    <a:pt x="752" y="274"/>
                    <a:pt x="752" y="274"/>
                    <a:pt x="752" y="274"/>
                  </a:cubicBezTo>
                  <a:cubicBezTo>
                    <a:pt x="746" y="274"/>
                    <a:pt x="741" y="271"/>
                    <a:pt x="741" y="267"/>
                  </a:cubicBezTo>
                  <a:cubicBezTo>
                    <a:pt x="741" y="240"/>
                    <a:pt x="741" y="240"/>
                    <a:pt x="741" y="240"/>
                  </a:cubicBezTo>
                  <a:cubicBezTo>
                    <a:pt x="741" y="237"/>
                    <a:pt x="746" y="234"/>
                    <a:pt x="752" y="234"/>
                  </a:cubicBezTo>
                  <a:close/>
                  <a:moveTo>
                    <a:pt x="830" y="186"/>
                  </a:moveTo>
                  <a:cubicBezTo>
                    <a:pt x="857" y="186"/>
                    <a:pt x="857" y="186"/>
                    <a:pt x="857" y="186"/>
                  </a:cubicBezTo>
                  <a:cubicBezTo>
                    <a:pt x="859" y="186"/>
                    <a:pt x="862" y="189"/>
                    <a:pt x="862" y="192"/>
                  </a:cubicBezTo>
                  <a:cubicBezTo>
                    <a:pt x="862" y="220"/>
                    <a:pt x="862" y="220"/>
                    <a:pt x="862" y="220"/>
                  </a:cubicBezTo>
                  <a:cubicBezTo>
                    <a:pt x="862" y="223"/>
                    <a:pt x="859" y="226"/>
                    <a:pt x="857" y="226"/>
                  </a:cubicBezTo>
                  <a:cubicBezTo>
                    <a:pt x="830" y="226"/>
                    <a:pt x="830" y="226"/>
                    <a:pt x="830" y="226"/>
                  </a:cubicBezTo>
                  <a:cubicBezTo>
                    <a:pt x="827" y="226"/>
                    <a:pt x="825" y="223"/>
                    <a:pt x="825" y="220"/>
                  </a:cubicBezTo>
                  <a:cubicBezTo>
                    <a:pt x="825" y="192"/>
                    <a:pt x="825" y="192"/>
                    <a:pt x="825" y="192"/>
                  </a:cubicBezTo>
                  <a:cubicBezTo>
                    <a:pt x="825" y="189"/>
                    <a:pt x="827" y="186"/>
                    <a:pt x="830" y="186"/>
                  </a:cubicBezTo>
                  <a:close/>
                  <a:moveTo>
                    <a:pt x="396" y="56"/>
                  </a:moveTo>
                  <a:cubicBezTo>
                    <a:pt x="396" y="30"/>
                    <a:pt x="396" y="30"/>
                    <a:pt x="396" y="30"/>
                  </a:cubicBezTo>
                  <a:cubicBezTo>
                    <a:pt x="396" y="26"/>
                    <a:pt x="399" y="24"/>
                    <a:pt x="401" y="24"/>
                  </a:cubicBezTo>
                  <a:cubicBezTo>
                    <a:pt x="428" y="24"/>
                    <a:pt x="428" y="24"/>
                    <a:pt x="428" y="24"/>
                  </a:cubicBezTo>
                  <a:cubicBezTo>
                    <a:pt x="431" y="24"/>
                    <a:pt x="433" y="26"/>
                    <a:pt x="433" y="30"/>
                  </a:cubicBezTo>
                  <a:cubicBezTo>
                    <a:pt x="433" y="56"/>
                    <a:pt x="433" y="56"/>
                    <a:pt x="433" y="56"/>
                  </a:cubicBezTo>
                  <a:cubicBezTo>
                    <a:pt x="433" y="60"/>
                    <a:pt x="431" y="62"/>
                    <a:pt x="428" y="62"/>
                  </a:cubicBezTo>
                  <a:cubicBezTo>
                    <a:pt x="401" y="62"/>
                    <a:pt x="401" y="62"/>
                    <a:pt x="401" y="62"/>
                  </a:cubicBezTo>
                  <a:cubicBezTo>
                    <a:pt x="399" y="62"/>
                    <a:pt x="396" y="60"/>
                    <a:pt x="396" y="56"/>
                  </a:cubicBezTo>
                  <a:close/>
                  <a:moveTo>
                    <a:pt x="447" y="56"/>
                  </a:moveTo>
                  <a:cubicBezTo>
                    <a:pt x="447" y="30"/>
                    <a:pt x="447" y="30"/>
                    <a:pt x="447" y="30"/>
                  </a:cubicBezTo>
                  <a:cubicBezTo>
                    <a:pt x="447" y="26"/>
                    <a:pt x="449" y="24"/>
                    <a:pt x="452" y="24"/>
                  </a:cubicBezTo>
                  <a:cubicBezTo>
                    <a:pt x="478" y="24"/>
                    <a:pt x="478" y="24"/>
                    <a:pt x="478" y="24"/>
                  </a:cubicBezTo>
                  <a:cubicBezTo>
                    <a:pt x="481" y="24"/>
                    <a:pt x="484" y="26"/>
                    <a:pt x="484" y="30"/>
                  </a:cubicBezTo>
                  <a:cubicBezTo>
                    <a:pt x="484" y="56"/>
                    <a:pt x="484" y="56"/>
                    <a:pt x="484" y="56"/>
                  </a:cubicBezTo>
                  <a:cubicBezTo>
                    <a:pt x="484" y="60"/>
                    <a:pt x="481" y="62"/>
                    <a:pt x="478" y="62"/>
                  </a:cubicBezTo>
                  <a:cubicBezTo>
                    <a:pt x="452" y="62"/>
                    <a:pt x="452" y="62"/>
                    <a:pt x="452" y="62"/>
                  </a:cubicBezTo>
                  <a:cubicBezTo>
                    <a:pt x="449" y="62"/>
                    <a:pt x="447" y="60"/>
                    <a:pt x="447" y="56"/>
                  </a:cubicBezTo>
                  <a:close/>
                  <a:moveTo>
                    <a:pt x="488" y="56"/>
                  </a:moveTo>
                  <a:cubicBezTo>
                    <a:pt x="488" y="30"/>
                    <a:pt x="488" y="30"/>
                    <a:pt x="488" y="30"/>
                  </a:cubicBezTo>
                  <a:cubicBezTo>
                    <a:pt x="488" y="26"/>
                    <a:pt x="490" y="24"/>
                    <a:pt x="493" y="24"/>
                  </a:cubicBezTo>
                  <a:cubicBezTo>
                    <a:pt x="520" y="24"/>
                    <a:pt x="520" y="24"/>
                    <a:pt x="520" y="24"/>
                  </a:cubicBezTo>
                  <a:cubicBezTo>
                    <a:pt x="523" y="24"/>
                    <a:pt x="525" y="26"/>
                    <a:pt x="525" y="30"/>
                  </a:cubicBezTo>
                  <a:cubicBezTo>
                    <a:pt x="525" y="56"/>
                    <a:pt x="525" y="56"/>
                    <a:pt x="525" y="56"/>
                  </a:cubicBezTo>
                  <a:cubicBezTo>
                    <a:pt x="525" y="60"/>
                    <a:pt x="523" y="62"/>
                    <a:pt x="520" y="62"/>
                  </a:cubicBezTo>
                  <a:cubicBezTo>
                    <a:pt x="493" y="62"/>
                    <a:pt x="493" y="62"/>
                    <a:pt x="493" y="62"/>
                  </a:cubicBezTo>
                  <a:cubicBezTo>
                    <a:pt x="490" y="62"/>
                    <a:pt x="488" y="60"/>
                    <a:pt x="488" y="56"/>
                  </a:cubicBezTo>
                  <a:close/>
                  <a:moveTo>
                    <a:pt x="530" y="56"/>
                  </a:moveTo>
                  <a:cubicBezTo>
                    <a:pt x="530" y="30"/>
                    <a:pt x="530" y="30"/>
                    <a:pt x="530" y="30"/>
                  </a:cubicBezTo>
                  <a:cubicBezTo>
                    <a:pt x="530" y="26"/>
                    <a:pt x="533" y="24"/>
                    <a:pt x="535" y="24"/>
                  </a:cubicBezTo>
                  <a:cubicBezTo>
                    <a:pt x="562" y="24"/>
                    <a:pt x="562" y="24"/>
                    <a:pt x="562" y="24"/>
                  </a:cubicBezTo>
                  <a:cubicBezTo>
                    <a:pt x="565" y="24"/>
                    <a:pt x="567" y="26"/>
                    <a:pt x="567" y="30"/>
                  </a:cubicBezTo>
                  <a:cubicBezTo>
                    <a:pt x="567" y="56"/>
                    <a:pt x="567" y="56"/>
                    <a:pt x="567" y="56"/>
                  </a:cubicBezTo>
                  <a:cubicBezTo>
                    <a:pt x="567" y="60"/>
                    <a:pt x="565" y="62"/>
                    <a:pt x="562" y="62"/>
                  </a:cubicBezTo>
                  <a:cubicBezTo>
                    <a:pt x="535" y="62"/>
                    <a:pt x="535" y="62"/>
                    <a:pt x="535" y="62"/>
                  </a:cubicBezTo>
                  <a:cubicBezTo>
                    <a:pt x="533" y="62"/>
                    <a:pt x="530" y="60"/>
                    <a:pt x="530" y="56"/>
                  </a:cubicBezTo>
                  <a:close/>
                  <a:moveTo>
                    <a:pt x="572" y="56"/>
                  </a:moveTo>
                  <a:cubicBezTo>
                    <a:pt x="572" y="30"/>
                    <a:pt x="572" y="30"/>
                    <a:pt x="572" y="30"/>
                  </a:cubicBezTo>
                  <a:cubicBezTo>
                    <a:pt x="572" y="26"/>
                    <a:pt x="574" y="24"/>
                    <a:pt x="577" y="24"/>
                  </a:cubicBezTo>
                  <a:cubicBezTo>
                    <a:pt x="604" y="24"/>
                    <a:pt x="604" y="24"/>
                    <a:pt x="604" y="24"/>
                  </a:cubicBezTo>
                  <a:cubicBezTo>
                    <a:pt x="606" y="24"/>
                    <a:pt x="609" y="26"/>
                    <a:pt x="609" y="30"/>
                  </a:cubicBezTo>
                  <a:cubicBezTo>
                    <a:pt x="609" y="56"/>
                    <a:pt x="609" y="56"/>
                    <a:pt x="609" y="56"/>
                  </a:cubicBezTo>
                  <a:cubicBezTo>
                    <a:pt x="609" y="60"/>
                    <a:pt x="606" y="62"/>
                    <a:pt x="604" y="62"/>
                  </a:cubicBezTo>
                  <a:cubicBezTo>
                    <a:pt x="577" y="62"/>
                    <a:pt x="577" y="62"/>
                    <a:pt x="577" y="62"/>
                  </a:cubicBezTo>
                  <a:cubicBezTo>
                    <a:pt x="574" y="62"/>
                    <a:pt x="572" y="60"/>
                    <a:pt x="572" y="56"/>
                  </a:cubicBezTo>
                  <a:close/>
                  <a:moveTo>
                    <a:pt x="637" y="54"/>
                  </a:moveTo>
                  <a:cubicBezTo>
                    <a:pt x="637" y="32"/>
                    <a:pt x="637" y="32"/>
                    <a:pt x="637" y="32"/>
                  </a:cubicBezTo>
                  <a:cubicBezTo>
                    <a:pt x="637" y="30"/>
                    <a:pt x="639" y="27"/>
                    <a:pt x="641" y="27"/>
                  </a:cubicBezTo>
                  <a:cubicBezTo>
                    <a:pt x="663" y="27"/>
                    <a:pt x="663" y="27"/>
                    <a:pt x="663" y="27"/>
                  </a:cubicBezTo>
                  <a:cubicBezTo>
                    <a:pt x="665" y="27"/>
                    <a:pt x="667" y="30"/>
                    <a:pt x="667" y="32"/>
                  </a:cubicBezTo>
                  <a:cubicBezTo>
                    <a:pt x="667" y="54"/>
                    <a:pt x="667" y="54"/>
                    <a:pt x="667" y="54"/>
                  </a:cubicBezTo>
                  <a:cubicBezTo>
                    <a:pt x="667" y="57"/>
                    <a:pt x="665" y="59"/>
                    <a:pt x="663" y="59"/>
                  </a:cubicBezTo>
                  <a:cubicBezTo>
                    <a:pt x="641" y="59"/>
                    <a:pt x="641" y="59"/>
                    <a:pt x="641" y="59"/>
                  </a:cubicBezTo>
                  <a:cubicBezTo>
                    <a:pt x="639" y="59"/>
                    <a:pt x="637" y="57"/>
                    <a:pt x="637" y="54"/>
                  </a:cubicBezTo>
                  <a:close/>
                  <a:moveTo>
                    <a:pt x="675" y="56"/>
                  </a:moveTo>
                  <a:cubicBezTo>
                    <a:pt x="675" y="30"/>
                    <a:pt x="675" y="30"/>
                    <a:pt x="675" y="30"/>
                  </a:cubicBezTo>
                  <a:cubicBezTo>
                    <a:pt x="675" y="26"/>
                    <a:pt x="677" y="24"/>
                    <a:pt x="680" y="24"/>
                  </a:cubicBezTo>
                  <a:cubicBezTo>
                    <a:pt x="707" y="24"/>
                    <a:pt x="707" y="24"/>
                    <a:pt x="707" y="24"/>
                  </a:cubicBezTo>
                  <a:cubicBezTo>
                    <a:pt x="710" y="24"/>
                    <a:pt x="712" y="26"/>
                    <a:pt x="712" y="30"/>
                  </a:cubicBezTo>
                  <a:cubicBezTo>
                    <a:pt x="712" y="56"/>
                    <a:pt x="712" y="56"/>
                    <a:pt x="712" y="56"/>
                  </a:cubicBezTo>
                  <a:cubicBezTo>
                    <a:pt x="712" y="60"/>
                    <a:pt x="710" y="62"/>
                    <a:pt x="707" y="62"/>
                  </a:cubicBezTo>
                  <a:cubicBezTo>
                    <a:pt x="680" y="62"/>
                    <a:pt x="680" y="62"/>
                    <a:pt x="680" y="62"/>
                  </a:cubicBezTo>
                  <a:cubicBezTo>
                    <a:pt x="677" y="62"/>
                    <a:pt x="675" y="60"/>
                    <a:pt x="675" y="56"/>
                  </a:cubicBezTo>
                  <a:close/>
                  <a:moveTo>
                    <a:pt x="741" y="52"/>
                  </a:moveTo>
                  <a:cubicBezTo>
                    <a:pt x="741" y="34"/>
                    <a:pt x="741" y="34"/>
                    <a:pt x="741" y="34"/>
                  </a:cubicBezTo>
                  <a:cubicBezTo>
                    <a:pt x="741" y="32"/>
                    <a:pt x="743" y="30"/>
                    <a:pt x="746" y="30"/>
                  </a:cubicBezTo>
                  <a:cubicBezTo>
                    <a:pt x="773" y="30"/>
                    <a:pt x="773" y="30"/>
                    <a:pt x="773" y="30"/>
                  </a:cubicBezTo>
                  <a:cubicBezTo>
                    <a:pt x="776" y="30"/>
                    <a:pt x="778" y="32"/>
                    <a:pt x="778" y="34"/>
                  </a:cubicBezTo>
                  <a:cubicBezTo>
                    <a:pt x="778" y="52"/>
                    <a:pt x="778" y="52"/>
                    <a:pt x="778" y="52"/>
                  </a:cubicBezTo>
                  <a:cubicBezTo>
                    <a:pt x="778" y="55"/>
                    <a:pt x="776" y="56"/>
                    <a:pt x="773" y="56"/>
                  </a:cubicBezTo>
                  <a:cubicBezTo>
                    <a:pt x="746" y="56"/>
                    <a:pt x="746" y="56"/>
                    <a:pt x="746" y="56"/>
                  </a:cubicBezTo>
                  <a:cubicBezTo>
                    <a:pt x="743" y="56"/>
                    <a:pt x="741" y="55"/>
                    <a:pt x="741" y="52"/>
                  </a:cubicBezTo>
                  <a:close/>
                  <a:moveTo>
                    <a:pt x="783" y="52"/>
                  </a:moveTo>
                  <a:cubicBezTo>
                    <a:pt x="783" y="34"/>
                    <a:pt x="783" y="34"/>
                    <a:pt x="783" y="34"/>
                  </a:cubicBezTo>
                  <a:cubicBezTo>
                    <a:pt x="783" y="32"/>
                    <a:pt x="785" y="30"/>
                    <a:pt x="788" y="30"/>
                  </a:cubicBezTo>
                  <a:cubicBezTo>
                    <a:pt x="815" y="30"/>
                    <a:pt x="815" y="30"/>
                    <a:pt x="815" y="30"/>
                  </a:cubicBezTo>
                  <a:cubicBezTo>
                    <a:pt x="817" y="30"/>
                    <a:pt x="820" y="32"/>
                    <a:pt x="820" y="34"/>
                  </a:cubicBezTo>
                  <a:cubicBezTo>
                    <a:pt x="820" y="52"/>
                    <a:pt x="820" y="52"/>
                    <a:pt x="820" y="52"/>
                  </a:cubicBezTo>
                  <a:cubicBezTo>
                    <a:pt x="820" y="55"/>
                    <a:pt x="817" y="56"/>
                    <a:pt x="815" y="56"/>
                  </a:cubicBezTo>
                  <a:cubicBezTo>
                    <a:pt x="788" y="56"/>
                    <a:pt x="788" y="56"/>
                    <a:pt x="788" y="56"/>
                  </a:cubicBezTo>
                  <a:cubicBezTo>
                    <a:pt x="785" y="56"/>
                    <a:pt x="783" y="55"/>
                    <a:pt x="783" y="52"/>
                  </a:cubicBezTo>
                  <a:close/>
                  <a:moveTo>
                    <a:pt x="825" y="34"/>
                  </a:moveTo>
                  <a:cubicBezTo>
                    <a:pt x="825" y="32"/>
                    <a:pt x="827" y="30"/>
                    <a:pt x="830" y="30"/>
                  </a:cubicBezTo>
                  <a:cubicBezTo>
                    <a:pt x="857" y="30"/>
                    <a:pt x="857" y="30"/>
                    <a:pt x="857" y="30"/>
                  </a:cubicBezTo>
                  <a:cubicBezTo>
                    <a:pt x="859" y="30"/>
                    <a:pt x="862" y="32"/>
                    <a:pt x="862" y="34"/>
                  </a:cubicBezTo>
                  <a:cubicBezTo>
                    <a:pt x="862" y="52"/>
                    <a:pt x="862" y="52"/>
                    <a:pt x="862" y="52"/>
                  </a:cubicBezTo>
                  <a:cubicBezTo>
                    <a:pt x="862" y="55"/>
                    <a:pt x="859" y="56"/>
                    <a:pt x="857" y="56"/>
                  </a:cubicBezTo>
                  <a:cubicBezTo>
                    <a:pt x="830" y="56"/>
                    <a:pt x="830" y="56"/>
                    <a:pt x="830" y="56"/>
                  </a:cubicBezTo>
                  <a:cubicBezTo>
                    <a:pt x="827" y="56"/>
                    <a:pt x="825" y="55"/>
                    <a:pt x="825" y="52"/>
                  </a:cubicBezTo>
                  <a:cubicBezTo>
                    <a:pt x="825" y="34"/>
                    <a:pt x="825" y="34"/>
                    <a:pt x="825" y="34"/>
                  </a:cubicBezTo>
                  <a:close/>
                  <a:moveTo>
                    <a:pt x="866" y="34"/>
                  </a:moveTo>
                  <a:cubicBezTo>
                    <a:pt x="866" y="32"/>
                    <a:pt x="869" y="30"/>
                    <a:pt x="871" y="30"/>
                  </a:cubicBezTo>
                  <a:cubicBezTo>
                    <a:pt x="898" y="30"/>
                    <a:pt x="898" y="30"/>
                    <a:pt x="898" y="30"/>
                  </a:cubicBezTo>
                  <a:cubicBezTo>
                    <a:pt x="901" y="30"/>
                    <a:pt x="903" y="32"/>
                    <a:pt x="903" y="34"/>
                  </a:cubicBezTo>
                  <a:cubicBezTo>
                    <a:pt x="903" y="52"/>
                    <a:pt x="903" y="52"/>
                    <a:pt x="903" y="52"/>
                  </a:cubicBezTo>
                  <a:cubicBezTo>
                    <a:pt x="903" y="55"/>
                    <a:pt x="901" y="56"/>
                    <a:pt x="898" y="56"/>
                  </a:cubicBezTo>
                  <a:cubicBezTo>
                    <a:pt x="871" y="56"/>
                    <a:pt x="871" y="56"/>
                    <a:pt x="871" y="56"/>
                  </a:cubicBezTo>
                  <a:cubicBezTo>
                    <a:pt x="869" y="56"/>
                    <a:pt x="866" y="55"/>
                    <a:pt x="866" y="52"/>
                  </a:cubicBezTo>
                  <a:cubicBezTo>
                    <a:pt x="866" y="34"/>
                    <a:pt x="866" y="34"/>
                    <a:pt x="866" y="34"/>
                  </a:cubicBezTo>
                  <a:close/>
                  <a:moveTo>
                    <a:pt x="66" y="27"/>
                  </a:moveTo>
                  <a:cubicBezTo>
                    <a:pt x="66" y="59"/>
                    <a:pt x="66" y="59"/>
                    <a:pt x="66" y="59"/>
                  </a:cubicBezTo>
                  <a:cubicBezTo>
                    <a:pt x="66" y="63"/>
                    <a:pt x="63" y="66"/>
                    <a:pt x="59" y="66"/>
                  </a:cubicBezTo>
                  <a:cubicBezTo>
                    <a:pt x="24" y="66"/>
                    <a:pt x="24" y="66"/>
                    <a:pt x="24" y="66"/>
                  </a:cubicBezTo>
                  <a:cubicBezTo>
                    <a:pt x="20" y="66"/>
                    <a:pt x="17" y="63"/>
                    <a:pt x="17" y="59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7" y="23"/>
                    <a:pt x="20" y="20"/>
                    <a:pt x="24" y="20"/>
                  </a:cubicBezTo>
                  <a:cubicBezTo>
                    <a:pt x="59" y="20"/>
                    <a:pt x="59" y="20"/>
                    <a:pt x="59" y="20"/>
                  </a:cubicBezTo>
                  <a:cubicBezTo>
                    <a:pt x="63" y="20"/>
                    <a:pt x="66" y="23"/>
                    <a:pt x="66" y="27"/>
                  </a:cubicBezTo>
                  <a:close/>
                </a:path>
              </a:pathLst>
            </a:custGeom>
            <a:solidFill>
              <a:srgbClr val="1FB4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6"/>
            <p:cNvSpPr/>
            <p:nvPr/>
          </p:nvSpPr>
          <p:spPr bwMode="auto">
            <a:xfrm>
              <a:off x="360" y="2623"/>
              <a:ext cx="79" cy="74"/>
            </a:xfrm>
            <a:custGeom>
              <a:avLst/>
              <a:gdLst>
                <a:gd name="T0" fmla="*/ 49 w 49"/>
                <a:gd name="T1" fmla="*/ 39 h 46"/>
                <a:gd name="T2" fmla="*/ 49 w 49"/>
                <a:gd name="T3" fmla="*/ 7 h 46"/>
                <a:gd name="T4" fmla="*/ 42 w 49"/>
                <a:gd name="T5" fmla="*/ 0 h 46"/>
                <a:gd name="T6" fmla="*/ 7 w 49"/>
                <a:gd name="T7" fmla="*/ 0 h 46"/>
                <a:gd name="T8" fmla="*/ 0 w 49"/>
                <a:gd name="T9" fmla="*/ 7 h 46"/>
                <a:gd name="T10" fmla="*/ 0 w 49"/>
                <a:gd name="T11" fmla="*/ 39 h 46"/>
                <a:gd name="T12" fmla="*/ 7 w 49"/>
                <a:gd name="T13" fmla="*/ 46 h 46"/>
                <a:gd name="T14" fmla="*/ 42 w 49"/>
                <a:gd name="T15" fmla="*/ 46 h 46"/>
                <a:gd name="T16" fmla="*/ 49 w 49"/>
                <a:gd name="T17" fmla="*/ 39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46">
                  <a:moveTo>
                    <a:pt x="49" y="39"/>
                  </a:moveTo>
                  <a:cubicBezTo>
                    <a:pt x="49" y="7"/>
                    <a:pt x="49" y="7"/>
                    <a:pt x="49" y="7"/>
                  </a:cubicBezTo>
                  <a:cubicBezTo>
                    <a:pt x="49" y="3"/>
                    <a:pt x="46" y="0"/>
                    <a:pt x="42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43"/>
                    <a:pt x="3" y="46"/>
                    <a:pt x="7" y="46"/>
                  </a:cubicBezTo>
                  <a:cubicBezTo>
                    <a:pt x="42" y="46"/>
                    <a:pt x="42" y="46"/>
                    <a:pt x="42" y="46"/>
                  </a:cubicBezTo>
                  <a:cubicBezTo>
                    <a:pt x="46" y="46"/>
                    <a:pt x="49" y="43"/>
                    <a:pt x="49" y="39"/>
                  </a:cubicBez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7"/>
            <p:cNvSpPr/>
            <p:nvPr/>
          </p:nvSpPr>
          <p:spPr bwMode="auto">
            <a:xfrm>
              <a:off x="490" y="2629"/>
              <a:ext cx="60" cy="62"/>
            </a:xfrm>
            <a:custGeom>
              <a:avLst/>
              <a:gdLst>
                <a:gd name="T0" fmla="*/ 0 w 37"/>
                <a:gd name="T1" fmla="*/ 6 h 38"/>
                <a:gd name="T2" fmla="*/ 0 w 37"/>
                <a:gd name="T3" fmla="*/ 32 h 38"/>
                <a:gd name="T4" fmla="*/ 5 w 37"/>
                <a:gd name="T5" fmla="*/ 38 h 38"/>
                <a:gd name="T6" fmla="*/ 31 w 37"/>
                <a:gd name="T7" fmla="*/ 38 h 38"/>
                <a:gd name="T8" fmla="*/ 37 w 37"/>
                <a:gd name="T9" fmla="*/ 32 h 38"/>
                <a:gd name="T10" fmla="*/ 37 w 37"/>
                <a:gd name="T11" fmla="*/ 6 h 38"/>
                <a:gd name="T12" fmla="*/ 31 w 37"/>
                <a:gd name="T13" fmla="*/ 0 h 38"/>
                <a:gd name="T14" fmla="*/ 5 w 37"/>
                <a:gd name="T15" fmla="*/ 0 h 38"/>
                <a:gd name="T16" fmla="*/ 0 w 37"/>
                <a:gd name="T17" fmla="*/ 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38">
                  <a:moveTo>
                    <a:pt x="0" y="6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6"/>
                    <a:pt x="2" y="38"/>
                    <a:pt x="5" y="38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4" y="38"/>
                    <a:pt x="37" y="36"/>
                    <a:pt x="37" y="32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7" y="2"/>
                    <a:pt x="34" y="0"/>
                    <a:pt x="31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6"/>
                  </a:cubicBez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Freeform 8"/>
            <p:cNvSpPr/>
            <p:nvPr/>
          </p:nvSpPr>
          <p:spPr bwMode="auto">
            <a:xfrm>
              <a:off x="556" y="2629"/>
              <a:ext cx="60" cy="62"/>
            </a:xfrm>
            <a:custGeom>
              <a:avLst/>
              <a:gdLst>
                <a:gd name="T0" fmla="*/ 0 w 37"/>
                <a:gd name="T1" fmla="*/ 6 h 38"/>
                <a:gd name="T2" fmla="*/ 0 w 37"/>
                <a:gd name="T3" fmla="*/ 32 h 38"/>
                <a:gd name="T4" fmla="*/ 5 w 37"/>
                <a:gd name="T5" fmla="*/ 38 h 38"/>
                <a:gd name="T6" fmla="*/ 32 w 37"/>
                <a:gd name="T7" fmla="*/ 38 h 38"/>
                <a:gd name="T8" fmla="*/ 37 w 37"/>
                <a:gd name="T9" fmla="*/ 32 h 38"/>
                <a:gd name="T10" fmla="*/ 37 w 37"/>
                <a:gd name="T11" fmla="*/ 6 h 38"/>
                <a:gd name="T12" fmla="*/ 32 w 37"/>
                <a:gd name="T13" fmla="*/ 0 h 38"/>
                <a:gd name="T14" fmla="*/ 5 w 37"/>
                <a:gd name="T15" fmla="*/ 0 h 38"/>
                <a:gd name="T16" fmla="*/ 0 w 37"/>
                <a:gd name="T17" fmla="*/ 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38">
                  <a:moveTo>
                    <a:pt x="0" y="6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6"/>
                    <a:pt x="2" y="38"/>
                    <a:pt x="5" y="38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5" y="38"/>
                    <a:pt x="37" y="36"/>
                    <a:pt x="37" y="32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7" y="2"/>
                    <a:pt x="35" y="0"/>
                    <a:pt x="32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6"/>
                  </a:cubicBez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Freeform 9"/>
            <p:cNvSpPr/>
            <p:nvPr/>
          </p:nvSpPr>
          <p:spPr bwMode="auto">
            <a:xfrm>
              <a:off x="624" y="2629"/>
              <a:ext cx="60" cy="62"/>
            </a:xfrm>
            <a:custGeom>
              <a:avLst/>
              <a:gdLst>
                <a:gd name="T0" fmla="*/ 0 w 37"/>
                <a:gd name="T1" fmla="*/ 6 h 38"/>
                <a:gd name="T2" fmla="*/ 0 w 37"/>
                <a:gd name="T3" fmla="*/ 32 h 38"/>
                <a:gd name="T4" fmla="*/ 5 w 37"/>
                <a:gd name="T5" fmla="*/ 38 h 38"/>
                <a:gd name="T6" fmla="*/ 32 w 37"/>
                <a:gd name="T7" fmla="*/ 38 h 38"/>
                <a:gd name="T8" fmla="*/ 37 w 37"/>
                <a:gd name="T9" fmla="*/ 32 h 38"/>
                <a:gd name="T10" fmla="*/ 37 w 37"/>
                <a:gd name="T11" fmla="*/ 6 h 38"/>
                <a:gd name="T12" fmla="*/ 32 w 37"/>
                <a:gd name="T13" fmla="*/ 0 h 38"/>
                <a:gd name="T14" fmla="*/ 5 w 37"/>
                <a:gd name="T15" fmla="*/ 0 h 38"/>
                <a:gd name="T16" fmla="*/ 0 w 37"/>
                <a:gd name="T17" fmla="*/ 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38">
                  <a:moveTo>
                    <a:pt x="0" y="6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6"/>
                    <a:pt x="2" y="38"/>
                    <a:pt x="5" y="38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5" y="38"/>
                    <a:pt x="37" y="36"/>
                    <a:pt x="37" y="32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7" y="2"/>
                    <a:pt x="35" y="0"/>
                    <a:pt x="32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6"/>
                  </a:cubicBez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Freeform 10"/>
            <p:cNvSpPr/>
            <p:nvPr/>
          </p:nvSpPr>
          <p:spPr bwMode="auto">
            <a:xfrm>
              <a:off x="692" y="2629"/>
              <a:ext cx="60" cy="62"/>
            </a:xfrm>
            <a:custGeom>
              <a:avLst/>
              <a:gdLst>
                <a:gd name="T0" fmla="*/ 0 w 37"/>
                <a:gd name="T1" fmla="*/ 6 h 38"/>
                <a:gd name="T2" fmla="*/ 0 w 37"/>
                <a:gd name="T3" fmla="*/ 32 h 38"/>
                <a:gd name="T4" fmla="*/ 5 w 37"/>
                <a:gd name="T5" fmla="*/ 38 h 38"/>
                <a:gd name="T6" fmla="*/ 32 w 37"/>
                <a:gd name="T7" fmla="*/ 38 h 38"/>
                <a:gd name="T8" fmla="*/ 37 w 37"/>
                <a:gd name="T9" fmla="*/ 32 h 38"/>
                <a:gd name="T10" fmla="*/ 37 w 37"/>
                <a:gd name="T11" fmla="*/ 6 h 38"/>
                <a:gd name="T12" fmla="*/ 32 w 37"/>
                <a:gd name="T13" fmla="*/ 0 h 38"/>
                <a:gd name="T14" fmla="*/ 5 w 37"/>
                <a:gd name="T15" fmla="*/ 0 h 38"/>
                <a:gd name="T16" fmla="*/ 0 w 37"/>
                <a:gd name="T17" fmla="*/ 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38">
                  <a:moveTo>
                    <a:pt x="0" y="6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6"/>
                    <a:pt x="2" y="38"/>
                    <a:pt x="5" y="38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4" y="38"/>
                    <a:pt x="37" y="36"/>
                    <a:pt x="37" y="32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7" y="2"/>
                    <a:pt x="34" y="0"/>
                    <a:pt x="32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6"/>
                  </a:cubicBez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Freeform 11"/>
            <p:cNvSpPr/>
            <p:nvPr/>
          </p:nvSpPr>
          <p:spPr bwMode="auto">
            <a:xfrm>
              <a:off x="772" y="2629"/>
              <a:ext cx="60" cy="62"/>
            </a:xfrm>
            <a:custGeom>
              <a:avLst/>
              <a:gdLst>
                <a:gd name="T0" fmla="*/ 0 w 37"/>
                <a:gd name="T1" fmla="*/ 6 h 38"/>
                <a:gd name="T2" fmla="*/ 0 w 37"/>
                <a:gd name="T3" fmla="*/ 32 h 38"/>
                <a:gd name="T4" fmla="*/ 5 w 37"/>
                <a:gd name="T5" fmla="*/ 38 h 38"/>
                <a:gd name="T6" fmla="*/ 32 w 37"/>
                <a:gd name="T7" fmla="*/ 38 h 38"/>
                <a:gd name="T8" fmla="*/ 37 w 37"/>
                <a:gd name="T9" fmla="*/ 32 h 38"/>
                <a:gd name="T10" fmla="*/ 37 w 37"/>
                <a:gd name="T11" fmla="*/ 6 h 38"/>
                <a:gd name="T12" fmla="*/ 32 w 37"/>
                <a:gd name="T13" fmla="*/ 0 h 38"/>
                <a:gd name="T14" fmla="*/ 5 w 37"/>
                <a:gd name="T15" fmla="*/ 0 h 38"/>
                <a:gd name="T16" fmla="*/ 0 w 37"/>
                <a:gd name="T17" fmla="*/ 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38">
                  <a:moveTo>
                    <a:pt x="0" y="6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6"/>
                    <a:pt x="2" y="38"/>
                    <a:pt x="5" y="38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5" y="38"/>
                    <a:pt x="37" y="36"/>
                    <a:pt x="37" y="32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7" y="2"/>
                    <a:pt x="35" y="0"/>
                    <a:pt x="32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6"/>
                  </a:cubicBez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Freeform 12"/>
            <p:cNvSpPr/>
            <p:nvPr/>
          </p:nvSpPr>
          <p:spPr bwMode="auto">
            <a:xfrm>
              <a:off x="840" y="2629"/>
              <a:ext cx="60" cy="62"/>
            </a:xfrm>
            <a:custGeom>
              <a:avLst/>
              <a:gdLst>
                <a:gd name="T0" fmla="*/ 0 w 37"/>
                <a:gd name="T1" fmla="*/ 6 h 38"/>
                <a:gd name="T2" fmla="*/ 0 w 37"/>
                <a:gd name="T3" fmla="*/ 32 h 38"/>
                <a:gd name="T4" fmla="*/ 5 w 37"/>
                <a:gd name="T5" fmla="*/ 38 h 38"/>
                <a:gd name="T6" fmla="*/ 32 w 37"/>
                <a:gd name="T7" fmla="*/ 38 h 38"/>
                <a:gd name="T8" fmla="*/ 37 w 37"/>
                <a:gd name="T9" fmla="*/ 32 h 38"/>
                <a:gd name="T10" fmla="*/ 37 w 37"/>
                <a:gd name="T11" fmla="*/ 6 h 38"/>
                <a:gd name="T12" fmla="*/ 32 w 37"/>
                <a:gd name="T13" fmla="*/ 0 h 38"/>
                <a:gd name="T14" fmla="*/ 5 w 37"/>
                <a:gd name="T15" fmla="*/ 0 h 38"/>
                <a:gd name="T16" fmla="*/ 0 w 37"/>
                <a:gd name="T17" fmla="*/ 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38">
                  <a:moveTo>
                    <a:pt x="0" y="6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6"/>
                    <a:pt x="2" y="38"/>
                    <a:pt x="5" y="38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4" y="38"/>
                    <a:pt x="37" y="36"/>
                    <a:pt x="37" y="32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7" y="2"/>
                    <a:pt x="34" y="0"/>
                    <a:pt x="32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6"/>
                  </a:cubicBez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Freeform 13"/>
            <p:cNvSpPr/>
            <p:nvPr/>
          </p:nvSpPr>
          <p:spPr bwMode="auto">
            <a:xfrm>
              <a:off x="908" y="2629"/>
              <a:ext cx="60" cy="62"/>
            </a:xfrm>
            <a:custGeom>
              <a:avLst/>
              <a:gdLst>
                <a:gd name="T0" fmla="*/ 0 w 37"/>
                <a:gd name="T1" fmla="*/ 6 h 38"/>
                <a:gd name="T2" fmla="*/ 0 w 37"/>
                <a:gd name="T3" fmla="*/ 32 h 38"/>
                <a:gd name="T4" fmla="*/ 5 w 37"/>
                <a:gd name="T5" fmla="*/ 38 h 38"/>
                <a:gd name="T6" fmla="*/ 32 w 37"/>
                <a:gd name="T7" fmla="*/ 38 h 38"/>
                <a:gd name="T8" fmla="*/ 37 w 37"/>
                <a:gd name="T9" fmla="*/ 32 h 38"/>
                <a:gd name="T10" fmla="*/ 37 w 37"/>
                <a:gd name="T11" fmla="*/ 6 h 38"/>
                <a:gd name="T12" fmla="*/ 32 w 37"/>
                <a:gd name="T13" fmla="*/ 0 h 38"/>
                <a:gd name="T14" fmla="*/ 5 w 37"/>
                <a:gd name="T15" fmla="*/ 0 h 38"/>
                <a:gd name="T16" fmla="*/ 0 w 37"/>
                <a:gd name="T17" fmla="*/ 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38">
                  <a:moveTo>
                    <a:pt x="0" y="6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6"/>
                    <a:pt x="2" y="38"/>
                    <a:pt x="5" y="38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4" y="38"/>
                    <a:pt x="37" y="36"/>
                    <a:pt x="37" y="32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7" y="2"/>
                    <a:pt x="34" y="0"/>
                    <a:pt x="32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6"/>
                  </a:cubicBez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Freeform 14"/>
            <p:cNvSpPr/>
            <p:nvPr/>
          </p:nvSpPr>
          <p:spPr bwMode="auto">
            <a:xfrm>
              <a:off x="974" y="2629"/>
              <a:ext cx="60" cy="62"/>
            </a:xfrm>
            <a:custGeom>
              <a:avLst/>
              <a:gdLst>
                <a:gd name="T0" fmla="*/ 0 w 37"/>
                <a:gd name="T1" fmla="*/ 6 h 38"/>
                <a:gd name="T2" fmla="*/ 0 w 37"/>
                <a:gd name="T3" fmla="*/ 32 h 38"/>
                <a:gd name="T4" fmla="*/ 5 w 37"/>
                <a:gd name="T5" fmla="*/ 38 h 38"/>
                <a:gd name="T6" fmla="*/ 32 w 37"/>
                <a:gd name="T7" fmla="*/ 38 h 38"/>
                <a:gd name="T8" fmla="*/ 37 w 37"/>
                <a:gd name="T9" fmla="*/ 32 h 38"/>
                <a:gd name="T10" fmla="*/ 37 w 37"/>
                <a:gd name="T11" fmla="*/ 6 h 38"/>
                <a:gd name="T12" fmla="*/ 32 w 37"/>
                <a:gd name="T13" fmla="*/ 0 h 38"/>
                <a:gd name="T14" fmla="*/ 5 w 37"/>
                <a:gd name="T15" fmla="*/ 0 h 38"/>
                <a:gd name="T16" fmla="*/ 0 w 37"/>
                <a:gd name="T17" fmla="*/ 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38">
                  <a:moveTo>
                    <a:pt x="0" y="6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6"/>
                    <a:pt x="3" y="38"/>
                    <a:pt x="5" y="38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5" y="38"/>
                    <a:pt x="37" y="36"/>
                    <a:pt x="37" y="32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7" y="2"/>
                    <a:pt x="35" y="0"/>
                    <a:pt x="32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0" y="2"/>
                    <a:pt x="0" y="6"/>
                  </a:cubicBez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Freeform 15"/>
            <p:cNvSpPr/>
            <p:nvPr/>
          </p:nvSpPr>
          <p:spPr bwMode="auto">
            <a:xfrm>
              <a:off x="1057" y="2629"/>
              <a:ext cx="60" cy="62"/>
            </a:xfrm>
            <a:custGeom>
              <a:avLst/>
              <a:gdLst>
                <a:gd name="T0" fmla="*/ 0 w 37"/>
                <a:gd name="T1" fmla="*/ 6 h 38"/>
                <a:gd name="T2" fmla="*/ 0 w 37"/>
                <a:gd name="T3" fmla="*/ 32 h 38"/>
                <a:gd name="T4" fmla="*/ 5 w 37"/>
                <a:gd name="T5" fmla="*/ 38 h 38"/>
                <a:gd name="T6" fmla="*/ 31 w 37"/>
                <a:gd name="T7" fmla="*/ 38 h 38"/>
                <a:gd name="T8" fmla="*/ 37 w 37"/>
                <a:gd name="T9" fmla="*/ 32 h 38"/>
                <a:gd name="T10" fmla="*/ 37 w 37"/>
                <a:gd name="T11" fmla="*/ 6 h 38"/>
                <a:gd name="T12" fmla="*/ 31 w 37"/>
                <a:gd name="T13" fmla="*/ 0 h 38"/>
                <a:gd name="T14" fmla="*/ 5 w 37"/>
                <a:gd name="T15" fmla="*/ 0 h 38"/>
                <a:gd name="T16" fmla="*/ 0 w 37"/>
                <a:gd name="T17" fmla="*/ 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38">
                  <a:moveTo>
                    <a:pt x="0" y="6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6"/>
                    <a:pt x="2" y="38"/>
                    <a:pt x="5" y="38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4" y="38"/>
                    <a:pt x="37" y="36"/>
                    <a:pt x="37" y="32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7" y="2"/>
                    <a:pt x="34" y="0"/>
                    <a:pt x="31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6"/>
                  </a:cubicBez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Freeform 16"/>
            <p:cNvSpPr/>
            <p:nvPr/>
          </p:nvSpPr>
          <p:spPr bwMode="auto">
            <a:xfrm>
              <a:off x="1123" y="2629"/>
              <a:ext cx="60" cy="62"/>
            </a:xfrm>
            <a:custGeom>
              <a:avLst/>
              <a:gdLst>
                <a:gd name="T0" fmla="*/ 0 w 37"/>
                <a:gd name="T1" fmla="*/ 6 h 38"/>
                <a:gd name="T2" fmla="*/ 0 w 37"/>
                <a:gd name="T3" fmla="*/ 32 h 38"/>
                <a:gd name="T4" fmla="*/ 5 w 37"/>
                <a:gd name="T5" fmla="*/ 38 h 38"/>
                <a:gd name="T6" fmla="*/ 32 w 37"/>
                <a:gd name="T7" fmla="*/ 38 h 38"/>
                <a:gd name="T8" fmla="*/ 37 w 37"/>
                <a:gd name="T9" fmla="*/ 32 h 38"/>
                <a:gd name="T10" fmla="*/ 37 w 37"/>
                <a:gd name="T11" fmla="*/ 6 h 38"/>
                <a:gd name="T12" fmla="*/ 32 w 37"/>
                <a:gd name="T13" fmla="*/ 0 h 38"/>
                <a:gd name="T14" fmla="*/ 5 w 37"/>
                <a:gd name="T15" fmla="*/ 0 h 38"/>
                <a:gd name="T16" fmla="*/ 0 w 37"/>
                <a:gd name="T17" fmla="*/ 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38">
                  <a:moveTo>
                    <a:pt x="0" y="6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6"/>
                    <a:pt x="2" y="38"/>
                    <a:pt x="5" y="38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5" y="38"/>
                    <a:pt x="37" y="36"/>
                    <a:pt x="37" y="32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7" y="2"/>
                    <a:pt x="35" y="0"/>
                    <a:pt x="32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6"/>
                  </a:cubicBez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Freeform 17"/>
            <p:cNvSpPr/>
            <p:nvPr/>
          </p:nvSpPr>
          <p:spPr bwMode="auto">
            <a:xfrm>
              <a:off x="1192" y="2629"/>
              <a:ext cx="60" cy="62"/>
            </a:xfrm>
            <a:custGeom>
              <a:avLst/>
              <a:gdLst>
                <a:gd name="T0" fmla="*/ 0 w 37"/>
                <a:gd name="T1" fmla="*/ 6 h 38"/>
                <a:gd name="T2" fmla="*/ 0 w 37"/>
                <a:gd name="T3" fmla="*/ 32 h 38"/>
                <a:gd name="T4" fmla="*/ 5 w 37"/>
                <a:gd name="T5" fmla="*/ 38 h 38"/>
                <a:gd name="T6" fmla="*/ 32 w 37"/>
                <a:gd name="T7" fmla="*/ 38 h 38"/>
                <a:gd name="T8" fmla="*/ 37 w 37"/>
                <a:gd name="T9" fmla="*/ 32 h 38"/>
                <a:gd name="T10" fmla="*/ 37 w 37"/>
                <a:gd name="T11" fmla="*/ 6 h 38"/>
                <a:gd name="T12" fmla="*/ 32 w 37"/>
                <a:gd name="T13" fmla="*/ 0 h 38"/>
                <a:gd name="T14" fmla="*/ 5 w 37"/>
                <a:gd name="T15" fmla="*/ 0 h 38"/>
                <a:gd name="T16" fmla="*/ 0 w 37"/>
                <a:gd name="T17" fmla="*/ 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38">
                  <a:moveTo>
                    <a:pt x="0" y="6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6"/>
                    <a:pt x="3" y="38"/>
                    <a:pt x="5" y="38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5" y="38"/>
                    <a:pt x="37" y="36"/>
                    <a:pt x="37" y="32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7" y="2"/>
                    <a:pt x="35" y="0"/>
                    <a:pt x="32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0" y="2"/>
                    <a:pt x="0" y="6"/>
                  </a:cubicBez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Freeform 18"/>
            <p:cNvSpPr/>
            <p:nvPr/>
          </p:nvSpPr>
          <p:spPr bwMode="auto">
            <a:xfrm>
              <a:off x="1260" y="2629"/>
              <a:ext cx="60" cy="62"/>
            </a:xfrm>
            <a:custGeom>
              <a:avLst/>
              <a:gdLst>
                <a:gd name="T0" fmla="*/ 0 w 37"/>
                <a:gd name="T1" fmla="*/ 6 h 38"/>
                <a:gd name="T2" fmla="*/ 0 w 37"/>
                <a:gd name="T3" fmla="*/ 32 h 38"/>
                <a:gd name="T4" fmla="*/ 5 w 37"/>
                <a:gd name="T5" fmla="*/ 38 h 38"/>
                <a:gd name="T6" fmla="*/ 32 w 37"/>
                <a:gd name="T7" fmla="*/ 38 h 38"/>
                <a:gd name="T8" fmla="*/ 37 w 37"/>
                <a:gd name="T9" fmla="*/ 32 h 38"/>
                <a:gd name="T10" fmla="*/ 37 w 37"/>
                <a:gd name="T11" fmla="*/ 6 h 38"/>
                <a:gd name="T12" fmla="*/ 32 w 37"/>
                <a:gd name="T13" fmla="*/ 0 h 38"/>
                <a:gd name="T14" fmla="*/ 5 w 37"/>
                <a:gd name="T15" fmla="*/ 0 h 38"/>
                <a:gd name="T16" fmla="*/ 0 w 37"/>
                <a:gd name="T17" fmla="*/ 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38">
                  <a:moveTo>
                    <a:pt x="0" y="6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6"/>
                    <a:pt x="2" y="38"/>
                    <a:pt x="5" y="38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4" y="38"/>
                    <a:pt x="37" y="36"/>
                    <a:pt x="37" y="32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7" y="2"/>
                    <a:pt x="34" y="0"/>
                    <a:pt x="32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6"/>
                  </a:cubicBez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Freeform 19"/>
            <p:cNvSpPr/>
            <p:nvPr/>
          </p:nvSpPr>
          <p:spPr bwMode="auto">
            <a:xfrm>
              <a:off x="1365" y="2634"/>
              <a:ext cx="49" cy="52"/>
            </a:xfrm>
            <a:custGeom>
              <a:avLst/>
              <a:gdLst>
                <a:gd name="T0" fmla="*/ 0 w 30"/>
                <a:gd name="T1" fmla="*/ 5 h 32"/>
                <a:gd name="T2" fmla="*/ 0 w 30"/>
                <a:gd name="T3" fmla="*/ 27 h 32"/>
                <a:gd name="T4" fmla="*/ 4 w 30"/>
                <a:gd name="T5" fmla="*/ 32 h 32"/>
                <a:gd name="T6" fmla="*/ 26 w 30"/>
                <a:gd name="T7" fmla="*/ 32 h 32"/>
                <a:gd name="T8" fmla="*/ 30 w 30"/>
                <a:gd name="T9" fmla="*/ 27 h 32"/>
                <a:gd name="T10" fmla="*/ 30 w 30"/>
                <a:gd name="T11" fmla="*/ 5 h 32"/>
                <a:gd name="T12" fmla="*/ 26 w 30"/>
                <a:gd name="T13" fmla="*/ 0 h 32"/>
                <a:gd name="T14" fmla="*/ 4 w 30"/>
                <a:gd name="T15" fmla="*/ 0 h 32"/>
                <a:gd name="T16" fmla="*/ 0 w 30"/>
                <a:gd name="T17" fmla="*/ 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32">
                  <a:moveTo>
                    <a:pt x="0" y="5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30"/>
                    <a:pt x="2" y="32"/>
                    <a:pt x="4" y="32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8" y="32"/>
                    <a:pt x="30" y="30"/>
                    <a:pt x="30" y="27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30" y="3"/>
                    <a:pt x="28" y="0"/>
                    <a:pt x="26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3"/>
                    <a:pt x="0" y="5"/>
                  </a:cubicBez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Freeform 20"/>
            <p:cNvSpPr/>
            <p:nvPr/>
          </p:nvSpPr>
          <p:spPr bwMode="auto">
            <a:xfrm>
              <a:off x="1427" y="2629"/>
              <a:ext cx="60" cy="62"/>
            </a:xfrm>
            <a:custGeom>
              <a:avLst/>
              <a:gdLst>
                <a:gd name="T0" fmla="*/ 0 w 37"/>
                <a:gd name="T1" fmla="*/ 6 h 38"/>
                <a:gd name="T2" fmla="*/ 0 w 37"/>
                <a:gd name="T3" fmla="*/ 32 h 38"/>
                <a:gd name="T4" fmla="*/ 5 w 37"/>
                <a:gd name="T5" fmla="*/ 38 h 38"/>
                <a:gd name="T6" fmla="*/ 32 w 37"/>
                <a:gd name="T7" fmla="*/ 38 h 38"/>
                <a:gd name="T8" fmla="*/ 37 w 37"/>
                <a:gd name="T9" fmla="*/ 32 h 38"/>
                <a:gd name="T10" fmla="*/ 37 w 37"/>
                <a:gd name="T11" fmla="*/ 6 h 38"/>
                <a:gd name="T12" fmla="*/ 32 w 37"/>
                <a:gd name="T13" fmla="*/ 0 h 38"/>
                <a:gd name="T14" fmla="*/ 5 w 37"/>
                <a:gd name="T15" fmla="*/ 0 h 38"/>
                <a:gd name="T16" fmla="*/ 0 w 37"/>
                <a:gd name="T17" fmla="*/ 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38">
                  <a:moveTo>
                    <a:pt x="0" y="6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6"/>
                    <a:pt x="2" y="38"/>
                    <a:pt x="5" y="38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5" y="38"/>
                    <a:pt x="37" y="36"/>
                    <a:pt x="37" y="32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7" y="2"/>
                    <a:pt x="35" y="0"/>
                    <a:pt x="32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6"/>
                  </a:cubicBez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Freeform 21"/>
            <p:cNvSpPr/>
            <p:nvPr/>
          </p:nvSpPr>
          <p:spPr bwMode="auto">
            <a:xfrm>
              <a:off x="1534" y="2639"/>
              <a:ext cx="60" cy="42"/>
            </a:xfrm>
            <a:custGeom>
              <a:avLst/>
              <a:gdLst>
                <a:gd name="T0" fmla="*/ 0 w 37"/>
                <a:gd name="T1" fmla="*/ 4 h 26"/>
                <a:gd name="T2" fmla="*/ 0 w 37"/>
                <a:gd name="T3" fmla="*/ 22 h 26"/>
                <a:gd name="T4" fmla="*/ 5 w 37"/>
                <a:gd name="T5" fmla="*/ 26 h 26"/>
                <a:gd name="T6" fmla="*/ 32 w 37"/>
                <a:gd name="T7" fmla="*/ 26 h 26"/>
                <a:gd name="T8" fmla="*/ 37 w 37"/>
                <a:gd name="T9" fmla="*/ 22 h 26"/>
                <a:gd name="T10" fmla="*/ 37 w 37"/>
                <a:gd name="T11" fmla="*/ 4 h 26"/>
                <a:gd name="T12" fmla="*/ 32 w 37"/>
                <a:gd name="T13" fmla="*/ 0 h 26"/>
                <a:gd name="T14" fmla="*/ 5 w 37"/>
                <a:gd name="T15" fmla="*/ 0 h 26"/>
                <a:gd name="T16" fmla="*/ 0 w 37"/>
                <a:gd name="T17" fmla="*/ 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26">
                  <a:moveTo>
                    <a:pt x="0" y="4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5"/>
                    <a:pt x="2" y="26"/>
                    <a:pt x="5" y="26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5" y="26"/>
                    <a:pt x="37" y="25"/>
                    <a:pt x="37" y="22"/>
                  </a:cubicBezTo>
                  <a:cubicBezTo>
                    <a:pt x="37" y="4"/>
                    <a:pt x="37" y="4"/>
                    <a:pt x="37" y="4"/>
                  </a:cubicBezTo>
                  <a:cubicBezTo>
                    <a:pt x="37" y="2"/>
                    <a:pt x="35" y="0"/>
                    <a:pt x="32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Freeform 22"/>
            <p:cNvSpPr/>
            <p:nvPr/>
          </p:nvSpPr>
          <p:spPr bwMode="auto">
            <a:xfrm>
              <a:off x="1602" y="2639"/>
              <a:ext cx="60" cy="42"/>
            </a:xfrm>
            <a:custGeom>
              <a:avLst/>
              <a:gdLst>
                <a:gd name="T0" fmla="*/ 0 w 37"/>
                <a:gd name="T1" fmla="*/ 4 h 26"/>
                <a:gd name="T2" fmla="*/ 0 w 37"/>
                <a:gd name="T3" fmla="*/ 22 h 26"/>
                <a:gd name="T4" fmla="*/ 5 w 37"/>
                <a:gd name="T5" fmla="*/ 26 h 26"/>
                <a:gd name="T6" fmla="*/ 32 w 37"/>
                <a:gd name="T7" fmla="*/ 26 h 26"/>
                <a:gd name="T8" fmla="*/ 37 w 37"/>
                <a:gd name="T9" fmla="*/ 22 h 26"/>
                <a:gd name="T10" fmla="*/ 37 w 37"/>
                <a:gd name="T11" fmla="*/ 4 h 26"/>
                <a:gd name="T12" fmla="*/ 32 w 37"/>
                <a:gd name="T13" fmla="*/ 0 h 26"/>
                <a:gd name="T14" fmla="*/ 5 w 37"/>
                <a:gd name="T15" fmla="*/ 0 h 26"/>
                <a:gd name="T16" fmla="*/ 0 w 37"/>
                <a:gd name="T17" fmla="*/ 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26">
                  <a:moveTo>
                    <a:pt x="0" y="4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5"/>
                    <a:pt x="2" y="26"/>
                    <a:pt x="5" y="26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4" y="26"/>
                    <a:pt x="37" y="25"/>
                    <a:pt x="37" y="22"/>
                  </a:cubicBezTo>
                  <a:cubicBezTo>
                    <a:pt x="37" y="4"/>
                    <a:pt x="37" y="4"/>
                    <a:pt x="37" y="4"/>
                  </a:cubicBezTo>
                  <a:cubicBezTo>
                    <a:pt x="37" y="2"/>
                    <a:pt x="34" y="0"/>
                    <a:pt x="32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Freeform 23"/>
            <p:cNvSpPr/>
            <p:nvPr/>
          </p:nvSpPr>
          <p:spPr bwMode="auto">
            <a:xfrm>
              <a:off x="1670" y="2639"/>
              <a:ext cx="60" cy="42"/>
            </a:xfrm>
            <a:custGeom>
              <a:avLst/>
              <a:gdLst>
                <a:gd name="T0" fmla="*/ 0 w 37"/>
                <a:gd name="T1" fmla="*/ 4 h 26"/>
                <a:gd name="T2" fmla="*/ 0 w 37"/>
                <a:gd name="T3" fmla="*/ 22 h 26"/>
                <a:gd name="T4" fmla="*/ 5 w 37"/>
                <a:gd name="T5" fmla="*/ 26 h 26"/>
                <a:gd name="T6" fmla="*/ 32 w 37"/>
                <a:gd name="T7" fmla="*/ 26 h 26"/>
                <a:gd name="T8" fmla="*/ 37 w 37"/>
                <a:gd name="T9" fmla="*/ 22 h 26"/>
                <a:gd name="T10" fmla="*/ 37 w 37"/>
                <a:gd name="T11" fmla="*/ 4 h 26"/>
                <a:gd name="T12" fmla="*/ 32 w 37"/>
                <a:gd name="T13" fmla="*/ 0 h 26"/>
                <a:gd name="T14" fmla="*/ 5 w 37"/>
                <a:gd name="T15" fmla="*/ 0 h 26"/>
                <a:gd name="T16" fmla="*/ 0 w 37"/>
                <a:gd name="T17" fmla="*/ 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26">
                  <a:moveTo>
                    <a:pt x="0" y="4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5"/>
                    <a:pt x="2" y="26"/>
                    <a:pt x="5" y="26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4" y="26"/>
                    <a:pt x="37" y="25"/>
                    <a:pt x="37" y="22"/>
                  </a:cubicBezTo>
                  <a:cubicBezTo>
                    <a:pt x="37" y="4"/>
                    <a:pt x="37" y="4"/>
                    <a:pt x="37" y="4"/>
                  </a:cubicBezTo>
                  <a:cubicBezTo>
                    <a:pt x="37" y="2"/>
                    <a:pt x="34" y="0"/>
                    <a:pt x="32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Freeform 24"/>
            <p:cNvSpPr/>
            <p:nvPr/>
          </p:nvSpPr>
          <p:spPr bwMode="auto">
            <a:xfrm>
              <a:off x="1736" y="2639"/>
              <a:ext cx="60" cy="42"/>
            </a:xfrm>
            <a:custGeom>
              <a:avLst/>
              <a:gdLst>
                <a:gd name="T0" fmla="*/ 0 w 37"/>
                <a:gd name="T1" fmla="*/ 4 h 26"/>
                <a:gd name="T2" fmla="*/ 0 w 37"/>
                <a:gd name="T3" fmla="*/ 22 h 26"/>
                <a:gd name="T4" fmla="*/ 5 w 37"/>
                <a:gd name="T5" fmla="*/ 26 h 26"/>
                <a:gd name="T6" fmla="*/ 32 w 37"/>
                <a:gd name="T7" fmla="*/ 26 h 26"/>
                <a:gd name="T8" fmla="*/ 37 w 37"/>
                <a:gd name="T9" fmla="*/ 22 h 26"/>
                <a:gd name="T10" fmla="*/ 37 w 37"/>
                <a:gd name="T11" fmla="*/ 4 h 26"/>
                <a:gd name="T12" fmla="*/ 32 w 37"/>
                <a:gd name="T13" fmla="*/ 0 h 26"/>
                <a:gd name="T14" fmla="*/ 5 w 37"/>
                <a:gd name="T15" fmla="*/ 0 h 26"/>
                <a:gd name="T16" fmla="*/ 0 w 37"/>
                <a:gd name="T17" fmla="*/ 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26">
                  <a:moveTo>
                    <a:pt x="0" y="4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5"/>
                    <a:pt x="3" y="26"/>
                    <a:pt x="5" y="26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5" y="26"/>
                    <a:pt x="37" y="25"/>
                    <a:pt x="37" y="22"/>
                  </a:cubicBezTo>
                  <a:cubicBezTo>
                    <a:pt x="37" y="4"/>
                    <a:pt x="37" y="4"/>
                    <a:pt x="37" y="4"/>
                  </a:cubicBezTo>
                  <a:cubicBezTo>
                    <a:pt x="37" y="2"/>
                    <a:pt x="35" y="0"/>
                    <a:pt x="32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Freeform 25"/>
            <p:cNvSpPr/>
            <p:nvPr/>
          </p:nvSpPr>
          <p:spPr bwMode="auto">
            <a:xfrm>
              <a:off x="1748" y="2746"/>
              <a:ext cx="60" cy="44"/>
            </a:xfrm>
            <a:custGeom>
              <a:avLst/>
              <a:gdLst>
                <a:gd name="T0" fmla="*/ 32 w 37"/>
                <a:gd name="T1" fmla="*/ 0 h 27"/>
                <a:gd name="T2" fmla="*/ 5 w 37"/>
                <a:gd name="T3" fmla="*/ 0 h 27"/>
                <a:gd name="T4" fmla="*/ 0 w 37"/>
                <a:gd name="T5" fmla="*/ 5 h 27"/>
                <a:gd name="T6" fmla="*/ 0 w 37"/>
                <a:gd name="T7" fmla="*/ 23 h 27"/>
                <a:gd name="T8" fmla="*/ 5 w 37"/>
                <a:gd name="T9" fmla="*/ 27 h 27"/>
                <a:gd name="T10" fmla="*/ 32 w 37"/>
                <a:gd name="T11" fmla="*/ 27 h 27"/>
                <a:gd name="T12" fmla="*/ 37 w 37"/>
                <a:gd name="T13" fmla="*/ 23 h 27"/>
                <a:gd name="T14" fmla="*/ 37 w 37"/>
                <a:gd name="T15" fmla="*/ 5 h 27"/>
                <a:gd name="T16" fmla="*/ 32 w 37"/>
                <a:gd name="T1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27">
                  <a:moveTo>
                    <a:pt x="32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5"/>
                    <a:pt x="2" y="27"/>
                    <a:pt x="5" y="27"/>
                  </a:cubicBezTo>
                  <a:cubicBezTo>
                    <a:pt x="32" y="27"/>
                    <a:pt x="32" y="27"/>
                    <a:pt x="32" y="27"/>
                  </a:cubicBezTo>
                  <a:cubicBezTo>
                    <a:pt x="35" y="27"/>
                    <a:pt x="37" y="25"/>
                    <a:pt x="37" y="23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7" y="2"/>
                    <a:pt x="35" y="0"/>
                    <a:pt x="32" y="0"/>
                  </a:cubicBez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Freeform 26"/>
            <p:cNvSpPr/>
            <p:nvPr/>
          </p:nvSpPr>
          <p:spPr bwMode="auto">
            <a:xfrm>
              <a:off x="1762" y="2804"/>
              <a:ext cx="47" cy="109"/>
            </a:xfrm>
            <a:custGeom>
              <a:avLst/>
              <a:gdLst>
                <a:gd name="T0" fmla="*/ 24 w 29"/>
                <a:gd name="T1" fmla="*/ 0 h 67"/>
                <a:gd name="T2" fmla="*/ 5 w 29"/>
                <a:gd name="T3" fmla="*/ 0 h 67"/>
                <a:gd name="T4" fmla="*/ 0 w 29"/>
                <a:gd name="T5" fmla="*/ 9 h 67"/>
                <a:gd name="T6" fmla="*/ 0 w 29"/>
                <a:gd name="T7" fmla="*/ 58 h 67"/>
                <a:gd name="T8" fmla="*/ 5 w 29"/>
                <a:gd name="T9" fmla="*/ 67 h 67"/>
                <a:gd name="T10" fmla="*/ 24 w 29"/>
                <a:gd name="T11" fmla="*/ 67 h 67"/>
                <a:gd name="T12" fmla="*/ 29 w 29"/>
                <a:gd name="T13" fmla="*/ 58 h 67"/>
                <a:gd name="T14" fmla="*/ 29 w 29"/>
                <a:gd name="T15" fmla="*/ 9 h 67"/>
                <a:gd name="T16" fmla="*/ 24 w 29"/>
                <a:gd name="T17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67">
                  <a:moveTo>
                    <a:pt x="24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4"/>
                    <a:pt x="0" y="9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63"/>
                    <a:pt x="2" y="67"/>
                    <a:pt x="5" y="67"/>
                  </a:cubicBezTo>
                  <a:cubicBezTo>
                    <a:pt x="24" y="67"/>
                    <a:pt x="24" y="67"/>
                    <a:pt x="24" y="67"/>
                  </a:cubicBezTo>
                  <a:cubicBezTo>
                    <a:pt x="27" y="67"/>
                    <a:pt x="29" y="63"/>
                    <a:pt x="29" y="58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29" y="4"/>
                    <a:pt x="27" y="0"/>
                    <a:pt x="24" y="0"/>
                  </a:cubicBez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" name="Freeform 27"/>
            <p:cNvSpPr/>
            <p:nvPr/>
          </p:nvSpPr>
          <p:spPr bwMode="auto">
            <a:xfrm>
              <a:off x="1762" y="2924"/>
              <a:ext cx="47" cy="111"/>
            </a:xfrm>
            <a:custGeom>
              <a:avLst/>
              <a:gdLst>
                <a:gd name="T0" fmla="*/ 25 w 29"/>
                <a:gd name="T1" fmla="*/ 0 h 68"/>
                <a:gd name="T2" fmla="*/ 5 w 29"/>
                <a:gd name="T3" fmla="*/ 0 h 68"/>
                <a:gd name="T4" fmla="*/ 0 w 29"/>
                <a:gd name="T5" fmla="*/ 9 h 68"/>
                <a:gd name="T6" fmla="*/ 0 w 29"/>
                <a:gd name="T7" fmla="*/ 58 h 68"/>
                <a:gd name="T8" fmla="*/ 5 w 29"/>
                <a:gd name="T9" fmla="*/ 68 h 68"/>
                <a:gd name="T10" fmla="*/ 25 w 29"/>
                <a:gd name="T11" fmla="*/ 68 h 68"/>
                <a:gd name="T12" fmla="*/ 29 w 29"/>
                <a:gd name="T13" fmla="*/ 58 h 68"/>
                <a:gd name="T14" fmla="*/ 29 w 29"/>
                <a:gd name="T15" fmla="*/ 9 h 68"/>
                <a:gd name="T16" fmla="*/ 25 w 29"/>
                <a:gd name="T1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68">
                  <a:moveTo>
                    <a:pt x="2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4"/>
                    <a:pt x="0" y="9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63"/>
                    <a:pt x="2" y="68"/>
                    <a:pt x="5" y="68"/>
                  </a:cubicBezTo>
                  <a:cubicBezTo>
                    <a:pt x="25" y="68"/>
                    <a:pt x="25" y="68"/>
                    <a:pt x="25" y="68"/>
                  </a:cubicBezTo>
                  <a:cubicBezTo>
                    <a:pt x="27" y="68"/>
                    <a:pt x="29" y="63"/>
                    <a:pt x="29" y="58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29" y="4"/>
                    <a:pt x="27" y="0"/>
                    <a:pt x="25" y="0"/>
                  </a:cubicBez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" name="Freeform 28"/>
            <p:cNvSpPr/>
            <p:nvPr/>
          </p:nvSpPr>
          <p:spPr bwMode="auto">
            <a:xfrm>
              <a:off x="1670" y="2970"/>
              <a:ext cx="60" cy="65"/>
            </a:xfrm>
            <a:custGeom>
              <a:avLst/>
              <a:gdLst>
                <a:gd name="T0" fmla="*/ 37 w 37"/>
                <a:gd name="T1" fmla="*/ 6 h 40"/>
                <a:gd name="T2" fmla="*/ 32 w 37"/>
                <a:gd name="T3" fmla="*/ 0 h 40"/>
                <a:gd name="T4" fmla="*/ 5 w 37"/>
                <a:gd name="T5" fmla="*/ 0 h 40"/>
                <a:gd name="T6" fmla="*/ 0 w 37"/>
                <a:gd name="T7" fmla="*/ 6 h 40"/>
                <a:gd name="T8" fmla="*/ 0 w 37"/>
                <a:gd name="T9" fmla="*/ 33 h 40"/>
                <a:gd name="T10" fmla="*/ 5 w 37"/>
                <a:gd name="T11" fmla="*/ 40 h 40"/>
                <a:gd name="T12" fmla="*/ 32 w 37"/>
                <a:gd name="T13" fmla="*/ 40 h 40"/>
                <a:gd name="T14" fmla="*/ 37 w 37"/>
                <a:gd name="T15" fmla="*/ 33 h 40"/>
                <a:gd name="T16" fmla="*/ 37 w 37"/>
                <a:gd name="T1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40">
                  <a:moveTo>
                    <a:pt x="37" y="6"/>
                  </a:moveTo>
                  <a:cubicBezTo>
                    <a:pt x="37" y="3"/>
                    <a:pt x="34" y="0"/>
                    <a:pt x="32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7"/>
                    <a:pt x="2" y="40"/>
                    <a:pt x="5" y="40"/>
                  </a:cubicBezTo>
                  <a:cubicBezTo>
                    <a:pt x="32" y="40"/>
                    <a:pt x="32" y="40"/>
                    <a:pt x="32" y="40"/>
                  </a:cubicBezTo>
                  <a:cubicBezTo>
                    <a:pt x="34" y="40"/>
                    <a:pt x="37" y="37"/>
                    <a:pt x="37" y="33"/>
                  </a:cubicBezTo>
                  <a:lnTo>
                    <a:pt x="37" y="6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" name="Freeform 29"/>
            <p:cNvSpPr/>
            <p:nvPr/>
          </p:nvSpPr>
          <p:spPr bwMode="auto">
            <a:xfrm>
              <a:off x="1670" y="2892"/>
              <a:ext cx="60" cy="65"/>
            </a:xfrm>
            <a:custGeom>
              <a:avLst/>
              <a:gdLst>
                <a:gd name="T0" fmla="*/ 5 w 37"/>
                <a:gd name="T1" fmla="*/ 40 h 40"/>
                <a:gd name="T2" fmla="*/ 32 w 37"/>
                <a:gd name="T3" fmla="*/ 40 h 40"/>
                <a:gd name="T4" fmla="*/ 37 w 37"/>
                <a:gd name="T5" fmla="*/ 34 h 40"/>
                <a:gd name="T6" fmla="*/ 37 w 37"/>
                <a:gd name="T7" fmla="*/ 6 h 40"/>
                <a:gd name="T8" fmla="*/ 32 w 37"/>
                <a:gd name="T9" fmla="*/ 0 h 40"/>
                <a:gd name="T10" fmla="*/ 5 w 37"/>
                <a:gd name="T11" fmla="*/ 0 h 40"/>
                <a:gd name="T12" fmla="*/ 0 w 37"/>
                <a:gd name="T13" fmla="*/ 6 h 40"/>
                <a:gd name="T14" fmla="*/ 0 w 37"/>
                <a:gd name="T15" fmla="*/ 34 h 40"/>
                <a:gd name="T16" fmla="*/ 5 w 37"/>
                <a:gd name="T17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40">
                  <a:moveTo>
                    <a:pt x="5" y="40"/>
                  </a:moveTo>
                  <a:cubicBezTo>
                    <a:pt x="32" y="40"/>
                    <a:pt x="32" y="40"/>
                    <a:pt x="32" y="40"/>
                  </a:cubicBezTo>
                  <a:cubicBezTo>
                    <a:pt x="34" y="40"/>
                    <a:pt x="37" y="37"/>
                    <a:pt x="37" y="34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7" y="3"/>
                    <a:pt x="34" y="0"/>
                    <a:pt x="32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7"/>
                    <a:pt x="2" y="40"/>
                    <a:pt x="5" y="40"/>
                  </a:cubicBez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" name="Freeform 30"/>
            <p:cNvSpPr/>
            <p:nvPr/>
          </p:nvSpPr>
          <p:spPr bwMode="auto">
            <a:xfrm>
              <a:off x="1670" y="2817"/>
              <a:ext cx="60" cy="65"/>
            </a:xfrm>
            <a:custGeom>
              <a:avLst/>
              <a:gdLst>
                <a:gd name="T0" fmla="*/ 5 w 37"/>
                <a:gd name="T1" fmla="*/ 40 h 40"/>
                <a:gd name="T2" fmla="*/ 32 w 37"/>
                <a:gd name="T3" fmla="*/ 40 h 40"/>
                <a:gd name="T4" fmla="*/ 37 w 37"/>
                <a:gd name="T5" fmla="*/ 34 h 40"/>
                <a:gd name="T6" fmla="*/ 37 w 37"/>
                <a:gd name="T7" fmla="*/ 6 h 40"/>
                <a:gd name="T8" fmla="*/ 32 w 37"/>
                <a:gd name="T9" fmla="*/ 0 h 40"/>
                <a:gd name="T10" fmla="*/ 5 w 37"/>
                <a:gd name="T11" fmla="*/ 0 h 40"/>
                <a:gd name="T12" fmla="*/ 0 w 37"/>
                <a:gd name="T13" fmla="*/ 6 h 40"/>
                <a:gd name="T14" fmla="*/ 0 w 37"/>
                <a:gd name="T15" fmla="*/ 34 h 40"/>
                <a:gd name="T16" fmla="*/ 5 w 37"/>
                <a:gd name="T17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40">
                  <a:moveTo>
                    <a:pt x="5" y="40"/>
                  </a:moveTo>
                  <a:cubicBezTo>
                    <a:pt x="32" y="40"/>
                    <a:pt x="32" y="40"/>
                    <a:pt x="32" y="40"/>
                  </a:cubicBezTo>
                  <a:cubicBezTo>
                    <a:pt x="34" y="40"/>
                    <a:pt x="37" y="37"/>
                    <a:pt x="37" y="34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7" y="3"/>
                    <a:pt x="34" y="0"/>
                    <a:pt x="32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7"/>
                    <a:pt x="2" y="40"/>
                    <a:pt x="5" y="40"/>
                  </a:cubicBez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" name="Freeform 31"/>
            <p:cNvSpPr/>
            <p:nvPr/>
          </p:nvSpPr>
          <p:spPr bwMode="auto">
            <a:xfrm>
              <a:off x="1670" y="2740"/>
              <a:ext cx="60" cy="64"/>
            </a:xfrm>
            <a:custGeom>
              <a:avLst/>
              <a:gdLst>
                <a:gd name="T0" fmla="*/ 5 w 37"/>
                <a:gd name="T1" fmla="*/ 40 h 40"/>
                <a:gd name="T2" fmla="*/ 32 w 37"/>
                <a:gd name="T3" fmla="*/ 40 h 40"/>
                <a:gd name="T4" fmla="*/ 37 w 37"/>
                <a:gd name="T5" fmla="*/ 34 h 40"/>
                <a:gd name="T6" fmla="*/ 37 w 37"/>
                <a:gd name="T7" fmla="*/ 7 h 40"/>
                <a:gd name="T8" fmla="*/ 32 w 37"/>
                <a:gd name="T9" fmla="*/ 0 h 40"/>
                <a:gd name="T10" fmla="*/ 5 w 37"/>
                <a:gd name="T11" fmla="*/ 0 h 40"/>
                <a:gd name="T12" fmla="*/ 0 w 37"/>
                <a:gd name="T13" fmla="*/ 7 h 40"/>
                <a:gd name="T14" fmla="*/ 0 w 37"/>
                <a:gd name="T15" fmla="*/ 34 h 40"/>
                <a:gd name="T16" fmla="*/ 5 w 37"/>
                <a:gd name="T17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40">
                  <a:moveTo>
                    <a:pt x="5" y="40"/>
                  </a:moveTo>
                  <a:cubicBezTo>
                    <a:pt x="32" y="40"/>
                    <a:pt x="32" y="40"/>
                    <a:pt x="32" y="40"/>
                  </a:cubicBezTo>
                  <a:cubicBezTo>
                    <a:pt x="34" y="40"/>
                    <a:pt x="37" y="37"/>
                    <a:pt x="37" y="34"/>
                  </a:cubicBezTo>
                  <a:cubicBezTo>
                    <a:pt x="37" y="7"/>
                    <a:pt x="37" y="7"/>
                    <a:pt x="37" y="7"/>
                  </a:cubicBezTo>
                  <a:cubicBezTo>
                    <a:pt x="37" y="3"/>
                    <a:pt x="34" y="0"/>
                    <a:pt x="32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3"/>
                    <a:pt x="0" y="7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7"/>
                    <a:pt x="2" y="40"/>
                    <a:pt x="5" y="40"/>
                  </a:cubicBez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" name="Freeform 32"/>
            <p:cNvSpPr/>
            <p:nvPr/>
          </p:nvSpPr>
          <p:spPr bwMode="auto">
            <a:xfrm>
              <a:off x="1602" y="2740"/>
              <a:ext cx="60" cy="64"/>
            </a:xfrm>
            <a:custGeom>
              <a:avLst/>
              <a:gdLst>
                <a:gd name="T0" fmla="*/ 37 w 37"/>
                <a:gd name="T1" fmla="*/ 34 h 40"/>
                <a:gd name="T2" fmla="*/ 37 w 37"/>
                <a:gd name="T3" fmla="*/ 7 h 40"/>
                <a:gd name="T4" fmla="*/ 32 w 37"/>
                <a:gd name="T5" fmla="*/ 0 h 40"/>
                <a:gd name="T6" fmla="*/ 5 w 37"/>
                <a:gd name="T7" fmla="*/ 0 h 40"/>
                <a:gd name="T8" fmla="*/ 0 w 37"/>
                <a:gd name="T9" fmla="*/ 7 h 40"/>
                <a:gd name="T10" fmla="*/ 0 w 37"/>
                <a:gd name="T11" fmla="*/ 34 h 40"/>
                <a:gd name="T12" fmla="*/ 5 w 37"/>
                <a:gd name="T13" fmla="*/ 40 h 40"/>
                <a:gd name="T14" fmla="*/ 32 w 37"/>
                <a:gd name="T15" fmla="*/ 40 h 40"/>
                <a:gd name="T16" fmla="*/ 37 w 37"/>
                <a:gd name="T17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40">
                  <a:moveTo>
                    <a:pt x="37" y="34"/>
                  </a:moveTo>
                  <a:cubicBezTo>
                    <a:pt x="37" y="7"/>
                    <a:pt x="37" y="7"/>
                    <a:pt x="37" y="7"/>
                  </a:cubicBezTo>
                  <a:cubicBezTo>
                    <a:pt x="37" y="3"/>
                    <a:pt x="34" y="0"/>
                    <a:pt x="32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3"/>
                    <a:pt x="0" y="7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7"/>
                    <a:pt x="2" y="40"/>
                    <a:pt x="5" y="40"/>
                  </a:cubicBezTo>
                  <a:cubicBezTo>
                    <a:pt x="32" y="40"/>
                    <a:pt x="32" y="40"/>
                    <a:pt x="32" y="40"/>
                  </a:cubicBezTo>
                  <a:cubicBezTo>
                    <a:pt x="34" y="40"/>
                    <a:pt x="37" y="37"/>
                    <a:pt x="37" y="34"/>
                  </a:cubicBez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" name="Freeform 33"/>
            <p:cNvSpPr/>
            <p:nvPr/>
          </p:nvSpPr>
          <p:spPr bwMode="auto">
            <a:xfrm>
              <a:off x="1602" y="2817"/>
              <a:ext cx="60" cy="65"/>
            </a:xfrm>
            <a:custGeom>
              <a:avLst/>
              <a:gdLst>
                <a:gd name="T0" fmla="*/ 32 w 37"/>
                <a:gd name="T1" fmla="*/ 0 h 40"/>
                <a:gd name="T2" fmla="*/ 5 w 37"/>
                <a:gd name="T3" fmla="*/ 0 h 40"/>
                <a:gd name="T4" fmla="*/ 0 w 37"/>
                <a:gd name="T5" fmla="*/ 6 h 40"/>
                <a:gd name="T6" fmla="*/ 0 w 37"/>
                <a:gd name="T7" fmla="*/ 34 h 40"/>
                <a:gd name="T8" fmla="*/ 5 w 37"/>
                <a:gd name="T9" fmla="*/ 40 h 40"/>
                <a:gd name="T10" fmla="*/ 32 w 37"/>
                <a:gd name="T11" fmla="*/ 40 h 40"/>
                <a:gd name="T12" fmla="*/ 37 w 37"/>
                <a:gd name="T13" fmla="*/ 34 h 40"/>
                <a:gd name="T14" fmla="*/ 37 w 37"/>
                <a:gd name="T15" fmla="*/ 6 h 40"/>
                <a:gd name="T16" fmla="*/ 32 w 37"/>
                <a:gd name="T1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40">
                  <a:moveTo>
                    <a:pt x="32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7"/>
                    <a:pt x="2" y="40"/>
                    <a:pt x="5" y="40"/>
                  </a:cubicBezTo>
                  <a:cubicBezTo>
                    <a:pt x="32" y="40"/>
                    <a:pt x="32" y="40"/>
                    <a:pt x="32" y="40"/>
                  </a:cubicBezTo>
                  <a:cubicBezTo>
                    <a:pt x="34" y="40"/>
                    <a:pt x="37" y="37"/>
                    <a:pt x="37" y="34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7" y="3"/>
                    <a:pt x="34" y="0"/>
                    <a:pt x="32" y="0"/>
                  </a:cubicBez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" name="Freeform 34"/>
            <p:cNvSpPr/>
            <p:nvPr/>
          </p:nvSpPr>
          <p:spPr bwMode="auto">
            <a:xfrm>
              <a:off x="1602" y="2892"/>
              <a:ext cx="60" cy="65"/>
            </a:xfrm>
            <a:custGeom>
              <a:avLst/>
              <a:gdLst>
                <a:gd name="T0" fmla="*/ 32 w 37"/>
                <a:gd name="T1" fmla="*/ 0 h 40"/>
                <a:gd name="T2" fmla="*/ 5 w 37"/>
                <a:gd name="T3" fmla="*/ 0 h 40"/>
                <a:gd name="T4" fmla="*/ 0 w 37"/>
                <a:gd name="T5" fmla="*/ 6 h 40"/>
                <a:gd name="T6" fmla="*/ 0 w 37"/>
                <a:gd name="T7" fmla="*/ 34 h 40"/>
                <a:gd name="T8" fmla="*/ 5 w 37"/>
                <a:gd name="T9" fmla="*/ 40 h 40"/>
                <a:gd name="T10" fmla="*/ 32 w 37"/>
                <a:gd name="T11" fmla="*/ 40 h 40"/>
                <a:gd name="T12" fmla="*/ 37 w 37"/>
                <a:gd name="T13" fmla="*/ 34 h 40"/>
                <a:gd name="T14" fmla="*/ 37 w 37"/>
                <a:gd name="T15" fmla="*/ 6 h 40"/>
                <a:gd name="T16" fmla="*/ 32 w 37"/>
                <a:gd name="T1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40">
                  <a:moveTo>
                    <a:pt x="32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7"/>
                    <a:pt x="2" y="40"/>
                    <a:pt x="5" y="40"/>
                  </a:cubicBezTo>
                  <a:cubicBezTo>
                    <a:pt x="32" y="40"/>
                    <a:pt x="32" y="40"/>
                    <a:pt x="32" y="40"/>
                  </a:cubicBezTo>
                  <a:cubicBezTo>
                    <a:pt x="34" y="40"/>
                    <a:pt x="37" y="37"/>
                    <a:pt x="37" y="34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7" y="3"/>
                    <a:pt x="34" y="0"/>
                    <a:pt x="32" y="0"/>
                  </a:cubicBez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" name="Freeform 35"/>
            <p:cNvSpPr/>
            <p:nvPr/>
          </p:nvSpPr>
          <p:spPr bwMode="auto">
            <a:xfrm>
              <a:off x="1534" y="2970"/>
              <a:ext cx="128" cy="65"/>
            </a:xfrm>
            <a:custGeom>
              <a:avLst/>
              <a:gdLst>
                <a:gd name="T0" fmla="*/ 68 w 79"/>
                <a:gd name="T1" fmla="*/ 0 h 40"/>
                <a:gd name="T2" fmla="*/ 11 w 79"/>
                <a:gd name="T3" fmla="*/ 0 h 40"/>
                <a:gd name="T4" fmla="*/ 0 w 79"/>
                <a:gd name="T5" fmla="*/ 6 h 40"/>
                <a:gd name="T6" fmla="*/ 0 w 79"/>
                <a:gd name="T7" fmla="*/ 33 h 40"/>
                <a:gd name="T8" fmla="*/ 11 w 79"/>
                <a:gd name="T9" fmla="*/ 40 h 40"/>
                <a:gd name="T10" fmla="*/ 68 w 79"/>
                <a:gd name="T11" fmla="*/ 40 h 40"/>
                <a:gd name="T12" fmla="*/ 79 w 79"/>
                <a:gd name="T13" fmla="*/ 33 h 40"/>
                <a:gd name="T14" fmla="*/ 79 w 79"/>
                <a:gd name="T15" fmla="*/ 6 h 40"/>
                <a:gd name="T16" fmla="*/ 68 w 79"/>
                <a:gd name="T1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9" h="40">
                  <a:moveTo>
                    <a:pt x="68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3"/>
                    <a:pt x="0" y="6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7"/>
                    <a:pt x="5" y="40"/>
                    <a:pt x="11" y="40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74" y="40"/>
                    <a:pt x="79" y="37"/>
                    <a:pt x="79" y="33"/>
                  </a:cubicBezTo>
                  <a:cubicBezTo>
                    <a:pt x="79" y="6"/>
                    <a:pt x="79" y="6"/>
                    <a:pt x="79" y="6"/>
                  </a:cubicBezTo>
                  <a:cubicBezTo>
                    <a:pt x="79" y="3"/>
                    <a:pt x="74" y="0"/>
                    <a:pt x="68" y="0"/>
                  </a:cubicBez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" name="Freeform 36"/>
            <p:cNvSpPr/>
            <p:nvPr/>
          </p:nvSpPr>
          <p:spPr bwMode="auto">
            <a:xfrm>
              <a:off x="1534" y="2892"/>
              <a:ext cx="60" cy="65"/>
            </a:xfrm>
            <a:custGeom>
              <a:avLst/>
              <a:gdLst>
                <a:gd name="T0" fmla="*/ 32 w 37"/>
                <a:gd name="T1" fmla="*/ 40 h 40"/>
                <a:gd name="T2" fmla="*/ 37 w 37"/>
                <a:gd name="T3" fmla="*/ 34 h 40"/>
                <a:gd name="T4" fmla="*/ 37 w 37"/>
                <a:gd name="T5" fmla="*/ 6 h 40"/>
                <a:gd name="T6" fmla="*/ 32 w 37"/>
                <a:gd name="T7" fmla="*/ 0 h 40"/>
                <a:gd name="T8" fmla="*/ 5 w 37"/>
                <a:gd name="T9" fmla="*/ 0 h 40"/>
                <a:gd name="T10" fmla="*/ 0 w 37"/>
                <a:gd name="T11" fmla="*/ 6 h 40"/>
                <a:gd name="T12" fmla="*/ 0 w 37"/>
                <a:gd name="T13" fmla="*/ 34 h 40"/>
                <a:gd name="T14" fmla="*/ 5 w 37"/>
                <a:gd name="T15" fmla="*/ 40 h 40"/>
                <a:gd name="T16" fmla="*/ 32 w 37"/>
                <a:gd name="T17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40">
                  <a:moveTo>
                    <a:pt x="32" y="40"/>
                  </a:moveTo>
                  <a:cubicBezTo>
                    <a:pt x="35" y="40"/>
                    <a:pt x="37" y="37"/>
                    <a:pt x="37" y="34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7" y="3"/>
                    <a:pt x="35" y="0"/>
                    <a:pt x="32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7"/>
                    <a:pt x="2" y="40"/>
                    <a:pt x="5" y="40"/>
                  </a:cubicBezTo>
                  <a:lnTo>
                    <a:pt x="32" y="40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3" name="Freeform 37"/>
            <p:cNvSpPr/>
            <p:nvPr/>
          </p:nvSpPr>
          <p:spPr bwMode="auto">
            <a:xfrm>
              <a:off x="1534" y="2817"/>
              <a:ext cx="60" cy="65"/>
            </a:xfrm>
            <a:custGeom>
              <a:avLst/>
              <a:gdLst>
                <a:gd name="T0" fmla="*/ 5 w 37"/>
                <a:gd name="T1" fmla="*/ 40 h 40"/>
                <a:gd name="T2" fmla="*/ 32 w 37"/>
                <a:gd name="T3" fmla="*/ 40 h 40"/>
                <a:gd name="T4" fmla="*/ 37 w 37"/>
                <a:gd name="T5" fmla="*/ 34 h 40"/>
                <a:gd name="T6" fmla="*/ 37 w 37"/>
                <a:gd name="T7" fmla="*/ 6 h 40"/>
                <a:gd name="T8" fmla="*/ 32 w 37"/>
                <a:gd name="T9" fmla="*/ 0 h 40"/>
                <a:gd name="T10" fmla="*/ 5 w 37"/>
                <a:gd name="T11" fmla="*/ 0 h 40"/>
                <a:gd name="T12" fmla="*/ 0 w 37"/>
                <a:gd name="T13" fmla="*/ 6 h 40"/>
                <a:gd name="T14" fmla="*/ 0 w 37"/>
                <a:gd name="T15" fmla="*/ 34 h 40"/>
                <a:gd name="T16" fmla="*/ 5 w 37"/>
                <a:gd name="T17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40">
                  <a:moveTo>
                    <a:pt x="5" y="40"/>
                  </a:moveTo>
                  <a:cubicBezTo>
                    <a:pt x="32" y="40"/>
                    <a:pt x="32" y="40"/>
                    <a:pt x="32" y="40"/>
                  </a:cubicBezTo>
                  <a:cubicBezTo>
                    <a:pt x="35" y="40"/>
                    <a:pt x="37" y="37"/>
                    <a:pt x="37" y="34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7" y="3"/>
                    <a:pt x="35" y="0"/>
                    <a:pt x="32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7"/>
                    <a:pt x="2" y="40"/>
                    <a:pt x="5" y="40"/>
                  </a:cubicBez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4" name="Freeform 38"/>
            <p:cNvSpPr/>
            <p:nvPr/>
          </p:nvSpPr>
          <p:spPr bwMode="auto">
            <a:xfrm>
              <a:off x="1534" y="2740"/>
              <a:ext cx="60" cy="64"/>
            </a:xfrm>
            <a:custGeom>
              <a:avLst/>
              <a:gdLst>
                <a:gd name="T0" fmla="*/ 5 w 37"/>
                <a:gd name="T1" fmla="*/ 40 h 40"/>
                <a:gd name="T2" fmla="*/ 32 w 37"/>
                <a:gd name="T3" fmla="*/ 40 h 40"/>
                <a:gd name="T4" fmla="*/ 37 w 37"/>
                <a:gd name="T5" fmla="*/ 34 h 40"/>
                <a:gd name="T6" fmla="*/ 37 w 37"/>
                <a:gd name="T7" fmla="*/ 7 h 40"/>
                <a:gd name="T8" fmla="*/ 32 w 37"/>
                <a:gd name="T9" fmla="*/ 0 h 40"/>
                <a:gd name="T10" fmla="*/ 5 w 37"/>
                <a:gd name="T11" fmla="*/ 0 h 40"/>
                <a:gd name="T12" fmla="*/ 0 w 37"/>
                <a:gd name="T13" fmla="*/ 7 h 40"/>
                <a:gd name="T14" fmla="*/ 0 w 37"/>
                <a:gd name="T15" fmla="*/ 34 h 40"/>
                <a:gd name="T16" fmla="*/ 5 w 37"/>
                <a:gd name="T17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40">
                  <a:moveTo>
                    <a:pt x="5" y="40"/>
                  </a:moveTo>
                  <a:cubicBezTo>
                    <a:pt x="32" y="40"/>
                    <a:pt x="32" y="40"/>
                    <a:pt x="32" y="40"/>
                  </a:cubicBezTo>
                  <a:cubicBezTo>
                    <a:pt x="35" y="40"/>
                    <a:pt x="37" y="37"/>
                    <a:pt x="37" y="34"/>
                  </a:cubicBezTo>
                  <a:cubicBezTo>
                    <a:pt x="37" y="7"/>
                    <a:pt x="37" y="7"/>
                    <a:pt x="37" y="7"/>
                  </a:cubicBezTo>
                  <a:cubicBezTo>
                    <a:pt x="37" y="3"/>
                    <a:pt x="35" y="0"/>
                    <a:pt x="32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3"/>
                    <a:pt x="0" y="7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7"/>
                    <a:pt x="2" y="40"/>
                    <a:pt x="5" y="40"/>
                  </a:cubicBez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5" name="Freeform 39"/>
            <p:cNvSpPr/>
            <p:nvPr/>
          </p:nvSpPr>
          <p:spPr bwMode="auto">
            <a:xfrm>
              <a:off x="1438" y="2962"/>
              <a:ext cx="62" cy="73"/>
            </a:xfrm>
            <a:custGeom>
              <a:avLst/>
              <a:gdLst>
                <a:gd name="T0" fmla="*/ 33 w 38"/>
                <a:gd name="T1" fmla="*/ 0 h 45"/>
                <a:gd name="T2" fmla="*/ 5 w 38"/>
                <a:gd name="T3" fmla="*/ 0 h 45"/>
                <a:gd name="T4" fmla="*/ 0 w 38"/>
                <a:gd name="T5" fmla="*/ 7 h 45"/>
                <a:gd name="T6" fmla="*/ 0 w 38"/>
                <a:gd name="T7" fmla="*/ 38 h 45"/>
                <a:gd name="T8" fmla="*/ 5 w 38"/>
                <a:gd name="T9" fmla="*/ 45 h 45"/>
                <a:gd name="T10" fmla="*/ 33 w 38"/>
                <a:gd name="T11" fmla="*/ 45 h 45"/>
                <a:gd name="T12" fmla="*/ 38 w 38"/>
                <a:gd name="T13" fmla="*/ 38 h 45"/>
                <a:gd name="T14" fmla="*/ 38 w 38"/>
                <a:gd name="T15" fmla="*/ 7 h 45"/>
                <a:gd name="T16" fmla="*/ 33 w 38"/>
                <a:gd name="T17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45">
                  <a:moveTo>
                    <a:pt x="33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41"/>
                    <a:pt x="3" y="45"/>
                    <a:pt x="5" y="45"/>
                  </a:cubicBezTo>
                  <a:cubicBezTo>
                    <a:pt x="33" y="45"/>
                    <a:pt x="33" y="45"/>
                    <a:pt x="33" y="45"/>
                  </a:cubicBezTo>
                  <a:cubicBezTo>
                    <a:pt x="35" y="45"/>
                    <a:pt x="38" y="41"/>
                    <a:pt x="38" y="38"/>
                  </a:cubicBezTo>
                  <a:cubicBezTo>
                    <a:pt x="38" y="7"/>
                    <a:pt x="38" y="7"/>
                    <a:pt x="38" y="7"/>
                  </a:cubicBezTo>
                  <a:cubicBezTo>
                    <a:pt x="38" y="3"/>
                    <a:pt x="35" y="0"/>
                    <a:pt x="33" y="0"/>
                  </a:cubicBez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6" name="Freeform 40"/>
            <p:cNvSpPr/>
            <p:nvPr/>
          </p:nvSpPr>
          <p:spPr bwMode="auto">
            <a:xfrm>
              <a:off x="1375" y="2962"/>
              <a:ext cx="60" cy="73"/>
            </a:xfrm>
            <a:custGeom>
              <a:avLst/>
              <a:gdLst>
                <a:gd name="T0" fmla="*/ 37 w 37"/>
                <a:gd name="T1" fmla="*/ 38 h 45"/>
                <a:gd name="T2" fmla="*/ 37 w 37"/>
                <a:gd name="T3" fmla="*/ 7 h 45"/>
                <a:gd name="T4" fmla="*/ 32 w 37"/>
                <a:gd name="T5" fmla="*/ 0 h 45"/>
                <a:gd name="T6" fmla="*/ 5 w 37"/>
                <a:gd name="T7" fmla="*/ 0 h 45"/>
                <a:gd name="T8" fmla="*/ 0 w 37"/>
                <a:gd name="T9" fmla="*/ 7 h 45"/>
                <a:gd name="T10" fmla="*/ 0 w 37"/>
                <a:gd name="T11" fmla="*/ 38 h 45"/>
                <a:gd name="T12" fmla="*/ 5 w 37"/>
                <a:gd name="T13" fmla="*/ 45 h 45"/>
                <a:gd name="T14" fmla="*/ 32 w 37"/>
                <a:gd name="T15" fmla="*/ 45 h 45"/>
                <a:gd name="T16" fmla="*/ 37 w 37"/>
                <a:gd name="T17" fmla="*/ 3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45">
                  <a:moveTo>
                    <a:pt x="37" y="38"/>
                  </a:moveTo>
                  <a:cubicBezTo>
                    <a:pt x="37" y="7"/>
                    <a:pt x="37" y="7"/>
                    <a:pt x="37" y="7"/>
                  </a:cubicBezTo>
                  <a:cubicBezTo>
                    <a:pt x="37" y="3"/>
                    <a:pt x="35" y="0"/>
                    <a:pt x="32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3"/>
                    <a:pt x="0" y="7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41"/>
                    <a:pt x="2" y="45"/>
                    <a:pt x="5" y="45"/>
                  </a:cubicBezTo>
                  <a:cubicBezTo>
                    <a:pt x="32" y="45"/>
                    <a:pt x="32" y="45"/>
                    <a:pt x="32" y="45"/>
                  </a:cubicBezTo>
                  <a:cubicBezTo>
                    <a:pt x="35" y="45"/>
                    <a:pt x="37" y="41"/>
                    <a:pt x="37" y="38"/>
                  </a:cubicBez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7" name="Freeform 41"/>
            <p:cNvSpPr/>
            <p:nvPr/>
          </p:nvSpPr>
          <p:spPr bwMode="auto">
            <a:xfrm>
              <a:off x="1312" y="2962"/>
              <a:ext cx="60" cy="73"/>
            </a:xfrm>
            <a:custGeom>
              <a:avLst/>
              <a:gdLst>
                <a:gd name="T0" fmla="*/ 37 w 37"/>
                <a:gd name="T1" fmla="*/ 38 h 45"/>
                <a:gd name="T2" fmla="*/ 37 w 37"/>
                <a:gd name="T3" fmla="*/ 7 h 45"/>
                <a:gd name="T4" fmla="*/ 32 w 37"/>
                <a:gd name="T5" fmla="*/ 0 h 45"/>
                <a:gd name="T6" fmla="*/ 5 w 37"/>
                <a:gd name="T7" fmla="*/ 0 h 45"/>
                <a:gd name="T8" fmla="*/ 0 w 37"/>
                <a:gd name="T9" fmla="*/ 7 h 45"/>
                <a:gd name="T10" fmla="*/ 0 w 37"/>
                <a:gd name="T11" fmla="*/ 38 h 45"/>
                <a:gd name="T12" fmla="*/ 5 w 37"/>
                <a:gd name="T13" fmla="*/ 45 h 45"/>
                <a:gd name="T14" fmla="*/ 32 w 37"/>
                <a:gd name="T15" fmla="*/ 45 h 45"/>
                <a:gd name="T16" fmla="*/ 37 w 37"/>
                <a:gd name="T17" fmla="*/ 3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45">
                  <a:moveTo>
                    <a:pt x="37" y="38"/>
                  </a:moveTo>
                  <a:cubicBezTo>
                    <a:pt x="37" y="7"/>
                    <a:pt x="37" y="7"/>
                    <a:pt x="37" y="7"/>
                  </a:cubicBezTo>
                  <a:cubicBezTo>
                    <a:pt x="37" y="3"/>
                    <a:pt x="35" y="0"/>
                    <a:pt x="32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41"/>
                    <a:pt x="3" y="45"/>
                    <a:pt x="5" y="45"/>
                  </a:cubicBezTo>
                  <a:cubicBezTo>
                    <a:pt x="32" y="45"/>
                    <a:pt x="32" y="45"/>
                    <a:pt x="32" y="45"/>
                  </a:cubicBezTo>
                  <a:cubicBezTo>
                    <a:pt x="35" y="45"/>
                    <a:pt x="37" y="41"/>
                    <a:pt x="37" y="38"/>
                  </a:cubicBez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8" name="Freeform 42"/>
            <p:cNvSpPr/>
            <p:nvPr/>
          </p:nvSpPr>
          <p:spPr bwMode="auto">
            <a:xfrm>
              <a:off x="1375" y="2887"/>
              <a:ext cx="60" cy="75"/>
            </a:xfrm>
            <a:custGeom>
              <a:avLst/>
              <a:gdLst>
                <a:gd name="T0" fmla="*/ 5 w 37"/>
                <a:gd name="T1" fmla="*/ 46 h 46"/>
                <a:gd name="T2" fmla="*/ 32 w 37"/>
                <a:gd name="T3" fmla="*/ 46 h 46"/>
                <a:gd name="T4" fmla="*/ 37 w 37"/>
                <a:gd name="T5" fmla="*/ 39 h 46"/>
                <a:gd name="T6" fmla="*/ 37 w 37"/>
                <a:gd name="T7" fmla="*/ 7 h 46"/>
                <a:gd name="T8" fmla="*/ 32 w 37"/>
                <a:gd name="T9" fmla="*/ 0 h 46"/>
                <a:gd name="T10" fmla="*/ 5 w 37"/>
                <a:gd name="T11" fmla="*/ 0 h 46"/>
                <a:gd name="T12" fmla="*/ 0 w 37"/>
                <a:gd name="T13" fmla="*/ 7 h 46"/>
                <a:gd name="T14" fmla="*/ 0 w 37"/>
                <a:gd name="T15" fmla="*/ 39 h 46"/>
                <a:gd name="T16" fmla="*/ 5 w 37"/>
                <a:gd name="T17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46">
                  <a:moveTo>
                    <a:pt x="5" y="46"/>
                  </a:moveTo>
                  <a:cubicBezTo>
                    <a:pt x="32" y="46"/>
                    <a:pt x="32" y="46"/>
                    <a:pt x="32" y="46"/>
                  </a:cubicBezTo>
                  <a:cubicBezTo>
                    <a:pt x="35" y="46"/>
                    <a:pt x="37" y="42"/>
                    <a:pt x="37" y="39"/>
                  </a:cubicBezTo>
                  <a:cubicBezTo>
                    <a:pt x="37" y="7"/>
                    <a:pt x="37" y="7"/>
                    <a:pt x="37" y="7"/>
                  </a:cubicBezTo>
                  <a:cubicBezTo>
                    <a:pt x="37" y="4"/>
                    <a:pt x="35" y="0"/>
                    <a:pt x="32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4"/>
                    <a:pt x="0" y="7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42"/>
                    <a:pt x="2" y="46"/>
                    <a:pt x="5" y="46"/>
                  </a:cubicBez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9" name="Freeform 43"/>
            <p:cNvSpPr/>
            <p:nvPr/>
          </p:nvSpPr>
          <p:spPr bwMode="auto">
            <a:xfrm>
              <a:off x="1252" y="2740"/>
              <a:ext cx="85" cy="63"/>
            </a:xfrm>
            <a:custGeom>
              <a:avLst/>
              <a:gdLst>
                <a:gd name="T0" fmla="*/ 45 w 53"/>
                <a:gd name="T1" fmla="*/ 39 h 39"/>
                <a:gd name="T2" fmla="*/ 53 w 53"/>
                <a:gd name="T3" fmla="*/ 33 h 39"/>
                <a:gd name="T4" fmla="*/ 53 w 53"/>
                <a:gd name="T5" fmla="*/ 6 h 39"/>
                <a:gd name="T6" fmla="*/ 45 w 53"/>
                <a:gd name="T7" fmla="*/ 0 h 39"/>
                <a:gd name="T8" fmla="*/ 7 w 53"/>
                <a:gd name="T9" fmla="*/ 0 h 39"/>
                <a:gd name="T10" fmla="*/ 0 w 53"/>
                <a:gd name="T11" fmla="*/ 6 h 39"/>
                <a:gd name="T12" fmla="*/ 0 w 53"/>
                <a:gd name="T13" fmla="*/ 33 h 39"/>
                <a:gd name="T14" fmla="*/ 7 w 53"/>
                <a:gd name="T15" fmla="*/ 39 h 39"/>
                <a:gd name="T16" fmla="*/ 45 w 53"/>
                <a:gd name="T17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39">
                  <a:moveTo>
                    <a:pt x="45" y="39"/>
                  </a:moveTo>
                  <a:cubicBezTo>
                    <a:pt x="49" y="39"/>
                    <a:pt x="53" y="36"/>
                    <a:pt x="53" y="33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3" y="3"/>
                    <a:pt x="49" y="0"/>
                    <a:pt x="45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6"/>
                    <a:pt x="3" y="39"/>
                    <a:pt x="7" y="39"/>
                  </a:cubicBezTo>
                  <a:lnTo>
                    <a:pt x="45" y="39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0" name="Freeform 44"/>
            <p:cNvSpPr/>
            <p:nvPr/>
          </p:nvSpPr>
          <p:spPr bwMode="auto">
            <a:xfrm>
              <a:off x="1252" y="2884"/>
              <a:ext cx="107" cy="62"/>
            </a:xfrm>
            <a:custGeom>
              <a:avLst/>
              <a:gdLst>
                <a:gd name="T0" fmla="*/ 57 w 66"/>
                <a:gd name="T1" fmla="*/ 0 h 38"/>
                <a:gd name="T2" fmla="*/ 9 w 66"/>
                <a:gd name="T3" fmla="*/ 0 h 38"/>
                <a:gd name="T4" fmla="*/ 0 w 66"/>
                <a:gd name="T5" fmla="*/ 6 h 38"/>
                <a:gd name="T6" fmla="*/ 0 w 66"/>
                <a:gd name="T7" fmla="*/ 32 h 38"/>
                <a:gd name="T8" fmla="*/ 9 w 66"/>
                <a:gd name="T9" fmla="*/ 38 h 38"/>
                <a:gd name="T10" fmla="*/ 57 w 66"/>
                <a:gd name="T11" fmla="*/ 38 h 38"/>
                <a:gd name="T12" fmla="*/ 66 w 66"/>
                <a:gd name="T13" fmla="*/ 32 h 38"/>
                <a:gd name="T14" fmla="*/ 66 w 66"/>
                <a:gd name="T15" fmla="*/ 6 h 38"/>
                <a:gd name="T16" fmla="*/ 57 w 66"/>
                <a:gd name="T1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6" h="38">
                  <a:moveTo>
                    <a:pt x="57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2"/>
                    <a:pt x="0" y="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6"/>
                    <a:pt x="4" y="38"/>
                    <a:pt x="9" y="38"/>
                  </a:cubicBezTo>
                  <a:cubicBezTo>
                    <a:pt x="57" y="38"/>
                    <a:pt x="57" y="38"/>
                    <a:pt x="57" y="38"/>
                  </a:cubicBezTo>
                  <a:cubicBezTo>
                    <a:pt x="62" y="38"/>
                    <a:pt x="66" y="36"/>
                    <a:pt x="66" y="32"/>
                  </a:cubicBezTo>
                  <a:cubicBezTo>
                    <a:pt x="66" y="6"/>
                    <a:pt x="66" y="6"/>
                    <a:pt x="66" y="6"/>
                  </a:cubicBezTo>
                  <a:cubicBezTo>
                    <a:pt x="66" y="2"/>
                    <a:pt x="62" y="0"/>
                    <a:pt x="57" y="0"/>
                  </a:cubicBez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1" name="Freeform 45"/>
            <p:cNvSpPr/>
            <p:nvPr/>
          </p:nvSpPr>
          <p:spPr bwMode="auto">
            <a:xfrm>
              <a:off x="1295" y="2754"/>
              <a:ext cx="141" cy="123"/>
            </a:xfrm>
            <a:custGeom>
              <a:avLst/>
              <a:gdLst>
                <a:gd name="T0" fmla="*/ 12 w 87"/>
                <a:gd name="T1" fmla="*/ 76 h 76"/>
                <a:gd name="T2" fmla="*/ 75 w 87"/>
                <a:gd name="T3" fmla="*/ 76 h 76"/>
                <a:gd name="T4" fmla="*/ 87 w 87"/>
                <a:gd name="T5" fmla="*/ 69 h 76"/>
                <a:gd name="T6" fmla="*/ 87 w 87"/>
                <a:gd name="T7" fmla="*/ 11 h 76"/>
                <a:gd name="T8" fmla="*/ 80 w 87"/>
                <a:gd name="T9" fmla="*/ 0 h 76"/>
                <a:gd name="T10" fmla="*/ 44 w 87"/>
                <a:gd name="T11" fmla="*/ 0 h 76"/>
                <a:gd name="T12" fmla="*/ 37 w 87"/>
                <a:gd name="T13" fmla="*/ 11 h 76"/>
                <a:gd name="T14" fmla="*/ 37 w 87"/>
                <a:gd name="T15" fmla="*/ 34 h 76"/>
                <a:gd name="T16" fmla="*/ 12 w 87"/>
                <a:gd name="T17" fmla="*/ 34 h 76"/>
                <a:gd name="T18" fmla="*/ 0 w 87"/>
                <a:gd name="T19" fmla="*/ 41 h 76"/>
                <a:gd name="T20" fmla="*/ 0 w 87"/>
                <a:gd name="T21" fmla="*/ 69 h 76"/>
                <a:gd name="T22" fmla="*/ 12 w 87"/>
                <a:gd name="T23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7" h="76">
                  <a:moveTo>
                    <a:pt x="12" y="76"/>
                  </a:moveTo>
                  <a:cubicBezTo>
                    <a:pt x="75" y="76"/>
                    <a:pt x="75" y="76"/>
                    <a:pt x="75" y="76"/>
                  </a:cubicBezTo>
                  <a:cubicBezTo>
                    <a:pt x="81" y="76"/>
                    <a:pt x="87" y="73"/>
                    <a:pt x="87" y="69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7" y="5"/>
                    <a:pt x="84" y="0"/>
                    <a:pt x="80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0" y="0"/>
                    <a:pt x="37" y="5"/>
                    <a:pt x="37" y="11"/>
                  </a:cubicBezTo>
                  <a:cubicBezTo>
                    <a:pt x="37" y="34"/>
                    <a:pt x="37" y="34"/>
                    <a:pt x="37" y="34"/>
                  </a:cubicBezTo>
                  <a:cubicBezTo>
                    <a:pt x="12" y="34"/>
                    <a:pt x="12" y="34"/>
                    <a:pt x="12" y="34"/>
                  </a:cubicBezTo>
                  <a:cubicBezTo>
                    <a:pt x="6" y="34"/>
                    <a:pt x="0" y="37"/>
                    <a:pt x="0" y="41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73"/>
                    <a:pt x="6" y="76"/>
                    <a:pt x="12" y="76"/>
                  </a:cubicBez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2" name="Freeform 46"/>
            <p:cNvSpPr/>
            <p:nvPr/>
          </p:nvSpPr>
          <p:spPr bwMode="auto">
            <a:xfrm>
              <a:off x="1235" y="2962"/>
              <a:ext cx="60" cy="73"/>
            </a:xfrm>
            <a:custGeom>
              <a:avLst/>
              <a:gdLst>
                <a:gd name="T0" fmla="*/ 37 w 37"/>
                <a:gd name="T1" fmla="*/ 7 h 45"/>
                <a:gd name="T2" fmla="*/ 32 w 37"/>
                <a:gd name="T3" fmla="*/ 0 h 45"/>
                <a:gd name="T4" fmla="*/ 5 w 37"/>
                <a:gd name="T5" fmla="*/ 0 h 45"/>
                <a:gd name="T6" fmla="*/ 0 w 37"/>
                <a:gd name="T7" fmla="*/ 7 h 45"/>
                <a:gd name="T8" fmla="*/ 0 w 37"/>
                <a:gd name="T9" fmla="*/ 38 h 45"/>
                <a:gd name="T10" fmla="*/ 5 w 37"/>
                <a:gd name="T11" fmla="*/ 45 h 45"/>
                <a:gd name="T12" fmla="*/ 32 w 37"/>
                <a:gd name="T13" fmla="*/ 45 h 45"/>
                <a:gd name="T14" fmla="*/ 37 w 37"/>
                <a:gd name="T15" fmla="*/ 38 h 45"/>
                <a:gd name="T16" fmla="*/ 37 w 37"/>
                <a:gd name="T17" fmla="*/ 7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45">
                  <a:moveTo>
                    <a:pt x="37" y="7"/>
                  </a:moveTo>
                  <a:cubicBezTo>
                    <a:pt x="37" y="3"/>
                    <a:pt x="35" y="0"/>
                    <a:pt x="32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3"/>
                    <a:pt x="0" y="7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41"/>
                    <a:pt x="2" y="45"/>
                    <a:pt x="5" y="45"/>
                  </a:cubicBezTo>
                  <a:cubicBezTo>
                    <a:pt x="32" y="45"/>
                    <a:pt x="32" y="45"/>
                    <a:pt x="32" y="45"/>
                  </a:cubicBezTo>
                  <a:cubicBezTo>
                    <a:pt x="35" y="45"/>
                    <a:pt x="37" y="41"/>
                    <a:pt x="37" y="38"/>
                  </a:cubicBezTo>
                  <a:lnTo>
                    <a:pt x="37" y="7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3" name="Freeform 47"/>
            <p:cNvSpPr/>
            <p:nvPr/>
          </p:nvSpPr>
          <p:spPr bwMode="auto">
            <a:xfrm>
              <a:off x="1169" y="2962"/>
              <a:ext cx="60" cy="73"/>
            </a:xfrm>
            <a:custGeom>
              <a:avLst/>
              <a:gdLst>
                <a:gd name="T0" fmla="*/ 37 w 37"/>
                <a:gd name="T1" fmla="*/ 38 h 45"/>
                <a:gd name="T2" fmla="*/ 37 w 37"/>
                <a:gd name="T3" fmla="*/ 7 h 45"/>
                <a:gd name="T4" fmla="*/ 32 w 37"/>
                <a:gd name="T5" fmla="*/ 0 h 45"/>
                <a:gd name="T6" fmla="*/ 5 w 37"/>
                <a:gd name="T7" fmla="*/ 0 h 45"/>
                <a:gd name="T8" fmla="*/ 0 w 37"/>
                <a:gd name="T9" fmla="*/ 7 h 45"/>
                <a:gd name="T10" fmla="*/ 0 w 37"/>
                <a:gd name="T11" fmla="*/ 38 h 45"/>
                <a:gd name="T12" fmla="*/ 5 w 37"/>
                <a:gd name="T13" fmla="*/ 45 h 45"/>
                <a:gd name="T14" fmla="*/ 32 w 37"/>
                <a:gd name="T15" fmla="*/ 45 h 45"/>
                <a:gd name="T16" fmla="*/ 37 w 37"/>
                <a:gd name="T17" fmla="*/ 3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45">
                  <a:moveTo>
                    <a:pt x="37" y="38"/>
                  </a:moveTo>
                  <a:cubicBezTo>
                    <a:pt x="37" y="7"/>
                    <a:pt x="37" y="7"/>
                    <a:pt x="37" y="7"/>
                  </a:cubicBezTo>
                  <a:cubicBezTo>
                    <a:pt x="37" y="3"/>
                    <a:pt x="35" y="0"/>
                    <a:pt x="32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3"/>
                    <a:pt x="0" y="7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41"/>
                    <a:pt x="2" y="45"/>
                    <a:pt x="5" y="45"/>
                  </a:cubicBezTo>
                  <a:cubicBezTo>
                    <a:pt x="32" y="45"/>
                    <a:pt x="32" y="45"/>
                    <a:pt x="32" y="45"/>
                  </a:cubicBezTo>
                  <a:cubicBezTo>
                    <a:pt x="35" y="45"/>
                    <a:pt x="37" y="41"/>
                    <a:pt x="37" y="38"/>
                  </a:cubicBez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4" name="Freeform 48"/>
            <p:cNvSpPr/>
            <p:nvPr/>
          </p:nvSpPr>
          <p:spPr bwMode="auto">
            <a:xfrm>
              <a:off x="1104" y="2962"/>
              <a:ext cx="62" cy="73"/>
            </a:xfrm>
            <a:custGeom>
              <a:avLst/>
              <a:gdLst>
                <a:gd name="T0" fmla="*/ 38 w 38"/>
                <a:gd name="T1" fmla="*/ 38 h 45"/>
                <a:gd name="T2" fmla="*/ 38 w 38"/>
                <a:gd name="T3" fmla="*/ 7 h 45"/>
                <a:gd name="T4" fmla="*/ 33 w 38"/>
                <a:gd name="T5" fmla="*/ 0 h 45"/>
                <a:gd name="T6" fmla="*/ 6 w 38"/>
                <a:gd name="T7" fmla="*/ 0 h 45"/>
                <a:gd name="T8" fmla="*/ 0 w 38"/>
                <a:gd name="T9" fmla="*/ 7 h 45"/>
                <a:gd name="T10" fmla="*/ 0 w 38"/>
                <a:gd name="T11" fmla="*/ 38 h 45"/>
                <a:gd name="T12" fmla="*/ 6 w 38"/>
                <a:gd name="T13" fmla="*/ 45 h 45"/>
                <a:gd name="T14" fmla="*/ 33 w 38"/>
                <a:gd name="T15" fmla="*/ 45 h 45"/>
                <a:gd name="T16" fmla="*/ 38 w 38"/>
                <a:gd name="T17" fmla="*/ 3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45">
                  <a:moveTo>
                    <a:pt x="38" y="38"/>
                  </a:moveTo>
                  <a:cubicBezTo>
                    <a:pt x="38" y="7"/>
                    <a:pt x="38" y="7"/>
                    <a:pt x="38" y="7"/>
                  </a:cubicBezTo>
                  <a:cubicBezTo>
                    <a:pt x="38" y="3"/>
                    <a:pt x="35" y="0"/>
                    <a:pt x="33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41"/>
                    <a:pt x="3" y="45"/>
                    <a:pt x="6" y="45"/>
                  </a:cubicBezTo>
                  <a:cubicBezTo>
                    <a:pt x="33" y="45"/>
                    <a:pt x="33" y="45"/>
                    <a:pt x="33" y="45"/>
                  </a:cubicBezTo>
                  <a:cubicBezTo>
                    <a:pt x="35" y="45"/>
                    <a:pt x="38" y="41"/>
                    <a:pt x="38" y="38"/>
                  </a:cubicBez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5" name="Freeform 49"/>
            <p:cNvSpPr/>
            <p:nvPr/>
          </p:nvSpPr>
          <p:spPr bwMode="auto">
            <a:xfrm>
              <a:off x="634" y="2958"/>
              <a:ext cx="462" cy="77"/>
            </a:xfrm>
            <a:custGeom>
              <a:avLst/>
              <a:gdLst>
                <a:gd name="T0" fmla="*/ 285 w 285"/>
                <a:gd name="T1" fmla="*/ 37 h 47"/>
                <a:gd name="T2" fmla="*/ 285 w 285"/>
                <a:gd name="T3" fmla="*/ 9 h 47"/>
                <a:gd name="T4" fmla="*/ 280 w 285"/>
                <a:gd name="T5" fmla="*/ 0 h 47"/>
                <a:gd name="T6" fmla="*/ 6 w 285"/>
                <a:gd name="T7" fmla="*/ 0 h 47"/>
                <a:gd name="T8" fmla="*/ 0 w 285"/>
                <a:gd name="T9" fmla="*/ 9 h 47"/>
                <a:gd name="T10" fmla="*/ 0 w 285"/>
                <a:gd name="T11" fmla="*/ 37 h 47"/>
                <a:gd name="T12" fmla="*/ 6 w 285"/>
                <a:gd name="T13" fmla="*/ 47 h 47"/>
                <a:gd name="T14" fmla="*/ 280 w 285"/>
                <a:gd name="T15" fmla="*/ 47 h 47"/>
                <a:gd name="T16" fmla="*/ 285 w 285"/>
                <a:gd name="T17" fmla="*/ 3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5" h="47">
                  <a:moveTo>
                    <a:pt x="285" y="37"/>
                  </a:moveTo>
                  <a:cubicBezTo>
                    <a:pt x="285" y="9"/>
                    <a:pt x="285" y="9"/>
                    <a:pt x="285" y="9"/>
                  </a:cubicBezTo>
                  <a:cubicBezTo>
                    <a:pt x="285" y="4"/>
                    <a:pt x="283" y="0"/>
                    <a:pt x="28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4"/>
                    <a:pt x="0" y="9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42"/>
                    <a:pt x="3" y="47"/>
                    <a:pt x="6" y="47"/>
                  </a:cubicBezTo>
                  <a:cubicBezTo>
                    <a:pt x="280" y="47"/>
                    <a:pt x="280" y="47"/>
                    <a:pt x="280" y="47"/>
                  </a:cubicBezTo>
                  <a:cubicBezTo>
                    <a:pt x="283" y="47"/>
                    <a:pt x="285" y="42"/>
                    <a:pt x="285" y="37"/>
                  </a:cubicBez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6" name="Freeform 50"/>
            <p:cNvSpPr/>
            <p:nvPr/>
          </p:nvSpPr>
          <p:spPr bwMode="auto">
            <a:xfrm>
              <a:off x="553" y="2971"/>
              <a:ext cx="65" cy="64"/>
            </a:xfrm>
            <a:custGeom>
              <a:avLst/>
              <a:gdLst>
                <a:gd name="T0" fmla="*/ 40 w 40"/>
                <a:gd name="T1" fmla="*/ 33 h 39"/>
                <a:gd name="T2" fmla="*/ 40 w 40"/>
                <a:gd name="T3" fmla="*/ 6 h 39"/>
                <a:gd name="T4" fmla="*/ 35 w 40"/>
                <a:gd name="T5" fmla="*/ 0 h 39"/>
                <a:gd name="T6" fmla="*/ 6 w 40"/>
                <a:gd name="T7" fmla="*/ 0 h 39"/>
                <a:gd name="T8" fmla="*/ 0 w 40"/>
                <a:gd name="T9" fmla="*/ 6 h 39"/>
                <a:gd name="T10" fmla="*/ 0 w 40"/>
                <a:gd name="T11" fmla="*/ 33 h 39"/>
                <a:gd name="T12" fmla="*/ 6 w 40"/>
                <a:gd name="T13" fmla="*/ 39 h 39"/>
                <a:gd name="T14" fmla="*/ 35 w 40"/>
                <a:gd name="T15" fmla="*/ 39 h 39"/>
                <a:gd name="T16" fmla="*/ 40 w 40"/>
                <a:gd name="T17" fmla="*/ 33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39">
                  <a:moveTo>
                    <a:pt x="40" y="33"/>
                  </a:moveTo>
                  <a:cubicBezTo>
                    <a:pt x="40" y="6"/>
                    <a:pt x="40" y="6"/>
                    <a:pt x="40" y="6"/>
                  </a:cubicBezTo>
                  <a:cubicBezTo>
                    <a:pt x="40" y="3"/>
                    <a:pt x="38" y="0"/>
                    <a:pt x="3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6"/>
                    <a:pt x="3" y="39"/>
                    <a:pt x="6" y="39"/>
                  </a:cubicBezTo>
                  <a:cubicBezTo>
                    <a:pt x="35" y="39"/>
                    <a:pt x="35" y="39"/>
                    <a:pt x="35" y="39"/>
                  </a:cubicBezTo>
                  <a:cubicBezTo>
                    <a:pt x="38" y="39"/>
                    <a:pt x="40" y="36"/>
                    <a:pt x="40" y="33"/>
                  </a:cubicBez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7" name="Freeform 51"/>
            <p:cNvSpPr/>
            <p:nvPr/>
          </p:nvSpPr>
          <p:spPr bwMode="auto">
            <a:xfrm>
              <a:off x="498" y="2971"/>
              <a:ext cx="48" cy="64"/>
            </a:xfrm>
            <a:custGeom>
              <a:avLst/>
              <a:gdLst>
                <a:gd name="T0" fmla="*/ 30 w 30"/>
                <a:gd name="T1" fmla="*/ 33 h 39"/>
                <a:gd name="T2" fmla="*/ 30 w 30"/>
                <a:gd name="T3" fmla="*/ 6 h 39"/>
                <a:gd name="T4" fmla="*/ 26 w 30"/>
                <a:gd name="T5" fmla="*/ 0 h 39"/>
                <a:gd name="T6" fmla="*/ 4 w 30"/>
                <a:gd name="T7" fmla="*/ 0 h 39"/>
                <a:gd name="T8" fmla="*/ 0 w 30"/>
                <a:gd name="T9" fmla="*/ 6 h 39"/>
                <a:gd name="T10" fmla="*/ 0 w 30"/>
                <a:gd name="T11" fmla="*/ 33 h 39"/>
                <a:gd name="T12" fmla="*/ 4 w 30"/>
                <a:gd name="T13" fmla="*/ 39 h 39"/>
                <a:gd name="T14" fmla="*/ 26 w 30"/>
                <a:gd name="T15" fmla="*/ 39 h 39"/>
                <a:gd name="T16" fmla="*/ 30 w 30"/>
                <a:gd name="T17" fmla="*/ 33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39">
                  <a:moveTo>
                    <a:pt x="30" y="33"/>
                  </a:moveTo>
                  <a:cubicBezTo>
                    <a:pt x="30" y="6"/>
                    <a:pt x="30" y="6"/>
                    <a:pt x="30" y="6"/>
                  </a:cubicBezTo>
                  <a:cubicBezTo>
                    <a:pt x="30" y="3"/>
                    <a:pt x="28" y="0"/>
                    <a:pt x="26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6"/>
                    <a:pt x="2" y="39"/>
                    <a:pt x="4" y="39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28" y="39"/>
                    <a:pt x="30" y="36"/>
                    <a:pt x="30" y="33"/>
                  </a:cubicBez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8" name="Freeform 52"/>
            <p:cNvSpPr/>
            <p:nvPr/>
          </p:nvSpPr>
          <p:spPr bwMode="auto">
            <a:xfrm>
              <a:off x="443" y="2971"/>
              <a:ext cx="47" cy="64"/>
            </a:xfrm>
            <a:custGeom>
              <a:avLst/>
              <a:gdLst>
                <a:gd name="T0" fmla="*/ 29 w 29"/>
                <a:gd name="T1" fmla="*/ 33 h 39"/>
                <a:gd name="T2" fmla="*/ 29 w 29"/>
                <a:gd name="T3" fmla="*/ 6 h 39"/>
                <a:gd name="T4" fmla="*/ 25 w 29"/>
                <a:gd name="T5" fmla="*/ 0 h 39"/>
                <a:gd name="T6" fmla="*/ 4 w 29"/>
                <a:gd name="T7" fmla="*/ 0 h 39"/>
                <a:gd name="T8" fmla="*/ 0 w 29"/>
                <a:gd name="T9" fmla="*/ 6 h 39"/>
                <a:gd name="T10" fmla="*/ 0 w 29"/>
                <a:gd name="T11" fmla="*/ 33 h 39"/>
                <a:gd name="T12" fmla="*/ 4 w 29"/>
                <a:gd name="T13" fmla="*/ 39 h 39"/>
                <a:gd name="T14" fmla="*/ 25 w 29"/>
                <a:gd name="T15" fmla="*/ 39 h 39"/>
                <a:gd name="T16" fmla="*/ 29 w 29"/>
                <a:gd name="T17" fmla="*/ 33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39">
                  <a:moveTo>
                    <a:pt x="29" y="33"/>
                  </a:moveTo>
                  <a:cubicBezTo>
                    <a:pt x="29" y="6"/>
                    <a:pt x="29" y="6"/>
                    <a:pt x="29" y="6"/>
                  </a:cubicBezTo>
                  <a:cubicBezTo>
                    <a:pt x="29" y="3"/>
                    <a:pt x="27" y="0"/>
                    <a:pt x="2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1" y="0"/>
                    <a:pt x="0" y="3"/>
                    <a:pt x="0" y="6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6"/>
                    <a:pt x="1" y="39"/>
                    <a:pt x="4" y="39"/>
                  </a:cubicBezTo>
                  <a:cubicBezTo>
                    <a:pt x="25" y="39"/>
                    <a:pt x="25" y="39"/>
                    <a:pt x="25" y="39"/>
                  </a:cubicBezTo>
                  <a:cubicBezTo>
                    <a:pt x="27" y="39"/>
                    <a:pt x="29" y="36"/>
                    <a:pt x="29" y="33"/>
                  </a:cubicBez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9" name="Freeform 53"/>
            <p:cNvSpPr/>
            <p:nvPr/>
          </p:nvSpPr>
          <p:spPr bwMode="auto">
            <a:xfrm>
              <a:off x="355" y="2960"/>
              <a:ext cx="75" cy="75"/>
            </a:xfrm>
            <a:custGeom>
              <a:avLst/>
              <a:gdLst>
                <a:gd name="T0" fmla="*/ 46 w 46"/>
                <a:gd name="T1" fmla="*/ 39 h 46"/>
                <a:gd name="T2" fmla="*/ 46 w 46"/>
                <a:gd name="T3" fmla="*/ 7 h 46"/>
                <a:gd name="T4" fmla="*/ 40 w 46"/>
                <a:gd name="T5" fmla="*/ 0 h 46"/>
                <a:gd name="T6" fmla="*/ 6 w 46"/>
                <a:gd name="T7" fmla="*/ 0 h 46"/>
                <a:gd name="T8" fmla="*/ 0 w 46"/>
                <a:gd name="T9" fmla="*/ 7 h 46"/>
                <a:gd name="T10" fmla="*/ 0 w 46"/>
                <a:gd name="T11" fmla="*/ 39 h 46"/>
                <a:gd name="T12" fmla="*/ 6 w 46"/>
                <a:gd name="T13" fmla="*/ 46 h 46"/>
                <a:gd name="T14" fmla="*/ 40 w 46"/>
                <a:gd name="T15" fmla="*/ 46 h 46"/>
                <a:gd name="T16" fmla="*/ 46 w 46"/>
                <a:gd name="T17" fmla="*/ 39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" h="46">
                  <a:moveTo>
                    <a:pt x="46" y="39"/>
                  </a:moveTo>
                  <a:cubicBezTo>
                    <a:pt x="46" y="7"/>
                    <a:pt x="46" y="7"/>
                    <a:pt x="46" y="7"/>
                  </a:cubicBezTo>
                  <a:cubicBezTo>
                    <a:pt x="46" y="3"/>
                    <a:pt x="43" y="0"/>
                    <a:pt x="4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42"/>
                    <a:pt x="3" y="46"/>
                    <a:pt x="6" y="46"/>
                  </a:cubicBezTo>
                  <a:cubicBezTo>
                    <a:pt x="40" y="46"/>
                    <a:pt x="40" y="46"/>
                    <a:pt x="40" y="46"/>
                  </a:cubicBezTo>
                  <a:cubicBezTo>
                    <a:pt x="43" y="46"/>
                    <a:pt x="46" y="42"/>
                    <a:pt x="46" y="39"/>
                  </a:cubicBez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0" name="Freeform 54"/>
            <p:cNvSpPr/>
            <p:nvPr/>
          </p:nvSpPr>
          <p:spPr bwMode="auto">
            <a:xfrm>
              <a:off x="355" y="2882"/>
              <a:ext cx="60" cy="65"/>
            </a:xfrm>
            <a:custGeom>
              <a:avLst/>
              <a:gdLst>
                <a:gd name="T0" fmla="*/ 5 w 37"/>
                <a:gd name="T1" fmla="*/ 40 h 40"/>
                <a:gd name="T2" fmla="*/ 32 w 37"/>
                <a:gd name="T3" fmla="*/ 40 h 40"/>
                <a:gd name="T4" fmla="*/ 37 w 37"/>
                <a:gd name="T5" fmla="*/ 34 h 40"/>
                <a:gd name="T6" fmla="*/ 37 w 37"/>
                <a:gd name="T7" fmla="*/ 6 h 40"/>
                <a:gd name="T8" fmla="*/ 32 w 37"/>
                <a:gd name="T9" fmla="*/ 0 h 40"/>
                <a:gd name="T10" fmla="*/ 5 w 37"/>
                <a:gd name="T11" fmla="*/ 0 h 40"/>
                <a:gd name="T12" fmla="*/ 0 w 37"/>
                <a:gd name="T13" fmla="*/ 6 h 40"/>
                <a:gd name="T14" fmla="*/ 0 w 37"/>
                <a:gd name="T15" fmla="*/ 34 h 40"/>
                <a:gd name="T16" fmla="*/ 5 w 37"/>
                <a:gd name="T17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40">
                  <a:moveTo>
                    <a:pt x="5" y="40"/>
                  </a:moveTo>
                  <a:cubicBezTo>
                    <a:pt x="32" y="40"/>
                    <a:pt x="32" y="40"/>
                    <a:pt x="32" y="40"/>
                  </a:cubicBezTo>
                  <a:cubicBezTo>
                    <a:pt x="34" y="40"/>
                    <a:pt x="37" y="37"/>
                    <a:pt x="37" y="34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7" y="3"/>
                    <a:pt x="34" y="0"/>
                    <a:pt x="32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7"/>
                    <a:pt x="2" y="40"/>
                    <a:pt x="5" y="40"/>
                  </a:cubicBez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1" name="Freeform 55"/>
            <p:cNvSpPr/>
            <p:nvPr/>
          </p:nvSpPr>
          <p:spPr bwMode="auto">
            <a:xfrm>
              <a:off x="426" y="2884"/>
              <a:ext cx="60" cy="62"/>
            </a:xfrm>
            <a:custGeom>
              <a:avLst/>
              <a:gdLst>
                <a:gd name="T0" fmla="*/ 0 w 37"/>
                <a:gd name="T1" fmla="*/ 6 h 38"/>
                <a:gd name="T2" fmla="*/ 0 w 37"/>
                <a:gd name="T3" fmla="*/ 32 h 38"/>
                <a:gd name="T4" fmla="*/ 5 w 37"/>
                <a:gd name="T5" fmla="*/ 38 h 38"/>
                <a:gd name="T6" fmla="*/ 32 w 37"/>
                <a:gd name="T7" fmla="*/ 38 h 38"/>
                <a:gd name="T8" fmla="*/ 37 w 37"/>
                <a:gd name="T9" fmla="*/ 32 h 38"/>
                <a:gd name="T10" fmla="*/ 37 w 37"/>
                <a:gd name="T11" fmla="*/ 6 h 38"/>
                <a:gd name="T12" fmla="*/ 32 w 37"/>
                <a:gd name="T13" fmla="*/ 0 h 38"/>
                <a:gd name="T14" fmla="*/ 5 w 37"/>
                <a:gd name="T15" fmla="*/ 0 h 38"/>
                <a:gd name="T16" fmla="*/ 0 w 37"/>
                <a:gd name="T17" fmla="*/ 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38">
                  <a:moveTo>
                    <a:pt x="0" y="6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6"/>
                    <a:pt x="2" y="38"/>
                    <a:pt x="5" y="38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5" y="38"/>
                    <a:pt x="37" y="36"/>
                    <a:pt x="37" y="32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7" y="2"/>
                    <a:pt x="35" y="0"/>
                    <a:pt x="32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6"/>
                  </a:cubicBez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2" name="Freeform 56"/>
            <p:cNvSpPr/>
            <p:nvPr/>
          </p:nvSpPr>
          <p:spPr bwMode="auto">
            <a:xfrm>
              <a:off x="493" y="2884"/>
              <a:ext cx="60" cy="62"/>
            </a:xfrm>
            <a:custGeom>
              <a:avLst/>
              <a:gdLst>
                <a:gd name="T0" fmla="*/ 0 w 37"/>
                <a:gd name="T1" fmla="*/ 6 h 38"/>
                <a:gd name="T2" fmla="*/ 0 w 37"/>
                <a:gd name="T3" fmla="*/ 32 h 38"/>
                <a:gd name="T4" fmla="*/ 5 w 37"/>
                <a:gd name="T5" fmla="*/ 38 h 38"/>
                <a:gd name="T6" fmla="*/ 32 w 37"/>
                <a:gd name="T7" fmla="*/ 38 h 38"/>
                <a:gd name="T8" fmla="*/ 37 w 37"/>
                <a:gd name="T9" fmla="*/ 32 h 38"/>
                <a:gd name="T10" fmla="*/ 37 w 37"/>
                <a:gd name="T11" fmla="*/ 6 h 38"/>
                <a:gd name="T12" fmla="*/ 32 w 37"/>
                <a:gd name="T13" fmla="*/ 0 h 38"/>
                <a:gd name="T14" fmla="*/ 5 w 37"/>
                <a:gd name="T15" fmla="*/ 0 h 38"/>
                <a:gd name="T16" fmla="*/ 0 w 37"/>
                <a:gd name="T17" fmla="*/ 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38">
                  <a:moveTo>
                    <a:pt x="0" y="6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6"/>
                    <a:pt x="2" y="38"/>
                    <a:pt x="5" y="38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5" y="38"/>
                    <a:pt x="37" y="36"/>
                    <a:pt x="37" y="32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7" y="2"/>
                    <a:pt x="35" y="0"/>
                    <a:pt x="32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6"/>
                  </a:cubicBez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3" name="Freeform 57"/>
            <p:cNvSpPr/>
            <p:nvPr/>
          </p:nvSpPr>
          <p:spPr bwMode="auto">
            <a:xfrm>
              <a:off x="563" y="2884"/>
              <a:ext cx="60" cy="62"/>
            </a:xfrm>
            <a:custGeom>
              <a:avLst/>
              <a:gdLst>
                <a:gd name="T0" fmla="*/ 0 w 37"/>
                <a:gd name="T1" fmla="*/ 6 h 38"/>
                <a:gd name="T2" fmla="*/ 0 w 37"/>
                <a:gd name="T3" fmla="*/ 32 h 38"/>
                <a:gd name="T4" fmla="*/ 5 w 37"/>
                <a:gd name="T5" fmla="*/ 38 h 38"/>
                <a:gd name="T6" fmla="*/ 32 w 37"/>
                <a:gd name="T7" fmla="*/ 38 h 38"/>
                <a:gd name="T8" fmla="*/ 37 w 37"/>
                <a:gd name="T9" fmla="*/ 32 h 38"/>
                <a:gd name="T10" fmla="*/ 37 w 37"/>
                <a:gd name="T11" fmla="*/ 6 h 38"/>
                <a:gd name="T12" fmla="*/ 32 w 37"/>
                <a:gd name="T13" fmla="*/ 0 h 38"/>
                <a:gd name="T14" fmla="*/ 5 w 37"/>
                <a:gd name="T15" fmla="*/ 0 h 38"/>
                <a:gd name="T16" fmla="*/ 0 w 37"/>
                <a:gd name="T17" fmla="*/ 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38">
                  <a:moveTo>
                    <a:pt x="0" y="6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6"/>
                    <a:pt x="3" y="38"/>
                    <a:pt x="5" y="38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5" y="38"/>
                    <a:pt x="37" y="36"/>
                    <a:pt x="37" y="32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7" y="2"/>
                    <a:pt x="35" y="0"/>
                    <a:pt x="32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0" y="2"/>
                    <a:pt x="0" y="6"/>
                  </a:cubicBez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4" name="Freeform 58"/>
            <p:cNvSpPr/>
            <p:nvPr/>
          </p:nvSpPr>
          <p:spPr bwMode="auto">
            <a:xfrm>
              <a:off x="631" y="2884"/>
              <a:ext cx="58" cy="62"/>
            </a:xfrm>
            <a:custGeom>
              <a:avLst/>
              <a:gdLst>
                <a:gd name="T0" fmla="*/ 0 w 36"/>
                <a:gd name="T1" fmla="*/ 6 h 38"/>
                <a:gd name="T2" fmla="*/ 0 w 36"/>
                <a:gd name="T3" fmla="*/ 32 h 38"/>
                <a:gd name="T4" fmla="*/ 5 w 36"/>
                <a:gd name="T5" fmla="*/ 38 h 38"/>
                <a:gd name="T6" fmla="*/ 31 w 36"/>
                <a:gd name="T7" fmla="*/ 38 h 38"/>
                <a:gd name="T8" fmla="*/ 36 w 36"/>
                <a:gd name="T9" fmla="*/ 32 h 38"/>
                <a:gd name="T10" fmla="*/ 36 w 36"/>
                <a:gd name="T11" fmla="*/ 6 h 38"/>
                <a:gd name="T12" fmla="*/ 31 w 36"/>
                <a:gd name="T13" fmla="*/ 0 h 38"/>
                <a:gd name="T14" fmla="*/ 5 w 36"/>
                <a:gd name="T15" fmla="*/ 0 h 38"/>
                <a:gd name="T16" fmla="*/ 0 w 36"/>
                <a:gd name="T17" fmla="*/ 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" h="38">
                  <a:moveTo>
                    <a:pt x="0" y="6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6"/>
                    <a:pt x="2" y="38"/>
                    <a:pt x="5" y="38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4" y="38"/>
                    <a:pt x="36" y="36"/>
                    <a:pt x="36" y="32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6" y="2"/>
                    <a:pt x="34" y="0"/>
                    <a:pt x="31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6"/>
                  </a:cubicBez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5" name="Freeform 59"/>
            <p:cNvSpPr/>
            <p:nvPr/>
          </p:nvSpPr>
          <p:spPr bwMode="auto">
            <a:xfrm>
              <a:off x="699" y="2884"/>
              <a:ext cx="60" cy="62"/>
            </a:xfrm>
            <a:custGeom>
              <a:avLst/>
              <a:gdLst>
                <a:gd name="T0" fmla="*/ 0 w 37"/>
                <a:gd name="T1" fmla="*/ 6 h 38"/>
                <a:gd name="T2" fmla="*/ 0 w 37"/>
                <a:gd name="T3" fmla="*/ 32 h 38"/>
                <a:gd name="T4" fmla="*/ 5 w 37"/>
                <a:gd name="T5" fmla="*/ 38 h 38"/>
                <a:gd name="T6" fmla="*/ 32 w 37"/>
                <a:gd name="T7" fmla="*/ 38 h 38"/>
                <a:gd name="T8" fmla="*/ 37 w 37"/>
                <a:gd name="T9" fmla="*/ 32 h 38"/>
                <a:gd name="T10" fmla="*/ 37 w 37"/>
                <a:gd name="T11" fmla="*/ 6 h 38"/>
                <a:gd name="T12" fmla="*/ 32 w 37"/>
                <a:gd name="T13" fmla="*/ 0 h 38"/>
                <a:gd name="T14" fmla="*/ 5 w 37"/>
                <a:gd name="T15" fmla="*/ 0 h 38"/>
                <a:gd name="T16" fmla="*/ 0 w 37"/>
                <a:gd name="T17" fmla="*/ 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38">
                  <a:moveTo>
                    <a:pt x="0" y="6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6"/>
                    <a:pt x="3" y="38"/>
                    <a:pt x="5" y="38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5" y="38"/>
                    <a:pt x="37" y="36"/>
                    <a:pt x="37" y="32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7" y="2"/>
                    <a:pt x="35" y="0"/>
                    <a:pt x="32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0" y="2"/>
                    <a:pt x="0" y="6"/>
                  </a:cubicBez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6" name="Freeform 60"/>
            <p:cNvSpPr/>
            <p:nvPr/>
          </p:nvSpPr>
          <p:spPr bwMode="auto">
            <a:xfrm>
              <a:off x="767" y="2884"/>
              <a:ext cx="58" cy="62"/>
            </a:xfrm>
            <a:custGeom>
              <a:avLst/>
              <a:gdLst>
                <a:gd name="T0" fmla="*/ 0 w 36"/>
                <a:gd name="T1" fmla="*/ 6 h 38"/>
                <a:gd name="T2" fmla="*/ 0 w 36"/>
                <a:gd name="T3" fmla="*/ 32 h 38"/>
                <a:gd name="T4" fmla="*/ 5 w 36"/>
                <a:gd name="T5" fmla="*/ 38 h 38"/>
                <a:gd name="T6" fmla="*/ 31 w 36"/>
                <a:gd name="T7" fmla="*/ 38 h 38"/>
                <a:gd name="T8" fmla="*/ 36 w 36"/>
                <a:gd name="T9" fmla="*/ 32 h 38"/>
                <a:gd name="T10" fmla="*/ 36 w 36"/>
                <a:gd name="T11" fmla="*/ 6 h 38"/>
                <a:gd name="T12" fmla="*/ 31 w 36"/>
                <a:gd name="T13" fmla="*/ 0 h 38"/>
                <a:gd name="T14" fmla="*/ 5 w 36"/>
                <a:gd name="T15" fmla="*/ 0 h 38"/>
                <a:gd name="T16" fmla="*/ 0 w 36"/>
                <a:gd name="T17" fmla="*/ 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" h="38">
                  <a:moveTo>
                    <a:pt x="0" y="6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6"/>
                    <a:pt x="2" y="38"/>
                    <a:pt x="5" y="38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4" y="38"/>
                    <a:pt x="36" y="36"/>
                    <a:pt x="36" y="32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6" y="2"/>
                    <a:pt x="34" y="0"/>
                    <a:pt x="31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6"/>
                  </a:cubicBez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7" name="Freeform 61"/>
            <p:cNvSpPr/>
            <p:nvPr/>
          </p:nvSpPr>
          <p:spPr bwMode="auto">
            <a:xfrm>
              <a:off x="838" y="2884"/>
              <a:ext cx="60" cy="62"/>
            </a:xfrm>
            <a:custGeom>
              <a:avLst/>
              <a:gdLst>
                <a:gd name="T0" fmla="*/ 0 w 37"/>
                <a:gd name="T1" fmla="*/ 6 h 38"/>
                <a:gd name="T2" fmla="*/ 0 w 37"/>
                <a:gd name="T3" fmla="*/ 32 h 38"/>
                <a:gd name="T4" fmla="*/ 5 w 37"/>
                <a:gd name="T5" fmla="*/ 38 h 38"/>
                <a:gd name="T6" fmla="*/ 32 w 37"/>
                <a:gd name="T7" fmla="*/ 38 h 38"/>
                <a:gd name="T8" fmla="*/ 37 w 37"/>
                <a:gd name="T9" fmla="*/ 32 h 38"/>
                <a:gd name="T10" fmla="*/ 37 w 37"/>
                <a:gd name="T11" fmla="*/ 6 h 38"/>
                <a:gd name="T12" fmla="*/ 32 w 37"/>
                <a:gd name="T13" fmla="*/ 0 h 38"/>
                <a:gd name="T14" fmla="*/ 5 w 37"/>
                <a:gd name="T15" fmla="*/ 0 h 38"/>
                <a:gd name="T16" fmla="*/ 0 w 37"/>
                <a:gd name="T17" fmla="*/ 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38">
                  <a:moveTo>
                    <a:pt x="0" y="6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6"/>
                    <a:pt x="2" y="38"/>
                    <a:pt x="5" y="38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4" y="38"/>
                    <a:pt x="37" y="36"/>
                    <a:pt x="37" y="32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7" y="2"/>
                    <a:pt x="34" y="0"/>
                    <a:pt x="32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6"/>
                  </a:cubicBez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8" name="Freeform 62"/>
            <p:cNvSpPr/>
            <p:nvPr/>
          </p:nvSpPr>
          <p:spPr bwMode="auto">
            <a:xfrm>
              <a:off x="905" y="2884"/>
              <a:ext cx="60" cy="62"/>
            </a:xfrm>
            <a:custGeom>
              <a:avLst/>
              <a:gdLst>
                <a:gd name="T0" fmla="*/ 0 w 37"/>
                <a:gd name="T1" fmla="*/ 6 h 38"/>
                <a:gd name="T2" fmla="*/ 0 w 37"/>
                <a:gd name="T3" fmla="*/ 32 h 38"/>
                <a:gd name="T4" fmla="*/ 5 w 37"/>
                <a:gd name="T5" fmla="*/ 38 h 38"/>
                <a:gd name="T6" fmla="*/ 32 w 37"/>
                <a:gd name="T7" fmla="*/ 38 h 38"/>
                <a:gd name="T8" fmla="*/ 37 w 37"/>
                <a:gd name="T9" fmla="*/ 32 h 38"/>
                <a:gd name="T10" fmla="*/ 37 w 37"/>
                <a:gd name="T11" fmla="*/ 6 h 38"/>
                <a:gd name="T12" fmla="*/ 32 w 37"/>
                <a:gd name="T13" fmla="*/ 0 h 38"/>
                <a:gd name="T14" fmla="*/ 5 w 37"/>
                <a:gd name="T15" fmla="*/ 0 h 38"/>
                <a:gd name="T16" fmla="*/ 0 w 37"/>
                <a:gd name="T17" fmla="*/ 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38">
                  <a:moveTo>
                    <a:pt x="0" y="6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6"/>
                    <a:pt x="2" y="38"/>
                    <a:pt x="5" y="38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5" y="38"/>
                    <a:pt x="37" y="36"/>
                    <a:pt x="37" y="32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7" y="2"/>
                    <a:pt x="35" y="0"/>
                    <a:pt x="32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6"/>
                  </a:cubicBez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9" name="Freeform 63"/>
            <p:cNvSpPr/>
            <p:nvPr/>
          </p:nvSpPr>
          <p:spPr bwMode="auto">
            <a:xfrm>
              <a:off x="978" y="2884"/>
              <a:ext cx="60" cy="62"/>
            </a:xfrm>
            <a:custGeom>
              <a:avLst/>
              <a:gdLst>
                <a:gd name="T0" fmla="*/ 0 w 37"/>
                <a:gd name="T1" fmla="*/ 6 h 38"/>
                <a:gd name="T2" fmla="*/ 0 w 37"/>
                <a:gd name="T3" fmla="*/ 32 h 38"/>
                <a:gd name="T4" fmla="*/ 5 w 37"/>
                <a:gd name="T5" fmla="*/ 38 h 38"/>
                <a:gd name="T6" fmla="*/ 32 w 37"/>
                <a:gd name="T7" fmla="*/ 38 h 38"/>
                <a:gd name="T8" fmla="*/ 37 w 37"/>
                <a:gd name="T9" fmla="*/ 32 h 38"/>
                <a:gd name="T10" fmla="*/ 37 w 37"/>
                <a:gd name="T11" fmla="*/ 6 h 38"/>
                <a:gd name="T12" fmla="*/ 32 w 37"/>
                <a:gd name="T13" fmla="*/ 0 h 38"/>
                <a:gd name="T14" fmla="*/ 5 w 37"/>
                <a:gd name="T15" fmla="*/ 0 h 38"/>
                <a:gd name="T16" fmla="*/ 0 w 37"/>
                <a:gd name="T17" fmla="*/ 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38">
                  <a:moveTo>
                    <a:pt x="0" y="6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6"/>
                    <a:pt x="2" y="38"/>
                    <a:pt x="5" y="38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4" y="38"/>
                    <a:pt x="37" y="36"/>
                    <a:pt x="37" y="32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7" y="2"/>
                    <a:pt x="34" y="0"/>
                    <a:pt x="32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6"/>
                  </a:cubicBez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0" name="Freeform 64"/>
            <p:cNvSpPr/>
            <p:nvPr/>
          </p:nvSpPr>
          <p:spPr bwMode="auto">
            <a:xfrm>
              <a:off x="1044" y="2884"/>
              <a:ext cx="60" cy="62"/>
            </a:xfrm>
            <a:custGeom>
              <a:avLst/>
              <a:gdLst>
                <a:gd name="T0" fmla="*/ 0 w 37"/>
                <a:gd name="T1" fmla="*/ 6 h 38"/>
                <a:gd name="T2" fmla="*/ 0 w 37"/>
                <a:gd name="T3" fmla="*/ 32 h 38"/>
                <a:gd name="T4" fmla="*/ 5 w 37"/>
                <a:gd name="T5" fmla="*/ 38 h 38"/>
                <a:gd name="T6" fmla="*/ 32 w 37"/>
                <a:gd name="T7" fmla="*/ 38 h 38"/>
                <a:gd name="T8" fmla="*/ 37 w 37"/>
                <a:gd name="T9" fmla="*/ 32 h 38"/>
                <a:gd name="T10" fmla="*/ 37 w 37"/>
                <a:gd name="T11" fmla="*/ 6 h 38"/>
                <a:gd name="T12" fmla="*/ 32 w 37"/>
                <a:gd name="T13" fmla="*/ 0 h 38"/>
                <a:gd name="T14" fmla="*/ 5 w 37"/>
                <a:gd name="T15" fmla="*/ 0 h 38"/>
                <a:gd name="T16" fmla="*/ 0 w 37"/>
                <a:gd name="T17" fmla="*/ 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38">
                  <a:moveTo>
                    <a:pt x="0" y="6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6"/>
                    <a:pt x="2" y="38"/>
                    <a:pt x="5" y="38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5" y="38"/>
                    <a:pt x="37" y="36"/>
                    <a:pt x="37" y="32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7" y="2"/>
                    <a:pt x="35" y="0"/>
                    <a:pt x="32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6"/>
                  </a:cubicBez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1" name="Freeform 65"/>
            <p:cNvSpPr/>
            <p:nvPr/>
          </p:nvSpPr>
          <p:spPr bwMode="auto">
            <a:xfrm>
              <a:off x="1115" y="2884"/>
              <a:ext cx="59" cy="62"/>
            </a:xfrm>
            <a:custGeom>
              <a:avLst/>
              <a:gdLst>
                <a:gd name="T0" fmla="*/ 0 w 36"/>
                <a:gd name="T1" fmla="*/ 6 h 38"/>
                <a:gd name="T2" fmla="*/ 0 w 36"/>
                <a:gd name="T3" fmla="*/ 32 h 38"/>
                <a:gd name="T4" fmla="*/ 5 w 36"/>
                <a:gd name="T5" fmla="*/ 38 h 38"/>
                <a:gd name="T6" fmla="*/ 31 w 36"/>
                <a:gd name="T7" fmla="*/ 38 h 38"/>
                <a:gd name="T8" fmla="*/ 36 w 36"/>
                <a:gd name="T9" fmla="*/ 32 h 38"/>
                <a:gd name="T10" fmla="*/ 36 w 36"/>
                <a:gd name="T11" fmla="*/ 6 h 38"/>
                <a:gd name="T12" fmla="*/ 31 w 36"/>
                <a:gd name="T13" fmla="*/ 0 h 38"/>
                <a:gd name="T14" fmla="*/ 5 w 36"/>
                <a:gd name="T15" fmla="*/ 0 h 38"/>
                <a:gd name="T16" fmla="*/ 0 w 36"/>
                <a:gd name="T17" fmla="*/ 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" h="38">
                  <a:moveTo>
                    <a:pt x="0" y="6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6"/>
                    <a:pt x="2" y="38"/>
                    <a:pt x="5" y="38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4" y="38"/>
                    <a:pt x="36" y="36"/>
                    <a:pt x="36" y="32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6" y="2"/>
                    <a:pt x="34" y="0"/>
                    <a:pt x="31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6"/>
                  </a:cubicBez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2" name="Freeform 66"/>
            <p:cNvSpPr/>
            <p:nvPr/>
          </p:nvSpPr>
          <p:spPr bwMode="auto">
            <a:xfrm>
              <a:off x="1182" y="2884"/>
              <a:ext cx="60" cy="62"/>
            </a:xfrm>
            <a:custGeom>
              <a:avLst/>
              <a:gdLst>
                <a:gd name="T0" fmla="*/ 0 w 37"/>
                <a:gd name="T1" fmla="*/ 6 h 38"/>
                <a:gd name="T2" fmla="*/ 0 w 37"/>
                <a:gd name="T3" fmla="*/ 32 h 38"/>
                <a:gd name="T4" fmla="*/ 5 w 37"/>
                <a:gd name="T5" fmla="*/ 38 h 38"/>
                <a:gd name="T6" fmla="*/ 32 w 37"/>
                <a:gd name="T7" fmla="*/ 38 h 38"/>
                <a:gd name="T8" fmla="*/ 37 w 37"/>
                <a:gd name="T9" fmla="*/ 32 h 38"/>
                <a:gd name="T10" fmla="*/ 37 w 37"/>
                <a:gd name="T11" fmla="*/ 6 h 38"/>
                <a:gd name="T12" fmla="*/ 32 w 37"/>
                <a:gd name="T13" fmla="*/ 0 h 38"/>
                <a:gd name="T14" fmla="*/ 5 w 37"/>
                <a:gd name="T15" fmla="*/ 0 h 38"/>
                <a:gd name="T16" fmla="*/ 0 w 37"/>
                <a:gd name="T17" fmla="*/ 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38">
                  <a:moveTo>
                    <a:pt x="0" y="6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6"/>
                    <a:pt x="2" y="38"/>
                    <a:pt x="5" y="38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4" y="38"/>
                    <a:pt x="37" y="36"/>
                    <a:pt x="37" y="32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7" y="2"/>
                    <a:pt x="34" y="0"/>
                    <a:pt x="32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6"/>
                  </a:cubicBez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3" name="Freeform 67"/>
            <p:cNvSpPr/>
            <p:nvPr/>
          </p:nvSpPr>
          <p:spPr bwMode="auto">
            <a:xfrm>
              <a:off x="1196" y="2809"/>
              <a:ext cx="60" cy="64"/>
            </a:xfrm>
            <a:custGeom>
              <a:avLst/>
              <a:gdLst>
                <a:gd name="T0" fmla="*/ 0 w 37"/>
                <a:gd name="T1" fmla="*/ 33 h 39"/>
                <a:gd name="T2" fmla="*/ 5 w 37"/>
                <a:gd name="T3" fmla="*/ 39 h 39"/>
                <a:gd name="T4" fmla="*/ 32 w 37"/>
                <a:gd name="T5" fmla="*/ 39 h 39"/>
                <a:gd name="T6" fmla="*/ 37 w 37"/>
                <a:gd name="T7" fmla="*/ 33 h 39"/>
                <a:gd name="T8" fmla="*/ 37 w 37"/>
                <a:gd name="T9" fmla="*/ 6 h 39"/>
                <a:gd name="T10" fmla="*/ 32 w 37"/>
                <a:gd name="T11" fmla="*/ 0 h 39"/>
                <a:gd name="T12" fmla="*/ 5 w 37"/>
                <a:gd name="T13" fmla="*/ 0 h 39"/>
                <a:gd name="T14" fmla="*/ 0 w 37"/>
                <a:gd name="T15" fmla="*/ 6 h 39"/>
                <a:gd name="T16" fmla="*/ 0 w 37"/>
                <a:gd name="T17" fmla="*/ 33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39">
                  <a:moveTo>
                    <a:pt x="0" y="33"/>
                  </a:moveTo>
                  <a:cubicBezTo>
                    <a:pt x="0" y="36"/>
                    <a:pt x="2" y="39"/>
                    <a:pt x="5" y="39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35" y="39"/>
                    <a:pt x="37" y="36"/>
                    <a:pt x="37" y="33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7" y="3"/>
                    <a:pt x="35" y="0"/>
                    <a:pt x="32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3"/>
                    <a:pt x="0" y="6"/>
                  </a:cubicBezTo>
                  <a:lnTo>
                    <a:pt x="0" y="33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4" name="Freeform 68"/>
            <p:cNvSpPr/>
            <p:nvPr/>
          </p:nvSpPr>
          <p:spPr bwMode="auto">
            <a:xfrm>
              <a:off x="1130" y="2809"/>
              <a:ext cx="60" cy="64"/>
            </a:xfrm>
            <a:custGeom>
              <a:avLst/>
              <a:gdLst>
                <a:gd name="T0" fmla="*/ 32 w 37"/>
                <a:gd name="T1" fmla="*/ 39 h 39"/>
                <a:gd name="T2" fmla="*/ 37 w 37"/>
                <a:gd name="T3" fmla="*/ 33 h 39"/>
                <a:gd name="T4" fmla="*/ 37 w 37"/>
                <a:gd name="T5" fmla="*/ 6 h 39"/>
                <a:gd name="T6" fmla="*/ 32 w 37"/>
                <a:gd name="T7" fmla="*/ 0 h 39"/>
                <a:gd name="T8" fmla="*/ 5 w 37"/>
                <a:gd name="T9" fmla="*/ 0 h 39"/>
                <a:gd name="T10" fmla="*/ 0 w 37"/>
                <a:gd name="T11" fmla="*/ 6 h 39"/>
                <a:gd name="T12" fmla="*/ 0 w 37"/>
                <a:gd name="T13" fmla="*/ 33 h 39"/>
                <a:gd name="T14" fmla="*/ 5 w 37"/>
                <a:gd name="T15" fmla="*/ 39 h 39"/>
                <a:gd name="T16" fmla="*/ 32 w 37"/>
                <a:gd name="T17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39">
                  <a:moveTo>
                    <a:pt x="32" y="39"/>
                  </a:moveTo>
                  <a:cubicBezTo>
                    <a:pt x="34" y="39"/>
                    <a:pt x="37" y="36"/>
                    <a:pt x="37" y="33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7" y="3"/>
                    <a:pt x="34" y="0"/>
                    <a:pt x="32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6"/>
                    <a:pt x="2" y="39"/>
                    <a:pt x="5" y="39"/>
                  </a:cubicBezTo>
                  <a:lnTo>
                    <a:pt x="32" y="39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5" name="Freeform 69"/>
            <p:cNvSpPr/>
            <p:nvPr/>
          </p:nvSpPr>
          <p:spPr bwMode="auto">
            <a:xfrm>
              <a:off x="1059" y="2809"/>
              <a:ext cx="60" cy="64"/>
            </a:xfrm>
            <a:custGeom>
              <a:avLst/>
              <a:gdLst>
                <a:gd name="T0" fmla="*/ 37 w 37"/>
                <a:gd name="T1" fmla="*/ 33 h 39"/>
                <a:gd name="T2" fmla="*/ 37 w 37"/>
                <a:gd name="T3" fmla="*/ 6 h 39"/>
                <a:gd name="T4" fmla="*/ 32 w 37"/>
                <a:gd name="T5" fmla="*/ 0 h 39"/>
                <a:gd name="T6" fmla="*/ 5 w 37"/>
                <a:gd name="T7" fmla="*/ 0 h 39"/>
                <a:gd name="T8" fmla="*/ 0 w 37"/>
                <a:gd name="T9" fmla="*/ 6 h 39"/>
                <a:gd name="T10" fmla="*/ 0 w 37"/>
                <a:gd name="T11" fmla="*/ 33 h 39"/>
                <a:gd name="T12" fmla="*/ 5 w 37"/>
                <a:gd name="T13" fmla="*/ 39 h 39"/>
                <a:gd name="T14" fmla="*/ 32 w 37"/>
                <a:gd name="T15" fmla="*/ 39 h 39"/>
                <a:gd name="T16" fmla="*/ 37 w 37"/>
                <a:gd name="T17" fmla="*/ 33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39">
                  <a:moveTo>
                    <a:pt x="37" y="33"/>
                  </a:moveTo>
                  <a:cubicBezTo>
                    <a:pt x="37" y="6"/>
                    <a:pt x="37" y="6"/>
                    <a:pt x="37" y="6"/>
                  </a:cubicBezTo>
                  <a:cubicBezTo>
                    <a:pt x="37" y="3"/>
                    <a:pt x="35" y="0"/>
                    <a:pt x="32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6"/>
                    <a:pt x="2" y="39"/>
                    <a:pt x="5" y="39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35" y="39"/>
                    <a:pt x="37" y="36"/>
                    <a:pt x="37" y="33"/>
                  </a:cubicBez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6" name="Freeform 70"/>
            <p:cNvSpPr/>
            <p:nvPr/>
          </p:nvSpPr>
          <p:spPr bwMode="auto">
            <a:xfrm>
              <a:off x="992" y="2809"/>
              <a:ext cx="60" cy="64"/>
            </a:xfrm>
            <a:custGeom>
              <a:avLst/>
              <a:gdLst>
                <a:gd name="T0" fmla="*/ 37 w 37"/>
                <a:gd name="T1" fmla="*/ 33 h 39"/>
                <a:gd name="T2" fmla="*/ 37 w 37"/>
                <a:gd name="T3" fmla="*/ 6 h 39"/>
                <a:gd name="T4" fmla="*/ 32 w 37"/>
                <a:gd name="T5" fmla="*/ 0 h 39"/>
                <a:gd name="T6" fmla="*/ 5 w 37"/>
                <a:gd name="T7" fmla="*/ 0 h 39"/>
                <a:gd name="T8" fmla="*/ 0 w 37"/>
                <a:gd name="T9" fmla="*/ 6 h 39"/>
                <a:gd name="T10" fmla="*/ 0 w 37"/>
                <a:gd name="T11" fmla="*/ 33 h 39"/>
                <a:gd name="T12" fmla="*/ 5 w 37"/>
                <a:gd name="T13" fmla="*/ 39 h 39"/>
                <a:gd name="T14" fmla="*/ 32 w 37"/>
                <a:gd name="T15" fmla="*/ 39 h 39"/>
                <a:gd name="T16" fmla="*/ 37 w 37"/>
                <a:gd name="T17" fmla="*/ 33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39">
                  <a:moveTo>
                    <a:pt x="37" y="33"/>
                  </a:moveTo>
                  <a:cubicBezTo>
                    <a:pt x="37" y="6"/>
                    <a:pt x="37" y="6"/>
                    <a:pt x="37" y="6"/>
                  </a:cubicBezTo>
                  <a:cubicBezTo>
                    <a:pt x="37" y="3"/>
                    <a:pt x="35" y="0"/>
                    <a:pt x="32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6"/>
                    <a:pt x="2" y="39"/>
                    <a:pt x="5" y="39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35" y="39"/>
                    <a:pt x="37" y="36"/>
                    <a:pt x="37" y="33"/>
                  </a:cubicBez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7" name="Freeform 71"/>
            <p:cNvSpPr/>
            <p:nvPr/>
          </p:nvSpPr>
          <p:spPr bwMode="auto">
            <a:xfrm>
              <a:off x="919" y="2809"/>
              <a:ext cx="60" cy="64"/>
            </a:xfrm>
            <a:custGeom>
              <a:avLst/>
              <a:gdLst>
                <a:gd name="T0" fmla="*/ 37 w 37"/>
                <a:gd name="T1" fmla="*/ 33 h 39"/>
                <a:gd name="T2" fmla="*/ 37 w 37"/>
                <a:gd name="T3" fmla="*/ 6 h 39"/>
                <a:gd name="T4" fmla="*/ 32 w 37"/>
                <a:gd name="T5" fmla="*/ 0 h 39"/>
                <a:gd name="T6" fmla="*/ 5 w 37"/>
                <a:gd name="T7" fmla="*/ 0 h 39"/>
                <a:gd name="T8" fmla="*/ 0 w 37"/>
                <a:gd name="T9" fmla="*/ 6 h 39"/>
                <a:gd name="T10" fmla="*/ 0 w 37"/>
                <a:gd name="T11" fmla="*/ 33 h 39"/>
                <a:gd name="T12" fmla="*/ 5 w 37"/>
                <a:gd name="T13" fmla="*/ 39 h 39"/>
                <a:gd name="T14" fmla="*/ 32 w 37"/>
                <a:gd name="T15" fmla="*/ 39 h 39"/>
                <a:gd name="T16" fmla="*/ 37 w 37"/>
                <a:gd name="T17" fmla="*/ 33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39">
                  <a:moveTo>
                    <a:pt x="37" y="33"/>
                  </a:moveTo>
                  <a:cubicBezTo>
                    <a:pt x="37" y="6"/>
                    <a:pt x="37" y="6"/>
                    <a:pt x="37" y="6"/>
                  </a:cubicBezTo>
                  <a:cubicBezTo>
                    <a:pt x="37" y="3"/>
                    <a:pt x="35" y="0"/>
                    <a:pt x="32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6"/>
                    <a:pt x="2" y="39"/>
                    <a:pt x="5" y="39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35" y="39"/>
                    <a:pt x="37" y="36"/>
                    <a:pt x="37" y="33"/>
                  </a:cubicBez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8" name="Freeform 72"/>
            <p:cNvSpPr/>
            <p:nvPr/>
          </p:nvSpPr>
          <p:spPr bwMode="auto">
            <a:xfrm>
              <a:off x="853" y="2809"/>
              <a:ext cx="60" cy="64"/>
            </a:xfrm>
            <a:custGeom>
              <a:avLst/>
              <a:gdLst>
                <a:gd name="T0" fmla="*/ 37 w 37"/>
                <a:gd name="T1" fmla="*/ 33 h 39"/>
                <a:gd name="T2" fmla="*/ 37 w 37"/>
                <a:gd name="T3" fmla="*/ 6 h 39"/>
                <a:gd name="T4" fmla="*/ 32 w 37"/>
                <a:gd name="T5" fmla="*/ 0 h 39"/>
                <a:gd name="T6" fmla="*/ 5 w 37"/>
                <a:gd name="T7" fmla="*/ 0 h 39"/>
                <a:gd name="T8" fmla="*/ 0 w 37"/>
                <a:gd name="T9" fmla="*/ 6 h 39"/>
                <a:gd name="T10" fmla="*/ 0 w 37"/>
                <a:gd name="T11" fmla="*/ 33 h 39"/>
                <a:gd name="T12" fmla="*/ 5 w 37"/>
                <a:gd name="T13" fmla="*/ 39 h 39"/>
                <a:gd name="T14" fmla="*/ 32 w 37"/>
                <a:gd name="T15" fmla="*/ 39 h 39"/>
                <a:gd name="T16" fmla="*/ 37 w 37"/>
                <a:gd name="T17" fmla="*/ 33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39">
                  <a:moveTo>
                    <a:pt x="37" y="33"/>
                  </a:moveTo>
                  <a:cubicBezTo>
                    <a:pt x="37" y="6"/>
                    <a:pt x="37" y="6"/>
                    <a:pt x="37" y="6"/>
                  </a:cubicBezTo>
                  <a:cubicBezTo>
                    <a:pt x="37" y="3"/>
                    <a:pt x="35" y="0"/>
                    <a:pt x="32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6"/>
                    <a:pt x="2" y="39"/>
                    <a:pt x="5" y="39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35" y="39"/>
                    <a:pt x="37" y="36"/>
                    <a:pt x="37" y="33"/>
                  </a:cubicBez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9" name="Freeform 73"/>
            <p:cNvSpPr/>
            <p:nvPr/>
          </p:nvSpPr>
          <p:spPr bwMode="auto">
            <a:xfrm>
              <a:off x="781" y="2809"/>
              <a:ext cx="60" cy="64"/>
            </a:xfrm>
            <a:custGeom>
              <a:avLst/>
              <a:gdLst>
                <a:gd name="T0" fmla="*/ 37 w 37"/>
                <a:gd name="T1" fmla="*/ 33 h 39"/>
                <a:gd name="T2" fmla="*/ 37 w 37"/>
                <a:gd name="T3" fmla="*/ 6 h 39"/>
                <a:gd name="T4" fmla="*/ 32 w 37"/>
                <a:gd name="T5" fmla="*/ 0 h 39"/>
                <a:gd name="T6" fmla="*/ 5 w 37"/>
                <a:gd name="T7" fmla="*/ 0 h 39"/>
                <a:gd name="T8" fmla="*/ 0 w 37"/>
                <a:gd name="T9" fmla="*/ 6 h 39"/>
                <a:gd name="T10" fmla="*/ 0 w 37"/>
                <a:gd name="T11" fmla="*/ 33 h 39"/>
                <a:gd name="T12" fmla="*/ 5 w 37"/>
                <a:gd name="T13" fmla="*/ 39 h 39"/>
                <a:gd name="T14" fmla="*/ 32 w 37"/>
                <a:gd name="T15" fmla="*/ 39 h 39"/>
                <a:gd name="T16" fmla="*/ 37 w 37"/>
                <a:gd name="T17" fmla="*/ 33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39">
                  <a:moveTo>
                    <a:pt x="37" y="33"/>
                  </a:moveTo>
                  <a:cubicBezTo>
                    <a:pt x="37" y="6"/>
                    <a:pt x="37" y="6"/>
                    <a:pt x="37" y="6"/>
                  </a:cubicBezTo>
                  <a:cubicBezTo>
                    <a:pt x="37" y="3"/>
                    <a:pt x="34" y="0"/>
                    <a:pt x="32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6"/>
                    <a:pt x="2" y="39"/>
                    <a:pt x="5" y="39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34" y="39"/>
                    <a:pt x="37" y="36"/>
                    <a:pt x="37" y="33"/>
                  </a:cubicBez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0" name="Freeform 74"/>
            <p:cNvSpPr/>
            <p:nvPr/>
          </p:nvSpPr>
          <p:spPr bwMode="auto">
            <a:xfrm>
              <a:off x="713" y="2809"/>
              <a:ext cx="60" cy="64"/>
            </a:xfrm>
            <a:custGeom>
              <a:avLst/>
              <a:gdLst>
                <a:gd name="T0" fmla="*/ 37 w 37"/>
                <a:gd name="T1" fmla="*/ 33 h 39"/>
                <a:gd name="T2" fmla="*/ 37 w 37"/>
                <a:gd name="T3" fmla="*/ 6 h 39"/>
                <a:gd name="T4" fmla="*/ 32 w 37"/>
                <a:gd name="T5" fmla="*/ 0 h 39"/>
                <a:gd name="T6" fmla="*/ 6 w 37"/>
                <a:gd name="T7" fmla="*/ 0 h 39"/>
                <a:gd name="T8" fmla="*/ 0 w 37"/>
                <a:gd name="T9" fmla="*/ 6 h 39"/>
                <a:gd name="T10" fmla="*/ 0 w 37"/>
                <a:gd name="T11" fmla="*/ 33 h 39"/>
                <a:gd name="T12" fmla="*/ 6 w 37"/>
                <a:gd name="T13" fmla="*/ 39 h 39"/>
                <a:gd name="T14" fmla="*/ 32 w 37"/>
                <a:gd name="T15" fmla="*/ 39 h 39"/>
                <a:gd name="T16" fmla="*/ 37 w 37"/>
                <a:gd name="T17" fmla="*/ 33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39">
                  <a:moveTo>
                    <a:pt x="37" y="33"/>
                  </a:moveTo>
                  <a:cubicBezTo>
                    <a:pt x="37" y="6"/>
                    <a:pt x="37" y="6"/>
                    <a:pt x="37" y="6"/>
                  </a:cubicBezTo>
                  <a:cubicBezTo>
                    <a:pt x="37" y="3"/>
                    <a:pt x="35" y="0"/>
                    <a:pt x="32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6"/>
                    <a:pt x="3" y="39"/>
                    <a:pt x="6" y="39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35" y="39"/>
                    <a:pt x="37" y="36"/>
                    <a:pt x="37" y="33"/>
                  </a:cubicBez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1" name="Freeform 75"/>
            <p:cNvSpPr/>
            <p:nvPr/>
          </p:nvSpPr>
          <p:spPr bwMode="auto">
            <a:xfrm>
              <a:off x="645" y="2809"/>
              <a:ext cx="60" cy="64"/>
            </a:xfrm>
            <a:custGeom>
              <a:avLst/>
              <a:gdLst>
                <a:gd name="T0" fmla="*/ 37 w 37"/>
                <a:gd name="T1" fmla="*/ 33 h 39"/>
                <a:gd name="T2" fmla="*/ 37 w 37"/>
                <a:gd name="T3" fmla="*/ 6 h 39"/>
                <a:gd name="T4" fmla="*/ 32 w 37"/>
                <a:gd name="T5" fmla="*/ 0 h 39"/>
                <a:gd name="T6" fmla="*/ 5 w 37"/>
                <a:gd name="T7" fmla="*/ 0 h 39"/>
                <a:gd name="T8" fmla="*/ 0 w 37"/>
                <a:gd name="T9" fmla="*/ 6 h 39"/>
                <a:gd name="T10" fmla="*/ 0 w 37"/>
                <a:gd name="T11" fmla="*/ 33 h 39"/>
                <a:gd name="T12" fmla="*/ 5 w 37"/>
                <a:gd name="T13" fmla="*/ 39 h 39"/>
                <a:gd name="T14" fmla="*/ 32 w 37"/>
                <a:gd name="T15" fmla="*/ 39 h 39"/>
                <a:gd name="T16" fmla="*/ 37 w 37"/>
                <a:gd name="T17" fmla="*/ 33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39">
                  <a:moveTo>
                    <a:pt x="37" y="33"/>
                  </a:moveTo>
                  <a:cubicBezTo>
                    <a:pt x="37" y="6"/>
                    <a:pt x="37" y="6"/>
                    <a:pt x="37" y="6"/>
                  </a:cubicBezTo>
                  <a:cubicBezTo>
                    <a:pt x="37" y="3"/>
                    <a:pt x="34" y="0"/>
                    <a:pt x="32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6"/>
                    <a:pt x="2" y="39"/>
                    <a:pt x="5" y="39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34" y="39"/>
                    <a:pt x="37" y="36"/>
                    <a:pt x="37" y="33"/>
                  </a:cubicBez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2" name="Freeform 76"/>
            <p:cNvSpPr/>
            <p:nvPr/>
          </p:nvSpPr>
          <p:spPr bwMode="auto">
            <a:xfrm>
              <a:off x="579" y="2809"/>
              <a:ext cx="58" cy="64"/>
            </a:xfrm>
            <a:custGeom>
              <a:avLst/>
              <a:gdLst>
                <a:gd name="T0" fmla="*/ 36 w 36"/>
                <a:gd name="T1" fmla="*/ 33 h 39"/>
                <a:gd name="T2" fmla="*/ 36 w 36"/>
                <a:gd name="T3" fmla="*/ 6 h 39"/>
                <a:gd name="T4" fmla="*/ 31 w 36"/>
                <a:gd name="T5" fmla="*/ 0 h 39"/>
                <a:gd name="T6" fmla="*/ 5 w 36"/>
                <a:gd name="T7" fmla="*/ 0 h 39"/>
                <a:gd name="T8" fmla="*/ 0 w 36"/>
                <a:gd name="T9" fmla="*/ 6 h 39"/>
                <a:gd name="T10" fmla="*/ 0 w 36"/>
                <a:gd name="T11" fmla="*/ 33 h 39"/>
                <a:gd name="T12" fmla="*/ 5 w 36"/>
                <a:gd name="T13" fmla="*/ 39 h 39"/>
                <a:gd name="T14" fmla="*/ 31 w 36"/>
                <a:gd name="T15" fmla="*/ 39 h 39"/>
                <a:gd name="T16" fmla="*/ 36 w 36"/>
                <a:gd name="T17" fmla="*/ 33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" h="39">
                  <a:moveTo>
                    <a:pt x="36" y="33"/>
                  </a:moveTo>
                  <a:cubicBezTo>
                    <a:pt x="36" y="6"/>
                    <a:pt x="36" y="6"/>
                    <a:pt x="36" y="6"/>
                  </a:cubicBezTo>
                  <a:cubicBezTo>
                    <a:pt x="36" y="3"/>
                    <a:pt x="34" y="0"/>
                    <a:pt x="31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6"/>
                    <a:pt x="2" y="39"/>
                    <a:pt x="5" y="39"/>
                  </a:cubicBezTo>
                  <a:cubicBezTo>
                    <a:pt x="31" y="39"/>
                    <a:pt x="31" y="39"/>
                    <a:pt x="31" y="39"/>
                  </a:cubicBezTo>
                  <a:cubicBezTo>
                    <a:pt x="34" y="39"/>
                    <a:pt x="36" y="36"/>
                    <a:pt x="36" y="33"/>
                  </a:cubicBez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3" name="Freeform 77"/>
            <p:cNvSpPr/>
            <p:nvPr/>
          </p:nvSpPr>
          <p:spPr bwMode="auto">
            <a:xfrm>
              <a:off x="507" y="2809"/>
              <a:ext cx="60" cy="64"/>
            </a:xfrm>
            <a:custGeom>
              <a:avLst/>
              <a:gdLst>
                <a:gd name="T0" fmla="*/ 37 w 37"/>
                <a:gd name="T1" fmla="*/ 33 h 39"/>
                <a:gd name="T2" fmla="*/ 37 w 37"/>
                <a:gd name="T3" fmla="*/ 6 h 39"/>
                <a:gd name="T4" fmla="*/ 32 w 37"/>
                <a:gd name="T5" fmla="*/ 0 h 39"/>
                <a:gd name="T6" fmla="*/ 6 w 37"/>
                <a:gd name="T7" fmla="*/ 0 h 39"/>
                <a:gd name="T8" fmla="*/ 0 w 37"/>
                <a:gd name="T9" fmla="*/ 6 h 39"/>
                <a:gd name="T10" fmla="*/ 0 w 37"/>
                <a:gd name="T11" fmla="*/ 33 h 39"/>
                <a:gd name="T12" fmla="*/ 6 w 37"/>
                <a:gd name="T13" fmla="*/ 39 h 39"/>
                <a:gd name="T14" fmla="*/ 32 w 37"/>
                <a:gd name="T15" fmla="*/ 39 h 39"/>
                <a:gd name="T16" fmla="*/ 37 w 37"/>
                <a:gd name="T17" fmla="*/ 33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39">
                  <a:moveTo>
                    <a:pt x="37" y="33"/>
                  </a:moveTo>
                  <a:cubicBezTo>
                    <a:pt x="37" y="6"/>
                    <a:pt x="37" y="6"/>
                    <a:pt x="37" y="6"/>
                  </a:cubicBezTo>
                  <a:cubicBezTo>
                    <a:pt x="37" y="3"/>
                    <a:pt x="35" y="0"/>
                    <a:pt x="32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6"/>
                    <a:pt x="3" y="39"/>
                    <a:pt x="6" y="39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35" y="39"/>
                    <a:pt x="37" y="36"/>
                    <a:pt x="37" y="33"/>
                  </a:cubicBez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4" name="Freeform 78"/>
            <p:cNvSpPr/>
            <p:nvPr/>
          </p:nvSpPr>
          <p:spPr bwMode="auto">
            <a:xfrm>
              <a:off x="441" y="2809"/>
              <a:ext cx="60" cy="64"/>
            </a:xfrm>
            <a:custGeom>
              <a:avLst/>
              <a:gdLst>
                <a:gd name="T0" fmla="*/ 37 w 37"/>
                <a:gd name="T1" fmla="*/ 33 h 39"/>
                <a:gd name="T2" fmla="*/ 37 w 37"/>
                <a:gd name="T3" fmla="*/ 6 h 39"/>
                <a:gd name="T4" fmla="*/ 32 w 37"/>
                <a:gd name="T5" fmla="*/ 0 h 39"/>
                <a:gd name="T6" fmla="*/ 5 w 37"/>
                <a:gd name="T7" fmla="*/ 0 h 39"/>
                <a:gd name="T8" fmla="*/ 0 w 37"/>
                <a:gd name="T9" fmla="*/ 6 h 39"/>
                <a:gd name="T10" fmla="*/ 0 w 37"/>
                <a:gd name="T11" fmla="*/ 33 h 39"/>
                <a:gd name="T12" fmla="*/ 5 w 37"/>
                <a:gd name="T13" fmla="*/ 39 h 39"/>
                <a:gd name="T14" fmla="*/ 32 w 37"/>
                <a:gd name="T15" fmla="*/ 39 h 39"/>
                <a:gd name="T16" fmla="*/ 37 w 37"/>
                <a:gd name="T17" fmla="*/ 33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39">
                  <a:moveTo>
                    <a:pt x="37" y="33"/>
                  </a:moveTo>
                  <a:cubicBezTo>
                    <a:pt x="37" y="6"/>
                    <a:pt x="37" y="6"/>
                    <a:pt x="37" y="6"/>
                  </a:cubicBezTo>
                  <a:cubicBezTo>
                    <a:pt x="37" y="3"/>
                    <a:pt x="35" y="0"/>
                    <a:pt x="32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6"/>
                    <a:pt x="2" y="39"/>
                    <a:pt x="5" y="39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35" y="39"/>
                    <a:pt x="37" y="36"/>
                    <a:pt x="37" y="33"/>
                  </a:cubicBez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5" name="Freeform 79"/>
            <p:cNvSpPr/>
            <p:nvPr/>
          </p:nvSpPr>
          <p:spPr bwMode="auto">
            <a:xfrm>
              <a:off x="355" y="2806"/>
              <a:ext cx="75" cy="70"/>
            </a:xfrm>
            <a:custGeom>
              <a:avLst/>
              <a:gdLst>
                <a:gd name="T0" fmla="*/ 46 w 46"/>
                <a:gd name="T1" fmla="*/ 37 h 43"/>
                <a:gd name="T2" fmla="*/ 46 w 46"/>
                <a:gd name="T3" fmla="*/ 7 h 43"/>
                <a:gd name="T4" fmla="*/ 40 w 46"/>
                <a:gd name="T5" fmla="*/ 0 h 43"/>
                <a:gd name="T6" fmla="*/ 6 w 46"/>
                <a:gd name="T7" fmla="*/ 0 h 43"/>
                <a:gd name="T8" fmla="*/ 0 w 46"/>
                <a:gd name="T9" fmla="*/ 7 h 43"/>
                <a:gd name="T10" fmla="*/ 0 w 46"/>
                <a:gd name="T11" fmla="*/ 37 h 43"/>
                <a:gd name="T12" fmla="*/ 6 w 46"/>
                <a:gd name="T13" fmla="*/ 43 h 43"/>
                <a:gd name="T14" fmla="*/ 40 w 46"/>
                <a:gd name="T15" fmla="*/ 43 h 43"/>
                <a:gd name="T16" fmla="*/ 46 w 46"/>
                <a:gd name="T17" fmla="*/ 3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" h="43">
                  <a:moveTo>
                    <a:pt x="46" y="37"/>
                  </a:moveTo>
                  <a:cubicBezTo>
                    <a:pt x="46" y="7"/>
                    <a:pt x="46" y="7"/>
                    <a:pt x="46" y="7"/>
                  </a:cubicBezTo>
                  <a:cubicBezTo>
                    <a:pt x="46" y="3"/>
                    <a:pt x="43" y="0"/>
                    <a:pt x="4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40"/>
                    <a:pt x="3" y="43"/>
                    <a:pt x="6" y="43"/>
                  </a:cubicBezTo>
                  <a:cubicBezTo>
                    <a:pt x="40" y="43"/>
                    <a:pt x="40" y="43"/>
                    <a:pt x="40" y="43"/>
                  </a:cubicBezTo>
                  <a:cubicBezTo>
                    <a:pt x="43" y="43"/>
                    <a:pt x="46" y="40"/>
                    <a:pt x="46" y="37"/>
                  </a:cubicBez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6" name="Freeform 80"/>
            <p:cNvSpPr/>
            <p:nvPr/>
          </p:nvSpPr>
          <p:spPr bwMode="auto">
            <a:xfrm>
              <a:off x="355" y="2740"/>
              <a:ext cx="60" cy="63"/>
            </a:xfrm>
            <a:custGeom>
              <a:avLst/>
              <a:gdLst>
                <a:gd name="T0" fmla="*/ 5 w 37"/>
                <a:gd name="T1" fmla="*/ 39 h 39"/>
                <a:gd name="T2" fmla="*/ 32 w 37"/>
                <a:gd name="T3" fmla="*/ 39 h 39"/>
                <a:gd name="T4" fmla="*/ 37 w 37"/>
                <a:gd name="T5" fmla="*/ 33 h 39"/>
                <a:gd name="T6" fmla="*/ 37 w 37"/>
                <a:gd name="T7" fmla="*/ 6 h 39"/>
                <a:gd name="T8" fmla="*/ 32 w 37"/>
                <a:gd name="T9" fmla="*/ 0 h 39"/>
                <a:gd name="T10" fmla="*/ 5 w 37"/>
                <a:gd name="T11" fmla="*/ 0 h 39"/>
                <a:gd name="T12" fmla="*/ 0 w 37"/>
                <a:gd name="T13" fmla="*/ 6 h 39"/>
                <a:gd name="T14" fmla="*/ 0 w 37"/>
                <a:gd name="T15" fmla="*/ 33 h 39"/>
                <a:gd name="T16" fmla="*/ 5 w 37"/>
                <a:gd name="T17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39">
                  <a:moveTo>
                    <a:pt x="5" y="39"/>
                  </a:moveTo>
                  <a:cubicBezTo>
                    <a:pt x="32" y="39"/>
                    <a:pt x="32" y="39"/>
                    <a:pt x="32" y="39"/>
                  </a:cubicBezTo>
                  <a:cubicBezTo>
                    <a:pt x="34" y="39"/>
                    <a:pt x="37" y="36"/>
                    <a:pt x="37" y="33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7" y="3"/>
                    <a:pt x="34" y="0"/>
                    <a:pt x="32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6"/>
                    <a:pt x="2" y="39"/>
                    <a:pt x="5" y="39"/>
                  </a:cubicBez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7" name="Freeform 81"/>
            <p:cNvSpPr/>
            <p:nvPr/>
          </p:nvSpPr>
          <p:spPr bwMode="auto">
            <a:xfrm>
              <a:off x="428" y="2740"/>
              <a:ext cx="60" cy="63"/>
            </a:xfrm>
            <a:custGeom>
              <a:avLst/>
              <a:gdLst>
                <a:gd name="T0" fmla="*/ 0 w 37"/>
                <a:gd name="T1" fmla="*/ 6 h 39"/>
                <a:gd name="T2" fmla="*/ 0 w 37"/>
                <a:gd name="T3" fmla="*/ 33 h 39"/>
                <a:gd name="T4" fmla="*/ 5 w 37"/>
                <a:gd name="T5" fmla="*/ 39 h 39"/>
                <a:gd name="T6" fmla="*/ 32 w 37"/>
                <a:gd name="T7" fmla="*/ 39 h 39"/>
                <a:gd name="T8" fmla="*/ 37 w 37"/>
                <a:gd name="T9" fmla="*/ 33 h 39"/>
                <a:gd name="T10" fmla="*/ 37 w 37"/>
                <a:gd name="T11" fmla="*/ 6 h 39"/>
                <a:gd name="T12" fmla="*/ 32 w 37"/>
                <a:gd name="T13" fmla="*/ 0 h 39"/>
                <a:gd name="T14" fmla="*/ 5 w 37"/>
                <a:gd name="T15" fmla="*/ 0 h 39"/>
                <a:gd name="T16" fmla="*/ 0 w 37"/>
                <a:gd name="T17" fmla="*/ 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39">
                  <a:moveTo>
                    <a:pt x="0" y="6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6"/>
                    <a:pt x="2" y="39"/>
                    <a:pt x="5" y="39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35" y="39"/>
                    <a:pt x="37" y="36"/>
                    <a:pt x="37" y="33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7" y="3"/>
                    <a:pt x="35" y="0"/>
                    <a:pt x="32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3"/>
                    <a:pt x="0" y="6"/>
                  </a:cubicBez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8" name="Freeform 82"/>
            <p:cNvSpPr/>
            <p:nvPr/>
          </p:nvSpPr>
          <p:spPr bwMode="auto">
            <a:xfrm>
              <a:off x="494" y="2740"/>
              <a:ext cx="60" cy="63"/>
            </a:xfrm>
            <a:custGeom>
              <a:avLst/>
              <a:gdLst>
                <a:gd name="T0" fmla="*/ 0 w 37"/>
                <a:gd name="T1" fmla="*/ 6 h 39"/>
                <a:gd name="T2" fmla="*/ 0 w 37"/>
                <a:gd name="T3" fmla="*/ 33 h 39"/>
                <a:gd name="T4" fmla="*/ 5 w 37"/>
                <a:gd name="T5" fmla="*/ 39 h 39"/>
                <a:gd name="T6" fmla="*/ 32 w 37"/>
                <a:gd name="T7" fmla="*/ 39 h 39"/>
                <a:gd name="T8" fmla="*/ 37 w 37"/>
                <a:gd name="T9" fmla="*/ 33 h 39"/>
                <a:gd name="T10" fmla="*/ 37 w 37"/>
                <a:gd name="T11" fmla="*/ 6 h 39"/>
                <a:gd name="T12" fmla="*/ 32 w 37"/>
                <a:gd name="T13" fmla="*/ 0 h 39"/>
                <a:gd name="T14" fmla="*/ 5 w 37"/>
                <a:gd name="T15" fmla="*/ 0 h 39"/>
                <a:gd name="T16" fmla="*/ 0 w 37"/>
                <a:gd name="T17" fmla="*/ 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39">
                  <a:moveTo>
                    <a:pt x="0" y="6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6"/>
                    <a:pt x="2" y="39"/>
                    <a:pt x="5" y="39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35" y="39"/>
                    <a:pt x="37" y="36"/>
                    <a:pt x="37" y="33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7" y="3"/>
                    <a:pt x="35" y="0"/>
                    <a:pt x="32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3"/>
                    <a:pt x="0" y="6"/>
                  </a:cubicBez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9" name="Freeform 83"/>
            <p:cNvSpPr/>
            <p:nvPr/>
          </p:nvSpPr>
          <p:spPr bwMode="auto">
            <a:xfrm>
              <a:off x="564" y="2740"/>
              <a:ext cx="60" cy="63"/>
            </a:xfrm>
            <a:custGeom>
              <a:avLst/>
              <a:gdLst>
                <a:gd name="T0" fmla="*/ 0 w 37"/>
                <a:gd name="T1" fmla="*/ 6 h 39"/>
                <a:gd name="T2" fmla="*/ 0 w 37"/>
                <a:gd name="T3" fmla="*/ 33 h 39"/>
                <a:gd name="T4" fmla="*/ 5 w 37"/>
                <a:gd name="T5" fmla="*/ 39 h 39"/>
                <a:gd name="T6" fmla="*/ 32 w 37"/>
                <a:gd name="T7" fmla="*/ 39 h 39"/>
                <a:gd name="T8" fmla="*/ 37 w 37"/>
                <a:gd name="T9" fmla="*/ 33 h 39"/>
                <a:gd name="T10" fmla="*/ 37 w 37"/>
                <a:gd name="T11" fmla="*/ 6 h 39"/>
                <a:gd name="T12" fmla="*/ 32 w 37"/>
                <a:gd name="T13" fmla="*/ 0 h 39"/>
                <a:gd name="T14" fmla="*/ 5 w 37"/>
                <a:gd name="T15" fmla="*/ 0 h 39"/>
                <a:gd name="T16" fmla="*/ 0 w 37"/>
                <a:gd name="T17" fmla="*/ 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39">
                  <a:moveTo>
                    <a:pt x="0" y="6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6"/>
                    <a:pt x="3" y="39"/>
                    <a:pt x="5" y="39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35" y="39"/>
                    <a:pt x="37" y="36"/>
                    <a:pt x="37" y="33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7" y="3"/>
                    <a:pt x="35" y="0"/>
                    <a:pt x="32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0" y="3"/>
                    <a:pt x="0" y="6"/>
                  </a:cubicBez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0" name="Freeform 84"/>
            <p:cNvSpPr/>
            <p:nvPr/>
          </p:nvSpPr>
          <p:spPr bwMode="auto">
            <a:xfrm>
              <a:off x="632" y="2740"/>
              <a:ext cx="59" cy="63"/>
            </a:xfrm>
            <a:custGeom>
              <a:avLst/>
              <a:gdLst>
                <a:gd name="T0" fmla="*/ 0 w 36"/>
                <a:gd name="T1" fmla="*/ 6 h 39"/>
                <a:gd name="T2" fmla="*/ 0 w 36"/>
                <a:gd name="T3" fmla="*/ 33 h 39"/>
                <a:gd name="T4" fmla="*/ 5 w 36"/>
                <a:gd name="T5" fmla="*/ 39 h 39"/>
                <a:gd name="T6" fmla="*/ 31 w 36"/>
                <a:gd name="T7" fmla="*/ 39 h 39"/>
                <a:gd name="T8" fmla="*/ 36 w 36"/>
                <a:gd name="T9" fmla="*/ 33 h 39"/>
                <a:gd name="T10" fmla="*/ 36 w 36"/>
                <a:gd name="T11" fmla="*/ 6 h 39"/>
                <a:gd name="T12" fmla="*/ 31 w 36"/>
                <a:gd name="T13" fmla="*/ 0 h 39"/>
                <a:gd name="T14" fmla="*/ 5 w 36"/>
                <a:gd name="T15" fmla="*/ 0 h 39"/>
                <a:gd name="T16" fmla="*/ 0 w 36"/>
                <a:gd name="T17" fmla="*/ 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" h="39">
                  <a:moveTo>
                    <a:pt x="0" y="6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6"/>
                    <a:pt x="2" y="39"/>
                    <a:pt x="5" y="39"/>
                  </a:cubicBezTo>
                  <a:cubicBezTo>
                    <a:pt x="31" y="39"/>
                    <a:pt x="31" y="39"/>
                    <a:pt x="31" y="39"/>
                  </a:cubicBezTo>
                  <a:cubicBezTo>
                    <a:pt x="34" y="39"/>
                    <a:pt x="36" y="36"/>
                    <a:pt x="36" y="33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6" y="3"/>
                    <a:pt x="34" y="0"/>
                    <a:pt x="31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3"/>
                    <a:pt x="0" y="6"/>
                  </a:cubicBez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1" name="Freeform 85"/>
            <p:cNvSpPr/>
            <p:nvPr/>
          </p:nvSpPr>
          <p:spPr bwMode="auto">
            <a:xfrm>
              <a:off x="700" y="2740"/>
              <a:ext cx="60" cy="63"/>
            </a:xfrm>
            <a:custGeom>
              <a:avLst/>
              <a:gdLst>
                <a:gd name="T0" fmla="*/ 0 w 37"/>
                <a:gd name="T1" fmla="*/ 6 h 39"/>
                <a:gd name="T2" fmla="*/ 0 w 37"/>
                <a:gd name="T3" fmla="*/ 33 h 39"/>
                <a:gd name="T4" fmla="*/ 5 w 37"/>
                <a:gd name="T5" fmla="*/ 39 h 39"/>
                <a:gd name="T6" fmla="*/ 32 w 37"/>
                <a:gd name="T7" fmla="*/ 39 h 39"/>
                <a:gd name="T8" fmla="*/ 37 w 37"/>
                <a:gd name="T9" fmla="*/ 33 h 39"/>
                <a:gd name="T10" fmla="*/ 37 w 37"/>
                <a:gd name="T11" fmla="*/ 6 h 39"/>
                <a:gd name="T12" fmla="*/ 32 w 37"/>
                <a:gd name="T13" fmla="*/ 0 h 39"/>
                <a:gd name="T14" fmla="*/ 5 w 37"/>
                <a:gd name="T15" fmla="*/ 0 h 39"/>
                <a:gd name="T16" fmla="*/ 0 w 37"/>
                <a:gd name="T17" fmla="*/ 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39">
                  <a:moveTo>
                    <a:pt x="0" y="6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6"/>
                    <a:pt x="3" y="39"/>
                    <a:pt x="5" y="39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35" y="39"/>
                    <a:pt x="37" y="36"/>
                    <a:pt x="37" y="33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7" y="3"/>
                    <a:pt x="35" y="0"/>
                    <a:pt x="32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0" y="3"/>
                    <a:pt x="0" y="6"/>
                  </a:cubicBez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2" name="Freeform 86"/>
            <p:cNvSpPr/>
            <p:nvPr/>
          </p:nvSpPr>
          <p:spPr bwMode="auto">
            <a:xfrm>
              <a:off x="767" y="2740"/>
              <a:ext cx="60" cy="63"/>
            </a:xfrm>
            <a:custGeom>
              <a:avLst/>
              <a:gdLst>
                <a:gd name="T0" fmla="*/ 0 w 37"/>
                <a:gd name="T1" fmla="*/ 6 h 39"/>
                <a:gd name="T2" fmla="*/ 0 w 37"/>
                <a:gd name="T3" fmla="*/ 33 h 39"/>
                <a:gd name="T4" fmla="*/ 6 w 37"/>
                <a:gd name="T5" fmla="*/ 39 h 39"/>
                <a:gd name="T6" fmla="*/ 32 w 37"/>
                <a:gd name="T7" fmla="*/ 39 h 39"/>
                <a:gd name="T8" fmla="*/ 37 w 37"/>
                <a:gd name="T9" fmla="*/ 33 h 39"/>
                <a:gd name="T10" fmla="*/ 37 w 37"/>
                <a:gd name="T11" fmla="*/ 6 h 39"/>
                <a:gd name="T12" fmla="*/ 32 w 37"/>
                <a:gd name="T13" fmla="*/ 0 h 39"/>
                <a:gd name="T14" fmla="*/ 6 w 37"/>
                <a:gd name="T15" fmla="*/ 0 h 39"/>
                <a:gd name="T16" fmla="*/ 0 w 37"/>
                <a:gd name="T17" fmla="*/ 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39">
                  <a:moveTo>
                    <a:pt x="0" y="6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6"/>
                    <a:pt x="3" y="39"/>
                    <a:pt x="6" y="39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35" y="39"/>
                    <a:pt x="37" y="36"/>
                    <a:pt x="37" y="33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7" y="3"/>
                    <a:pt x="35" y="0"/>
                    <a:pt x="32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3" name="Freeform 87"/>
            <p:cNvSpPr/>
            <p:nvPr/>
          </p:nvSpPr>
          <p:spPr bwMode="auto">
            <a:xfrm>
              <a:off x="840" y="2740"/>
              <a:ext cx="60" cy="63"/>
            </a:xfrm>
            <a:custGeom>
              <a:avLst/>
              <a:gdLst>
                <a:gd name="T0" fmla="*/ 0 w 37"/>
                <a:gd name="T1" fmla="*/ 6 h 39"/>
                <a:gd name="T2" fmla="*/ 0 w 37"/>
                <a:gd name="T3" fmla="*/ 33 h 39"/>
                <a:gd name="T4" fmla="*/ 5 w 37"/>
                <a:gd name="T5" fmla="*/ 39 h 39"/>
                <a:gd name="T6" fmla="*/ 32 w 37"/>
                <a:gd name="T7" fmla="*/ 39 h 39"/>
                <a:gd name="T8" fmla="*/ 37 w 37"/>
                <a:gd name="T9" fmla="*/ 33 h 39"/>
                <a:gd name="T10" fmla="*/ 37 w 37"/>
                <a:gd name="T11" fmla="*/ 6 h 39"/>
                <a:gd name="T12" fmla="*/ 32 w 37"/>
                <a:gd name="T13" fmla="*/ 0 h 39"/>
                <a:gd name="T14" fmla="*/ 5 w 37"/>
                <a:gd name="T15" fmla="*/ 0 h 39"/>
                <a:gd name="T16" fmla="*/ 0 w 37"/>
                <a:gd name="T17" fmla="*/ 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39">
                  <a:moveTo>
                    <a:pt x="0" y="6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6"/>
                    <a:pt x="2" y="39"/>
                    <a:pt x="5" y="39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34" y="39"/>
                    <a:pt x="37" y="36"/>
                    <a:pt x="37" y="33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7" y="3"/>
                    <a:pt x="34" y="0"/>
                    <a:pt x="32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3"/>
                    <a:pt x="0" y="6"/>
                  </a:cubicBez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4" name="Freeform 88"/>
            <p:cNvSpPr/>
            <p:nvPr/>
          </p:nvSpPr>
          <p:spPr bwMode="auto">
            <a:xfrm>
              <a:off x="906" y="2740"/>
              <a:ext cx="60" cy="63"/>
            </a:xfrm>
            <a:custGeom>
              <a:avLst/>
              <a:gdLst>
                <a:gd name="T0" fmla="*/ 0 w 37"/>
                <a:gd name="T1" fmla="*/ 6 h 39"/>
                <a:gd name="T2" fmla="*/ 0 w 37"/>
                <a:gd name="T3" fmla="*/ 33 h 39"/>
                <a:gd name="T4" fmla="*/ 5 w 37"/>
                <a:gd name="T5" fmla="*/ 39 h 39"/>
                <a:gd name="T6" fmla="*/ 32 w 37"/>
                <a:gd name="T7" fmla="*/ 39 h 39"/>
                <a:gd name="T8" fmla="*/ 37 w 37"/>
                <a:gd name="T9" fmla="*/ 33 h 39"/>
                <a:gd name="T10" fmla="*/ 37 w 37"/>
                <a:gd name="T11" fmla="*/ 6 h 39"/>
                <a:gd name="T12" fmla="*/ 32 w 37"/>
                <a:gd name="T13" fmla="*/ 0 h 39"/>
                <a:gd name="T14" fmla="*/ 5 w 37"/>
                <a:gd name="T15" fmla="*/ 0 h 39"/>
                <a:gd name="T16" fmla="*/ 0 w 37"/>
                <a:gd name="T17" fmla="*/ 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39">
                  <a:moveTo>
                    <a:pt x="0" y="6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6"/>
                    <a:pt x="2" y="39"/>
                    <a:pt x="5" y="39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35" y="39"/>
                    <a:pt x="37" y="36"/>
                    <a:pt x="37" y="33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7" y="3"/>
                    <a:pt x="35" y="0"/>
                    <a:pt x="32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3"/>
                    <a:pt x="0" y="6"/>
                  </a:cubicBez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5" name="Freeform 89"/>
            <p:cNvSpPr/>
            <p:nvPr/>
          </p:nvSpPr>
          <p:spPr bwMode="auto">
            <a:xfrm>
              <a:off x="979" y="2740"/>
              <a:ext cx="60" cy="63"/>
            </a:xfrm>
            <a:custGeom>
              <a:avLst/>
              <a:gdLst>
                <a:gd name="T0" fmla="*/ 0 w 37"/>
                <a:gd name="T1" fmla="*/ 6 h 39"/>
                <a:gd name="T2" fmla="*/ 0 w 37"/>
                <a:gd name="T3" fmla="*/ 33 h 39"/>
                <a:gd name="T4" fmla="*/ 5 w 37"/>
                <a:gd name="T5" fmla="*/ 39 h 39"/>
                <a:gd name="T6" fmla="*/ 32 w 37"/>
                <a:gd name="T7" fmla="*/ 39 h 39"/>
                <a:gd name="T8" fmla="*/ 37 w 37"/>
                <a:gd name="T9" fmla="*/ 33 h 39"/>
                <a:gd name="T10" fmla="*/ 37 w 37"/>
                <a:gd name="T11" fmla="*/ 6 h 39"/>
                <a:gd name="T12" fmla="*/ 32 w 37"/>
                <a:gd name="T13" fmla="*/ 0 h 39"/>
                <a:gd name="T14" fmla="*/ 5 w 37"/>
                <a:gd name="T15" fmla="*/ 0 h 39"/>
                <a:gd name="T16" fmla="*/ 0 w 37"/>
                <a:gd name="T17" fmla="*/ 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39">
                  <a:moveTo>
                    <a:pt x="0" y="6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6"/>
                    <a:pt x="2" y="39"/>
                    <a:pt x="5" y="39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34" y="39"/>
                    <a:pt x="37" y="36"/>
                    <a:pt x="37" y="33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7" y="3"/>
                    <a:pt x="34" y="0"/>
                    <a:pt x="32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3"/>
                    <a:pt x="0" y="6"/>
                  </a:cubicBez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6" name="Freeform 90"/>
            <p:cNvSpPr/>
            <p:nvPr/>
          </p:nvSpPr>
          <p:spPr bwMode="auto">
            <a:xfrm>
              <a:off x="1046" y="2740"/>
              <a:ext cx="60" cy="63"/>
            </a:xfrm>
            <a:custGeom>
              <a:avLst/>
              <a:gdLst>
                <a:gd name="T0" fmla="*/ 0 w 37"/>
                <a:gd name="T1" fmla="*/ 6 h 39"/>
                <a:gd name="T2" fmla="*/ 0 w 37"/>
                <a:gd name="T3" fmla="*/ 33 h 39"/>
                <a:gd name="T4" fmla="*/ 5 w 37"/>
                <a:gd name="T5" fmla="*/ 39 h 39"/>
                <a:gd name="T6" fmla="*/ 32 w 37"/>
                <a:gd name="T7" fmla="*/ 39 h 39"/>
                <a:gd name="T8" fmla="*/ 37 w 37"/>
                <a:gd name="T9" fmla="*/ 33 h 39"/>
                <a:gd name="T10" fmla="*/ 37 w 37"/>
                <a:gd name="T11" fmla="*/ 6 h 39"/>
                <a:gd name="T12" fmla="*/ 32 w 37"/>
                <a:gd name="T13" fmla="*/ 0 h 39"/>
                <a:gd name="T14" fmla="*/ 5 w 37"/>
                <a:gd name="T15" fmla="*/ 0 h 39"/>
                <a:gd name="T16" fmla="*/ 0 w 37"/>
                <a:gd name="T17" fmla="*/ 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39">
                  <a:moveTo>
                    <a:pt x="0" y="6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6"/>
                    <a:pt x="2" y="39"/>
                    <a:pt x="5" y="39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35" y="39"/>
                    <a:pt x="37" y="36"/>
                    <a:pt x="37" y="33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7" y="3"/>
                    <a:pt x="35" y="0"/>
                    <a:pt x="32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3"/>
                    <a:pt x="0" y="6"/>
                  </a:cubicBez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7" name="Freeform 91"/>
            <p:cNvSpPr/>
            <p:nvPr/>
          </p:nvSpPr>
          <p:spPr bwMode="auto">
            <a:xfrm>
              <a:off x="1117" y="2740"/>
              <a:ext cx="58" cy="63"/>
            </a:xfrm>
            <a:custGeom>
              <a:avLst/>
              <a:gdLst>
                <a:gd name="T0" fmla="*/ 0 w 36"/>
                <a:gd name="T1" fmla="*/ 6 h 39"/>
                <a:gd name="T2" fmla="*/ 0 w 36"/>
                <a:gd name="T3" fmla="*/ 33 h 39"/>
                <a:gd name="T4" fmla="*/ 5 w 36"/>
                <a:gd name="T5" fmla="*/ 39 h 39"/>
                <a:gd name="T6" fmla="*/ 31 w 36"/>
                <a:gd name="T7" fmla="*/ 39 h 39"/>
                <a:gd name="T8" fmla="*/ 36 w 36"/>
                <a:gd name="T9" fmla="*/ 33 h 39"/>
                <a:gd name="T10" fmla="*/ 36 w 36"/>
                <a:gd name="T11" fmla="*/ 6 h 39"/>
                <a:gd name="T12" fmla="*/ 31 w 36"/>
                <a:gd name="T13" fmla="*/ 0 h 39"/>
                <a:gd name="T14" fmla="*/ 5 w 36"/>
                <a:gd name="T15" fmla="*/ 0 h 39"/>
                <a:gd name="T16" fmla="*/ 0 w 36"/>
                <a:gd name="T17" fmla="*/ 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" h="39">
                  <a:moveTo>
                    <a:pt x="0" y="6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6"/>
                    <a:pt x="2" y="39"/>
                    <a:pt x="5" y="39"/>
                  </a:cubicBezTo>
                  <a:cubicBezTo>
                    <a:pt x="31" y="39"/>
                    <a:pt x="31" y="39"/>
                    <a:pt x="31" y="39"/>
                  </a:cubicBezTo>
                  <a:cubicBezTo>
                    <a:pt x="34" y="39"/>
                    <a:pt x="36" y="36"/>
                    <a:pt x="36" y="33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6" y="3"/>
                    <a:pt x="34" y="0"/>
                    <a:pt x="31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3"/>
                    <a:pt x="0" y="6"/>
                  </a:cubicBez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8" name="Freeform 92"/>
            <p:cNvSpPr/>
            <p:nvPr/>
          </p:nvSpPr>
          <p:spPr bwMode="auto">
            <a:xfrm>
              <a:off x="1183" y="2740"/>
              <a:ext cx="60" cy="63"/>
            </a:xfrm>
            <a:custGeom>
              <a:avLst/>
              <a:gdLst>
                <a:gd name="T0" fmla="*/ 0 w 37"/>
                <a:gd name="T1" fmla="*/ 6 h 39"/>
                <a:gd name="T2" fmla="*/ 0 w 37"/>
                <a:gd name="T3" fmla="*/ 33 h 39"/>
                <a:gd name="T4" fmla="*/ 5 w 37"/>
                <a:gd name="T5" fmla="*/ 39 h 39"/>
                <a:gd name="T6" fmla="*/ 32 w 37"/>
                <a:gd name="T7" fmla="*/ 39 h 39"/>
                <a:gd name="T8" fmla="*/ 37 w 37"/>
                <a:gd name="T9" fmla="*/ 33 h 39"/>
                <a:gd name="T10" fmla="*/ 37 w 37"/>
                <a:gd name="T11" fmla="*/ 6 h 39"/>
                <a:gd name="T12" fmla="*/ 32 w 37"/>
                <a:gd name="T13" fmla="*/ 0 h 39"/>
                <a:gd name="T14" fmla="*/ 5 w 37"/>
                <a:gd name="T15" fmla="*/ 0 h 39"/>
                <a:gd name="T16" fmla="*/ 0 w 37"/>
                <a:gd name="T17" fmla="*/ 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39">
                  <a:moveTo>
                    <a:pt x="0" y="6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6"/>
                    <a:pt x="2" y="39"/>
                    <a:pt x="5" y="39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34" y="39"/>
                    <a:pt x="37" y="36"/>
                    <a:pt x="37" y="33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7" y="3"/>
                    <a:pt x="34" y="0"/>
                    <a:pt x="32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3"/>
                    <a:pt x="0" y="6"/>
                  </a:cubicBez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9" name="Rectangle 93"/>
            <p:cNvSpPr>
              <a:spLocks noChangeArrowheads="1"/>
            </p:cNvSpPr>
            <p:nvPr/>
          </p:nvSpPr>
          <p:spPr bwMode="auto">
            <a:xfrm>
              <a:off x="1357" y="3404"/>
              <a:ext cx="279" cy="67"/>
            </a:xfrm>
            <a:prstGeom prst="rect">
              <a:avLst/>
            </a:prstGeom>
            <a:solidFill>
              <a:srgbClr val="FFD6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0" name="Freeform 94"/>
            <p:cNvSpPr/>
            <p:nvPr/>
          </p:nvSpPr>
          <p:spPr bwMode="auto">
            <a:xfrm>
              <a:off x="1205" y="2996"/>
              <a:ext cx="120" cy="397"/>
            </a:xfrm>
            <a:custGeom>
              <a:avLst/>
              <a:gdLst>
                <a:gd name="T0" fmla="*/ 71 w 74"/>
                <a:gd name="T1" fmla="*/ 238 h 245"/>
                <a:gd name="T2" fmla="*/ 71 w 74"/>
                <a:gd name="T3" fmla="*/ 131 h 245"/>
                <a:gd name="T4" fmla="*/ 48 w 74"/>
                <a:gd name="T5" fmla="*/ 80 h 245"/>
                <a:gd name="T6" fmla="*/ 8 w 74"/>
                <a:gd name="T7" fmla="*/ 43 h 245"/>
                <a:gd name="T8" fmla="*/ 6 w 74"/>
                <a:gd name="T9" fmla="*/ 77 h 245"/>
                <a:gd name="T10" fmla="*/ 0 w 74"/>
                <a:gd name="T11" fmla="*/ 165 h 245"/>
                <a:gd name="T12" fmla="*/ 74 w 74"/>
                <a:gd name="T13" fmla="*/ 245 h 245"/>
                <a:gd name="T14" fmla="*/ 71 w 74"/>
                <a:gd name="T15" fmla="*/ 238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4" h="245">
                  <a:moveTo>
                    <a:pt x="71" y="238"/>
                  </a:moveTo>
                  <a:cubicBezTo>
                    <a:pt x="71" y="131"/>
                    <a:pt x="71" y="131"/>
                    <a:pt x="71" y="131"/>
                  </a:cubicBezTo>
                  <a:cubicBezTo>
                    <a:pt x="37" y="131"/>
                    <a:pt x="45" y="111"/>
                    <a:pt x="48" y="80"/>
                  </a:cubicBezTo>
                  <a:cubicBezTo>
                    <a:pt x="51" y="51"/>
                    <a:pt x="25" y="0"/>
                    <a:pt x="8" y="43"/>
                  </a:cubicBezTo>
                  <a:cubicBezTo>
                    <a:pt x="18" y="50"/>
                    <a:pt x="25" y="79"/>
                    <a:pt x="6" y="77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26" y="189"/>
                    <a:pt x="48" y="221"/>
                    <a:pt x="74" y="245"/>
                  </a:cubicBezTo>
                  <a:cubicBezTo>
                    <a:pt x="72" y="243"/>
                    <a:pt x="71" y="240"/>
                    <a:pt x="71" y="238"/>
                  </a:cubicBezTo>
                  <a:close/>
                </a:path>
              </a:pathLst>
            </a:custGeom>
            <a:solidFill>
              <a:srgbClr val="FFD6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1" name="Freeform 95"/>
            <p:cNvSpPr>
              <a:spLocks noEditPoints="1"/>
            </p:cNvSpPr>
            <p:nvPr/>
          </p:nvSpPr>
          <p:spPr bwMode="auto">
            <a:xfrm>
              <a:off x="1320" y="2829"/>
              <a:ext cx="353" cy="575"/>
            </a:xfrm>
            <a:custGeom>
              <a:avLst/>
              <a:gdLst>
                <a:gd name="T0" fmla="*/ 51 w 218"/>
                <a:gd name="T1" fmla="*/ 187 h 355"/>
                <a:gd name="T2" fmla="*/ 51 w 218"/>
                <a:gd name="T3" fmla="*/ 24 h 355"/>
                <a:gd name="T4" fmla="*/ 26 w 218"/>
                <a:gd name="T5" fmla="*/ 0 h 355"/>
                <a:gd name="T6" fmla="*/ 24 w 218"/>
                <a:gd name="T7" fmla="*/ 0 h 355"/>
                <a:gd name="T8" fmla="*/ 0 w 218"/>
                <a:gd name="T9" fmla="*/ 24 h 355"/>
                <a:gd name="T10" fmla="*/ 0 w 218"/>
                <a:gd name="T11" fmla="*/ 187 h 355"/>
                <a:gd name="T12" fmla="*/ 0 w 218"/>
                <a:gd name="T13" fmla="*/ 234 h 355"/>
                <a:gd name="T14" fmla="*/ 0 w 218"/>
                <a:gd name="T15" fmla="*/ 341 h 355"/>
                <a:gd name="T16" fmla="*/ 3 w 218"/>
                <a:gd name="T17" fmla="*/ 348 h 355"/>
                <a:gd name="T18" fmla="*/ 23 w 218"/>
                <a:gd name="T19" fmla="*/ 355 h 355"/>
                <a:gd name="T20" fmla="*/ 195 w 218"/>
                <a:gd name="T21" fmla="*/ 355 h 355"/>
                <a:gd name="T22" fmla="*/ 218 w 218"/>
                <a:gd name="T23" fmla="*/ 341 h 355"/>
                <a:gd name="T24" fmla="*/ 218 w 218"/>
                <a:gd name="T25" fmla="*/ 187 h 355"/>
                <a:gd name="T26" fmla="*/ 218 w 218"/>
                <a:gd name="T27" fmla="*/ 118 h 355"/>
                <a:gd name="T28" fmla="*/ 197 w 218"/>
                <a:gd name="T29" fmla="*/ 108 h 355"/>
                <a:gd name="T30" fmla="*/ 195 w 218"/>
                <a:gd name="T31" fmla="*/ 108 h 355"/>
                <a:gd name="T32" fmla="*/ 174 w 218"/>
                <a:gd name="T33" fmla="*/ 118 h 355"/>
                <a:gd name="T34" fmla="*/ 174 w 218"/>
                <a:gd name="T35" fmla="*/ 187 h 355"/>
                <a:gd name="T36" fmla="*/ 168 w 218"/>
                <a:gd name="T37" fmla="*/ 187 h 355"/>
                <a:gd name="T38" fmla="*/ 168 w 218"/>
                <a:gd name="T39" fmla="*/ 95 h 355"/>
                <a:gd name="T40" fmla="*/ 143 w 218"/>
                <a:gd name="T41" fmla="*/ 82 h 355"/>
                <a:gd name="T42" fmla="*/ 141 w 218"/>
                <a:gd name="T43" fmla="*/ 82 h 355"/>
                <a:gd name="T44" fmla="*/ 117 w 218"/>
                <a:gd name="T45" fmla="*/ 95 h 355"/>
                <a:gd name="T46" fmla="*/ 117 w 218"/>
                <a:gd name="T47" fmla="*/ 187 h 355"/>
                <a:gd name="T48" fmla="*/ 109 w 218"/>
                <a:gd name="T49" fmla="*/ 187 h 355"/>
                <a:gd name="T50" fmla="*/ 109 w 218"/>
                <a:gd name="T51" fmla="*/ 72 h 355"/>
                <a:gd name="T52" fmla="*/ 85 w 218"/>
                <a:gd name="T53" fmla="*/ 56 h 355"/>
                <a:gd name="T54" fmla="*/ 83 w 218"/>
                <a:gd name="T55" fmla="*/ 56 h 355"/>
                <a:gd name="T56" fmla="*/ 58 w 218"/>
                <a:gd name="T57" fmla="*/ 72 h 355"/>
                <a:gd name="T58" fmla="*/ 58 w 218"/>
                <a:gd name="T59" fmla="*/ 187 h 355"/>
                <a:gd name="T60" fmla="*/ 51 w 218"/>
                <a:gd name="T61" fmla="*/ 187 h 355"/>
                <a:gd name="T62" fmla="*/ 42 w 218"/>
                <a:gd name="T63" fmla="*/ 51 h 355"/>
                <a:gd name="T64" fmla="*/ 8 w 218"/>
                <a:gd name="T65" fmla="*/ 51 h 355"/>
                <a:gd name="T66" fmla="*/ 8 w 218"/>
                <a:gd name="T67" fmla="*/ 17 h 355"/>
                <a:gd name="T68" fmla="*/ 25 w 218"/>
                <a:gd name="T69" fmla="*/ 12 h 355"/>
                <a:gd name="T70" fmla="*/ 26 w 218"/>
                <a:gd name="T71" fmla="*/ 12 h 355"/>
                <a:gd name="T72" fmla="*/ 42 w 218"/>
                <a:gd name="T73" fmla="*/ 17 h 355"/>
                <a:gd name="T74" fmla="*/ 42 w 218"/>
                <a:gd name="T75" fmla="*/ 51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18" h="355">
                  <a:moveTo>
                    <a:pt x="51" y="187"/>
                  </a:moveTo>
                  <a:cubicBezTo>
                    <a:pt x="51" y="24"/>
                    <a:pt x="51" y="24"/>
                    <a:pt x="51" y="24"/>
                  </a:cubicBezTo>
                  <a:cubicBezTo>
                    <a:pt x="51" y="11"/>
                    <a:pt x="40" y="0"/>
                    <a:pt x="26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187"/>
                    <a:pt x="0" y="187"/>
                    <a:pt x="0" y="187"/>
                  </a:cubicBezTo>
                  <a:cubicBezTo>
                    <a:pt x="0" y="234"/>
                    <a:pt x="0" y="234"/>
                    <a:pt x="0" y="234"/>
                  </a:cubicBezTo>
                  <a:cubicBezTo>
                    <a:pt x="0" y="341"/>
                    <a:pt x="0" y="341"/>
                    <a:pt x="0" y="341"/>
                  </a:cubicBezTo>
                  <a:cubicBezTo>
                    <a:pt x="0" y="343"/>
                    <a:pt x="1" y="346"/>
                    <a:pt x="3" y="348"/>
                  </a:cubicBezTo>
                  <a:cubicBezTo>
                    <a:pt x="7" y="352"/>
                    <a:pt x="14" y="355"/>
                    <a:pt x="23" y="355"/>
                  </a:cubicBezTo>
                  <a:cubicBezTo>
                    <a:pt x="195" y="355"/>
                    <a:pt x="195" y="355"/>
                    <a:pt x="195" y="355"/>
                  </a:cubicBezTo>
                  <a:cubicBezTo>
                    <a:pt x="208" y="355"/>
                    <a:pt x="218" y="349"/>
                    <a:pt x="218" y="341"/>
                  </a:cubicBezTo>
                  <a:cubicBezTo>
                    <a:pt x="218" y="187"/>
                    <a:pt x="218" y="187"/>
                    <a:pt x="218" y="187"/>
                  </a:cubicBezTo>
                  <a:cubicBezTo>
                    <a:pt x="218" y="118"/>
                    <a:pt x="218" y="118"/>
                    <a:pt x="218" y="118"/>
                  </a:cubicBezTo>
                  <a:cubicBezTo>
                    <a:pt x="218" y="113"/>
                    <a:pt x="208" y="108"/>
                    <a:pt x="197" y="108"/>
                  </a:cubicBezTo>
                  <a:cubicBezTo>
                    <a:pt x="195" y="108"/>
                    <a:pt x="195" y="108"/>
                    <a:pt x="195" y="108"/>
                  </a:cubicBezTo>
                  <a:cubicBezTo>
                    <a:pt x="184" y="108"/>
                    <a:pt x="174" y="113"/>
                    <a:pt x="174" y="118"/>
                  </a:cubicBezTo>
                  <a:cubicBezTo>
                    <a:pt x="174" y="187"/>
                    <a:pt x="174" y="187"/>
                    <a:pt x="174" y="187"/>
                  </a:cubicBezTo>
                  <a:cubicBezTo>
                    <a:pt x="168" y="187"/>
                    <a:pt x="168" y="187"/>
                    <a:pt x="168" y="187"/>
                  </a:cubicBezTo>
                  <a:cubicBezTo>
                    <a:pt x="168" y="95"/>
                    <a:pt x="168" y="95"/>
                    <a:pt x="168" y="95"/>
                  </a:cubicBezTo>
                  <a:cubicBezTo>
                    <a:pt x="168" y="88"/>
                    <a:pt x="157" y="82"/>
                    <a:pt x="143" y="82"/>
                  </a:cubicBezTo>
                  <a:cubicBezTo>
                    <a:pt x="141" y="82"/>
                    <a:pt x="141" y="82"/>
                    <a:pt x="141" y="82"/>
                  </a:cubicBezTo>
                  <a:cubicBezTo>
                    <a:pt x="128" y="82"/>
                    <a:pt x="117" y="88"/>
                    <a:pt x="117" y="95"/>
                  </a:cubicBezTo>
                  <a:cubicBezTo>
                    <a:pt x="117" y="187"/>
                    <a:pt x="117" y="187"/>
                    <a:pt x="117" y="187"/>
                  </a:cubicBezTo>
                  <a:cubicBezTo>
                    <a:pt x="109" y="187"/>
                    <a:pt x="109" y="187"/>
                    <a:pt x="109" y="187"/>
                  </a:cubicBezTo>
                  <a:cubicBezTo>
                    <a:pt x="109" y="72"/>
                    <a:pt x="109" y="72"/>
                    <a:pt x="109" y="72"/>
                  </a:cubicBezTo>
                  <a:cubicBezTo>
                    <a:pt x="109" y="63"/>
                    <a:pt x="98" y="56"/>
                    <a:pt x="85" y="56"/>
                  </a:cubicBezTo>
                  <a:cubicBezTo>
                    <a:pt x="83" y="56"/>
                    <a:pt x="83" y="56"/>
                    <a:pt x="83" y="56"/>
                  </a:cubicBezTo>
                  <a:cubicBezTo>
                    <a:pt x="69" y="56"/>
                    <a:pt x="58" y="63"/>
                    <a:pt x="58" y="72"/>
                  </a:cubicBezTo>
                  <a:cubicBezTo>
                    <a:pt x="58" y="187"/>
                    <a:pt x="58" y="187"/>
                    <a:pt x="58" y="187"/>
                  </a:cubicBezTo>
                  <a:cubicBezTo>
                    <a:pt x="51" y="187"/>
                    <a:pt x="51" y="187"/>
                    <a:pt x="51" y="187"/>
                  </a:cubicBezTo>
                  <a:close/>
                  <a:moveTo>
                    <a:pt x="42" y="51"/>
                  </a:moveTo>
                  <a:cubicBezTo>
                    <a:pt x="8" y="51"/>
                    <a:pt x="8" y="51"/>
                    <a:pt x="8" y="51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4"/>
                    <a:pt x="16" y="12"/>
                    <a:pt x="25" y="12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35" y="12"/>
                    <a:pt x="42" y="14"/>
                    <a:pt x="42" y="17"/>
                  </a:cubicBezTo>
                  <a:lnTo>
                    <a:pt x="42" y="51"/>
                  </a:lnTo>
                  <a:close/>
                </a:path>
              </a:pathLst>
            </a:custGeom>
            <a:solidFill>
              <a:srgbClr val="FFD6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2" name="Freeform 96"/>
            <p:cNvSpPr/>
            <p:nvPr/>
          </p:nvSpPr>
          <p:spPr bwMode="auto">
            <a:xfrm>
              <a:off x="1333" y="2848"/>
              <a:ext cx="55" cy="63"/>
            </a:xfrm>
            <a:custGeom>
              <a:avLst/>
              <a:gdLst>
                <a:gd name="T0" fmla="*/ 34 w 34"/>
                <a:gd name="T1" fmla="*/ 39 h 39"/>
                <a:gd name="T2" fmla="*/ 34 w 34"/>
                <a:gd name="T3" fmla="*/ 5 h 39"/>
                <a:gd name="T4" fmla="*/ 18 w 34"/>
                <a:gd name="T5" fmla="*/ 0 h 39"/>
                <a:gd name="T6" fmla="*/ 17 w 34"/>
                <a:gd name="T7" fmla="*/ 0 h 39"/>
                <a:gd name="T8" fmla="*/ 0 w 34"/>
                <a:gd name="T9" fmla="*/ 5 h 39"/>
                <a:gd name="T10" fmla="*/ 0 w 34"/>
                <a:gd name="T11" fmla="*/ 39 h 39"/>
                <a:gd name="T12" fmla="*/ 34 w 34"/>
                <a:gd name="T13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39">
                  <a:moveTo>
                    <a:pt x="34" y="39"/>
                  </a:moveTo>
                  <a:cubicBezTo>
                    <a:pt x="34" y="5"/>
                    <a:pt x="34" y="5"/>
                    <a:pt x="34" y="5"/>
                  </a:cubicBezTo>
                  <a:cubicBezTo>
                    <a:pt x="34" y="2"/>
                    <a:pt x="27" y="0"/>
                    <a:pt x="18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2"/>
                    <a:pt x="0" y="5"/>
                  </a:cubicBezTo>
                  <a:cubicBezTo>
                    <a:pt x="0" y="39"/>
                    <a:pt x="0" y="39"/>
                    <a:pt x="0" y="39"/>
                  </a:cubicBezTo>
                  <a:lnTo>
                    <a:pt x="34" y="39"/>
                  </a:lnTo>
                  <a:close/>
                </a:path>
              </a:pathLst>
            </a:custGeom>
            <a:solidFill>
              <a:srgbClr val="F9E9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3" name="Freeform 97"/>
            <p:cNvSpPr/>
            <p:nvPr/>
          </p:nvSpPr>
          <p:spPr bwMode="auto">
            <a:xfrm>
              <a:off x="1214" y="3065"/>
              <a:ext cx="31" cy="59"/>
            </a:xfrm>
            <a:custGeom>
              <a:avLst/>
              <a:gdLst>
                <a:gd name="T0" fmla="*/ 0 w 19"/>
                <a:gd name="T1" fmla="*/ 34 h 36"/>
                <a:gd name="T2" fmla="*/ 2 w 19"/>
                <a:gd name="T3" fmla="*/ 0 h 36"/>
                <a:gd name="T4" fmla="*/ 0 w 19"/>
                <a:gd name="T5" fmla="*/ 3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36">
                  <a:moveTo>
                    <a:pt x="0" y="34"/>
                  </a:moveTo>
                  <a:cubicBezTo>
                    <a:pt x="19" y="36"/>
                    <a:pt x="12" y="7"/>
                    <a:pt x="2" y="0"/>
                  </a:cubicBezTo>
                  <a:lnTo>
                    <a:pt x="0" y="34"/>
                  </a:lnTo>
                  <a:close/>
                </a:path>
              </a:pathLst>
            </a:custGeom>
            <a:solidFill>
              <a:srgbClr val="F9E9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4" name="Rectangle 98"/>
            <p:cNvSpPr>
              <a:spLocks noChangeArrowheads="1"/>
            </p:cNvSpPr>
            <p:nvPr/>
          </p:nvSpPr>
          <p:spPr bwMode="auto">
            <a:xfrm>
              <a:off x="1320" y="3471"/>
              <a:ext cx="353" cy="9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5" name="Rectangle 99"/>
            <p:cNvSpPr>
              <a:spLocks noChangeArrowheads="1"/>
            </p:cNvSpPr>
            <p:nvPr/>
          </p:nvSpPr>
          <p:spPr bwMode="auto">
            <a:xfrm>
              <a:off x="1320" y="3566"/>
              <a:ext cx="353" cy="772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6" name="Rectangle 100"/>
            <p:cNvSpPr>
              <a:spLocks noChangeArrowheads="1"/>
            </p:cNvSpPr>
            <p:nvPr/>
          </p:nvSpPr>
          <p:spPr bwMode="auto">
            <a:xfrm>
              <a:off x="558" y="3445"/>
              <a:ext cx="267" cy="63"/>
            </a:xfrm>
            <a:prstGeom prst="rect">
              <a:avLst/>
            </a:prstGeom>
            <a:solidFill>
              <a:srgbClr val="FFD6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7" name="Freeform 101"/>
            <p:cNvSpPr>
              <a:spLocks noEditPoints="1"/>
            </p:cNvSpPr>
            <p:nvPr/>
          </p:nvSpPr>
          <p:spPr bwMode="auto">
            <a:xfrm>
              <a:off x="522" y="2882"/>
              <a:ext cx="451" cy="563"/>
            </a:xfrm>
            <a:custGeom>
              <a:avLst/>
              <a:gdLst>
                <a:gd name="T0" fmla="*/ 42 w 278"/>
                <a:gd name="T1" fmla="*/ 78 h 347"/>
                <a:gd name="T2" fmla="*/ 42 w 278"/>
                <a:gd name="T3" fmla="*/ 186 h 347"/>
                <a:gd name="T4" fmla="*/ 48 w 278"/>
                <a:gd name="T5" fmla="*/ 186 h 347"/>
                <a:gd name="T6" fmla="*/ 48 w 278"/>
                <a:gd name="T7" fmla="*/ 57 h 347"/>
                <a:gd name="T8" fmla="*/ 72 w 278"/>
                <a:gd name="T9" fmla="*/ 38 h 347"/>
                <a:gd name="T10" fmla="*/ 74 w 278"/>
                <a:gd name="T11" fmla="*/ 38 h 347"/>
                <a:gd name="T12" fmla="*/ 97 w 278"/>
                <a:gd name="T13" fmla="*/ 57 h 347"/>
                <a:gd name="T14" fmla="*/ 97 w 278"/>
                <a:gd name="T15" fmla="*/ 186 h 347"/>
                <a:gd name="T16" fmla="*/ 105 w 278"/>
                <a:gd name="T17" fmla="*/ 186 h 347"/>
                <a:gd name="T18" fmla="*/ 105 w 278"/>
                <a:gd name="T19" fmla="*/ 23 h 347"/>
                <a:gd name="T20" fmla="*/ 128 w 278"/>
                <a:gd name="T21" fmla="*/ 0 h 347"/>
                <a:gd name="T22" fmla="*/ 130 w 278"/>
                <a:gd name="T23" fmla="*/ 0 h 347"/>
                <a:gd name="T24" fmla="*/ 153 w 278"/>
                <a:gd name="T25" fmla="*/ 23 h 347"/>
                <a:gd name="T26" fmla="*/ 153 w 278"/>
                <a:gd name="T27" fmla="*/ 186 h 347"/>
                <a:gd name="T28" fmla="*/ 161 w 278"/>
                <a:gd name="T29" fmla="*/ 186 h 347"/>
                <a:gd name="T30" fmla="*/ 161 w 278"/>
                <a:gd name="T31" fmla="*/ 48 h 347"/>
                <a:gd name="T32" fmla="*/ 184 w 278"/>
                <a:gd name="T33" fmla="*/ 28 h 347"/>
                <a:gd name="T34" fmla="*/ 186 w 278"/>
                <a:gd name="T35" fmla="*/ 28 h 347"/>
                <a:gd name="T36" fmla="*/ 209 w 278"/>
                <a:gd name="T37" fmla="*/ 48 h 347"/>
                <a:gd name="T38" fmla="*/ 209 w 278"/>
                <a:gd name="T39" fmla="*/ 186 h 347"/>
                <a:gd name="T40" fmla="*/ 209 w 278"/>
                <a:gd name="T41" fmla="*/ 230 h 347"/>
                <a:gd name="T42" fmla="*/ 231 w 278"/>
                <a:gd name="T43" fmla="*/ 182 h 347"/>
                <a:gd name="T44" fmla="*/ 270 w 278"/>
                <a:gd name="T45" fmla="*/ 146 h 347"/>
                <a:gd name="T46" fmla="*/ 272 w 278"/>
                <a:gd name="T47" fmla="*/ 179 h 347"/>
                <a:gd name="T48" fmla="*/ 278 w 278"/>
                <a:gd name="T49" fmla="*/ 263 h 347"/>
                <a:gd name="T50" fmla="*/ 187 w 278"/>
                <a:gd name="T51" fmla="*/ 347 h 347"/>
                <a:gd name="T52" fmla="*/ 22 w 278"/>
                <a:gd name="T53" fmla="*/ 347 h 347"/>
                <a:gd name="T54" fmla="*/ 0 w 278"/>
                <a:gd name="T55" fmla="*/ 333 h 347"/>
                <a:gd name="T56" fmla="*/ 0 w 278"/>
                <a:gd name="T57" fmla="*/ 186 h 347"/>
                <a:gd name="T58" fmla="*/ 0 w 278"/>
                <a:gd name="T59" fmla="*/ 78 h 347"/>
                <a:gd name="T60" fmla="*/ 21 w 278"/>
                <a:gd name="T61" fmla="*/ 63 h 347"/>
                <a:gd name="T62" fmla="*/ 22 w 278"/>
                <a:gd name="T63" fmla="*/ 63 h 347"/>
                <a:gd name="T64" fmla="*/ 42 w 278"/>
                <a:gd name="T65" fmla="*/ 78 h 347"/>
                <a:gd name="T66" fmla="*/ 169 w 278"/>
                <a:gd name="T67" fmla="*/ 71 h 347"/>
                <a:gd name="T68" fmla="*/ 201 w 278"/>
                <a:gd name="T69" fmla="*/ 71 h 347"/>
                <a:gd name="T70" fmla="*/ 201 w 278"/>
                <a:gd name="T71" fmla="*/ 42 h 347"/>
                <a:gd name="T72" fmla="*/ 186 w 278"/>
                <a:gd name="T73" fmla="*/ 38 h 347"/>
                <a:gd name="T74" fmla="*/ 184 w 278"/>
                <a:gd name="T75" fmla="*/ 38 h 347"/>
                <a:gd name="T76" fmla="*/ 169 w 278"/>
                <a:gd name="T77" fmla="*/ 42 h 347"/>
                <a:gd name="T78" fmla="*/ 169 w 278"/>
                <a:gd name="T79" fmla="*/ 71 h 347"/>
                <a:gd name="T80" fmla="*/ 113 w 278"/>
                <a:gd name="T81" fmla="*/ 48 h 347"/>
                <a:gd name="T82" fmla="*/ 145 w 278"/>
                <a:gd name="T83" fmla="*/ 48 h 347"/>
                <a:gd name="T84" fmla="*/ 145 w 278"/>
                <a:gd name="T85" fmla="*/ 16 h 347"/>
                <a:gd name="T86" fmla="*/ 129 w 278"/>
                <a:gd name="T87" fmla="*/ 12 h 347"/>
                <a:gd name="T88" fmla="*/ 128 w 278"/>
                <a:gd name="T89" fmla="*/ 12 h 347"/>
                <a:gd name="T90" fmla="*/ 113 w 278"/>
                <a:gd name="T91" fmla="*/ 16 h 347"/>
                <a:gd name="T92" fmla="*/ 113 w 278"/>
                <a:gd name="T93" fmla="*/ 48 h 347"/>
                <a:gd name="T94" fmla="*/ 57 w 278"/>
                <a:gd name="T95" fmla="*/ 78 h 347"/>
                <a:gd name="T96" fmla="*/ 89 w 278"/>
                <a:gd name="T97" fmla="*/ 78 h 347"/>
                <a:gd name="T98" fmla="*/ 89 w 278"/>
                <a:gd name="T99" fmla="*/ 51 h 347"/>
                <a:gd name="T100" fmla="*/ 73 w 278"/>
                <a:gd name="T101" fmla="*/ 48 h 347"/>
                <a:gd name="T102" fmla="*/ 72 w 278"/>
                <a:gd name="T103" fmla="*/ 48 h 347"/>
                <a:gd name="T104" fmla="*/ 57 w 278"/>
                <a:gd name="T105" fmla="*/ 51 h 347"/>
                <a:gd name="T106" fmla="*/ 57 w 278"/>
                <a:gd name="T107" fmla="*/ 78 h 347"/>
                <a:gd name="T108" fmla="*/ 8 w 278"/>
                <a:gd name="T109" fmla="*/ 100 h 347"/>
                <a:gd name="T110" fmla="*/ 35 w 278"/>
                <a:gd name="T111" fmla="*/ 100 h 347"/>
                <a:gd name="T112" fmla="*/ 35 w 278"/>
                <a:gd name="T113" fmla="*/ 74 h 347"/>
                <a:gd name="T114" fmla="*/ 22 w 278"/>
                <a:gd name="T115" fmla="*/ 71 h 347"/>
                <a:gd name="T116" fmla="*/ 21 w 278"/>
                <a:gd name="T117" fmla="*/ 71 h 347"/>
                <a:gd name="T118" fmla="*/ 8 w 278"/>
                <a:gd name="T119" fmla="*/ 74 h 347"/>
                <a:gd name="T120" fmla="*/ 8 w 278"/>
                <a:gd name="T121" fmla="*/ 10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78" h="347">
                  <a:moveTo>
                    <a:pt x="42" y="78"/>
                  </a:moveTo>
                  <a:cubicBezTo>
                    <a:pt x="42" y="186"/>
                    <a:pt x="42" y="186"/>
                    <a:pt x="42" y="186"/>
                  </a:cubicBezTo>
                  <a:cubicBezTo>
                    <a:pt x="48" y="186"/>
                    <a:pt x="48" y="186"/>
                    <a:pt x="48" y="186"/>
                  </a:cubicBezTo>
                  <a:cubicBezTo>
                    <a:pt x="48" y="57"/>
                    <a:pt x="48" y="57"/>
                    <a:pt x="48" y="57"/>
                  </a:cubicBezTo>
                  <a:cubicBezTo>
                    <a:pt x="48" y="46"/>
                    <a:pt x="59" y="38"/>
                    <a:pt x="72" y="38"/>
                  </a:cubicBezTo>
                  <a:cubicBezTo>
                    <a:pt x="74" y="38"/>
                    <a:pt x="74" y="38"/>
                    <a:pt x="74" y="38"/>
                  </a:cubicBezTo>
                  <a:cubicBezTo>
                    <a:pt x="87" y="38"/>
                    <a:pt x="97" y="46"/>
                    <a:pt x="97" y="57"/>
                  </a:cubicBezTo>
                  <a:cubicBezTo>
                    <a:pt x="97" y="186"/>
                    <a:pt x="97" y="186"/>
                    <a:pt x="97" y="186"/>
                  </a:cubicBezTo>
                  <a:cubicBezTo>
                    <a:pt x="105" y="186"/>
                    <a:pt x="105" y="186"/>
                    <a:pt x="105" y="186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5" y="10"/>
                    <a:pt x="115" y="0"/>
                    <a:pt x="128" y="0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43" y="0"/>
                    <a:pt x="153" y="10"/>
                    <a:pt x="153" y="23"/>
                  </a:cubicBezTo>
                  <a:cubicBezTo>
                    <a:pt x="153" y="186"/>
                    <a:pt x="153" y="186"/>
                    <a:pt x="153" y="186"/>
                  </a:cubicBezTo>
                  <a:cubicBezTo>
                    <a:pt x="161" y="186"/>
                    <a:pt x="161" y="186"/>
                    <a:pt x="161" y="186"/>
                  </a:cubicBezTo>
                  <a:cubicBezTo>
                    <a:pt x="161" y="48"/>
                    <a:pt x="161" y="48"/>
                    <a:pt x="161" y="48"/>
                  </a:cubicBezTo>
                  <a:cubicBezTo>
                    <a:pt x="161" y="37"/>
                    <a:pt x="171" y="28"/>
                    <a:pt x="184" y="28"/>
                  </a:cubicBezTo>
                  <a:cubicBezTo>
                    <a:pt x="186" y="28"/>
                    <a:pt x="186" y="28"/>
                    <a:pt x="186" y="28"/>
                  </a:cubicBezTo>
                  <a:cubicBezTo>
                    <a:pt x="199" y="28"/>
                    <a:pt x="209" y="37"/>
                    <a:pt x="209" y="48"/>
                  </a:cubicBezTo>
                  <a:cubicBezTo>
                    <a:pt x="209" y="186"/>
                    <a:pt x="209" y="186"/>
                    <a:pt x="209" y="186"/>
                  </a:cubicBezTo>
                  <a:cubicBezTo>
                    <a:pt x="209" y="230"/>
                    <a:pt x="209" y="230"/>
                    <a:pt x="209" y="230"/>
                  </a:cubicBezTo>
                  <a:cubicBezTo>
                    <a:pt x="241" y="230"/>
                    <a:pt x="234" y="212"/>
                    <a:pt x="231" y="182"/>
                  </a:cubicBezTo>
                  <a:cubicBezTo>
                    <a:pt x="229" y="154"/>
                    <a:pt x="253" y="105"/>
                    <a:pt x="270" y="146"/>
                  </a:cubicBezTo>
                  <a:cubicBezTo>
                    <a:pt x="260" y="153"/>
                    <a:pt x="254" y="180"/>
                    <a:pt x="272" y="179"/>
                  </a:cubicBezTo>
                  <a:cubicBezTo>
                    <a:pt x="278" y="263"/>
                    <a:pt x="278" y="263"/>
                    <a:pt x="278" y="263"/>
                  </a:cubicBezTo>
                  <a:cubicBezTo>
                    <a:pt x="257" y="282"/>
                    <a:pt x="215" y="347"/>
                    <a:pt x="187" y="347"/>
                  </a:cubicBezTo>
                  <a:cubicBezTo>
                    <a:pt x="22" y="347"/>
                    <a:pt x="22" y="347"/>
                    <a:pt x="22" y="347"/>
                  </a:cubicBezTo>
                  <a:cubicBezTo>
                    <a:pt x="10" y="347"/>
                    <a:pt x="0" y="340"/>
                    <a:pt x="0" y="333"/>
                  </a:cubicBezTo>
                  <a:cubicBezTo>
                    <a:pt x="0" y="186"/>
                    <a:pt x="0" y="186"/>
                    <a:pt x="0" y="186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0"/>
                    <a:pt x="10" y="63"/>
                    <a:pt x="21" y="63"/>
                  </a:cubicBezTo>
                  <a:cubicBezTo>
                    <a:pt x="22" y="63"/>
                    <a:pt x="22" y="63"/>
                    <a:pt x="22" y="63"/>
                  </a:cubicBezTo>
                  <a:cubicBezTo>
                    <a:pt x="33" y="63"/>
                    <a:pt x="42" y="70"/>
                    <a:pt x="42" y="78"/>
                  </a:cubicBezTo>
                  <a:close/>
                  <a:moveTo>
                    <a:pt x="169" y="71"/>
                  </a:moveTo>
                  <a:cubicBezTo>
                    <a:pt x="201" y="71"/>
                    <a:pt x="201" y="71"/>
                    <a:pt x="201" y="71"/>
                  </a:cubicBezTo>
                  <a:cubicBezTo>
                    <a:pt x="201" y="42"/>
                    <a:pt x="201" y="42"/>
                    <a:pt x="201" y="42"/>
                  </a:cubicBezTo>
                  <a:cubicBezTo>
                    <a:pt x="201" y="40"/>
                    <a:pt x="194" y="38"/>
                    <a:pt x="186" y="38"/>
                  </a:cubicBezTo>
                  <a:cubicBezTo>
                    <a:pt x="184" y="38"/>
                    <a:pt x="184" y="38"/>
                    <a:pt x="184" y="38"/>
                  </a:cubicBezTo>
                  <a:cubicBezTo>
                    <a:pt x="176" y="38"/>
                    <a:pt x="169" y="40"/>
                    <a:pt x="169" y="42"/>
                  </a:cubicBezTo>
                  <a:cubicBezTo>
                    <a:pt x="169" y="71"/>
                    <a:pt x="169" y="71"/>
                    <a:pt x="169" y="71"/>
                  </a:cubicBezTo>
                  <a:close/>
                  <a:moveTo>
                    <a:pt x="113" y="48"/>
                  </a:moveTo>
                  <a:cubicBezTo>
                    <a:pt x="145" y="48"/>
                    <a:pt x="145" y="48"/>
                    <a:pt x="145" y="48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4"/>
                    <a:pt x="138" y="12"/>
                    <a:pt x="129" y="12"/>
                  </a:cubicBezTo>
                  <a:cubicBezTo>
                    <a:pt x="128" y="12"/>
                    <a:pt x="128" y="12"/>
                    <a:pt x="128" y="12"/>
                  </a:cubicBezTo>
                  <a:cubicBezTo>
                    <a:pt x="120" y="12"/>
                    <a:pt x="113" y="14"/>
                    <a:pt x="113" y="16"/>
                  </a:cubicBezTo>
                  <a:cubicBezTo>
                    <a:pt x="113" y="48"/>
                    <a:pt x="113" y="48"/>
                    <a:pt x="113" y="48"/>
                  </a:cubicBezTo>
                  <a:close/>
                  <a:moveTo>
                    <a:pt x="57" y="78"/>
                  </a:moveTo>
                  <a:cubicBezTo>
                    <a:pt x="89" y="78"/>
                    <a:pt x="89" y="78"/>
                    <a:pt x="89" y="78"/>
                  </a:cubicBezTo>
                  <a:cubicBezTo>
                    <a:pt x="89" y="51"/>
                    <a:pt x="89" y="51"/>
                    <a:pt x="89" y="51"/>
                  </a:cubicBezTo>
                  <a:cubicBezTo>
                    <a:pt x="89" y="49"/>
                    <a:pt x="82" y="48"/>
                    <a:pt x="73" y="48"/>
                  </a:cubicBezTo>
                  <a:cubicBezTo>
                    <a:pt x="72" y="48"/>
                    <a:pt x="72" y="48"/>
                    <a:pt x="72" y="48"/>
                  </a:cubicBezTo>
                  <a:cubicBezTo>
                    <a:pt x="64" y="48"/>
                    <a:pt x="57" y="49"/>
                    <a:pt x="57" y="51"/>
                  </a:cubicBezTo>
                  <a:cubicBezTo>
                    <a:pt x="57" y="78"/>
                    <a:pt x="57" y="78"/>
                    <a:pt x="57" y="78"/>
                  </a:cubicBezTo>
                  <a:close/>
                  <a:moveTo>
                    <a:pt x="8" y="100"/>
                  </a:moveTo>
                  <a:cubicBezTo>
                    <a:pt x="35" y="100"/>
                    <a:pt x="35" y="100"/>
                    <a:pt x="35" y="100"/>
                  </a:cubicBezTo>
                  <a:cubicBezTo>
                    <a:pt x="35" y="74"/>
                    <a:pt x="35" y="74"/>
                    <a:pt x="35" y="74"/>
                  </a:cubicBezTo>
                  <a:cubicBezTo>
                    <a:pt x="35" y="72"/>
                    <a:pt x="29" y="71"/>
                    <a:pt x="22" y="71"/>
                  </a:cubicBezTo>
                  <a:cubicBezTo>
                    <a:pt x="21" y="71"/>
                    <a:pt x="21" y="71"/>
                    <a:pt x="21" y="71"/>
                  </a:cubicBezTo>
                  <a:cubicBezTo>
                    <a:pt x="14" y="71"/>
                    <a:pt x="8" y="72"/>
                    <a:pt x="8" y="74"/>
                  </a:cubicBezTo>
                  <a:lnTo>
                    <a:pt x="8" y="100"/>
                  </a:lnTo>
                  <a:close/>
                </a:path>
              </a:pathLst>
            </a:custGeom>
            <a:solidFill>
              <a:srgbClr val="FFD6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8" name="Freeform 102"/>
            <p:cNvSpPr/>
            <p:nvPr/>
          </p:nvSpPr>
          <p:spPr bwMode="auto">
            <a:xfrm>
              <a:off x="535" y="2997"/>
              <a:ext cx="44" cy="47"/>
            </a:xfrm>
            <a:custGeom>
              <a:avLst/>
              <a:gdLst>
                <a:gd name="T0" fmla="*/ 27 w 27"/>
                <a:gd name="T1" fmla="*/ 3 h 29"/>
                <a:gd name="T2" fmla="*/ 27 w 27"/>
                <a:gd name="T3" fmla="*/ 29 h 29"/>
                <a:gd name="T4" fmla="*/ 0 w 27"/>
                <a:gd name="T5" fmla="*/ 29 h 29"/>
                <a:gd name="T6" fmla="*/ 0 w 27"/>
                <a:gd name="T7" fmla="*/ 3 h 29"/>
                <a:gd name="T8" fmla="*/ 13 w 27"/>
                <a:gd name="T9" fmla="*/ 0 h 29"/>
                <a:gd name="T10" fmla="*/ 14 w 27"/>
                <a:gd name="T11" fmla="*/ 0 h 29"/>
                <a:gd name="T12" fmla="*/ 27 w 27"/>
                <a:gd name="T13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29">
                  <a:moveTo>
                    <a:pt x="27" y="3"/>
                  </a:moveTo>
                  <a:cubicBezTo>
                    <a:pt x="27" y="29"/>
                    <a:pt x="27" y="29"/>
                    <a:pt x="27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6" y="0"/>
                    <a:pt x="13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21" y="0"/>
                    <a:pt x="27" y="1"/>
                    <a:pt x="27" y="3"/>
                  </a:cubicBezTo>
                  <a:close/>
                </a:path>
              </a:pathLst>
            </a:custGeom>
            <a:solidFill>
              <a:srgbClr val="F9E9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9" name="Freeform 103"/>
            <p:cNvSpPr/>
            <p:nvPr/>
          </p:nvSpPr>
          <p:spPr bwMode="auto">
            <a:xfrm>
              <a:off x="614" y="2960"/>
              <a:ext cx="52" cy="49"/>
            </a:xfrm>
            <a:custGeom>
              <a:avLst/>
              <a:gdLst>
                <a:gd name="T0" fmla="*/ 0 w 32"/>
                <a:gd name="T1" fmla="*/ 30 h 30"/>
                <a:gd name="T2" fmla="*/ 0 w 32"/>
                <a:gd name="T3" fmla="*/ 3 h 30"/>
                <a:gd name="T4" fmla="*/ 15 w 32"/>
                <a:gd name="T5" fmla="*/ 0 h 30"/>
                <a:gd name="T6" fmla="*/ 16 w 32"/>
                <a:gd name="T7" fmla="*/ 0 h 30"/>
                <a:gd name="T8" fmla="*/ 32 w 32"/>
                <a:gd name="T9" fmla="*/ 3 h 30"/>
                <a:gd name="T10" fmla="*/ 32 w 32"/>
                <a:gd name="T11" fmla="*/ 30 h 30"/>
                <a:gd name="T12" fmla="*/ 0 w 32"/>
                <a:gd name="T13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30">
                  <a:moveTo>
                    <a:pt x="0" y="30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7" y="0"/>
                    <a:pt x="15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5" y="0"/>
                    <a:pt x="32" y="1"/>
                    <a:pt x="32" y="3"/>
                  </a:cubicBezTo>
                  <a:cubicBezTo>
                    <a:pt x="32" y="30"/>
                    <a:pt x="32" y="30"/>
                    <a:pt x="32" y="30"/>
                  </a:cubicBezTo>
                  <a:lnTo>
                    <a:pt x="0" y="30"/>
                  </a:lnTo>
                  <a:close/>
                </a:path>
              </a:pathLst>
            </a:custGeom>
            <a:solidFill>
              <a:srgbClr val="F9E9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0" name="Freeform 104"/>
            <p:cNvSpPr/>
            <p:nvPr/>
          </p:nvSpPr>
          <p:spPr bwMode="auto">
            <a:xfrm>
              <a:off x="705" y="2902"/>
              <a:ext cx="52" cy="58"/>
            </a:xfrm>
            <a:custGeom>
              <a:avLst/>
              <a:gdLst>
                <a:gd name="T0" fmla="*/ 0 w 32"/>
                <a:gd name="T1" fmla="*/ 36 h 36"/>
                <a:gd name="T2" fmla="*/ 0 w 32"/>
                <a:gd name="T3" fmla="*/ 4 h 36"/>
                <a:gd name="T4" fmla="*/ 15 w 32"/>
                <a:gd name="T5" fmla="*/ 0 h 36"/>
                <a:gd name="T6" fmla="*/ 16 w 32"/>
                <a:gd name="T7" fmla="*/ 0 h 36"/>
                <a:gd name="T8" fmla="*/ 32 w 32"/>
                <a:gd name="T9" fmla="*/ 4 h 36"/>
                <a:gd name="T10" fmla="*/ 32 w 32"/>
                <a:gd name="T11" fmla="*/ 36 h 36"/>
                <a:gd name="T12" fmla="*/ 0 w 32"/>
                <a:gd name="T13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36">
                  <a:moveTo>
                    <a:pt x="0" y="36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7" y="0"/>
                    <a:pt x="15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5" y="0"/>
                    <a:pt x="32" y="2"/>
                    <a:pt x="32" y="4"/>
                  </a:cubicBezTo>
                  <a:cubicBezTo>
                    <a:pt x="32" y="36"/>
                    <a:pt x="32" y="36"/>
                    <a:pt x="32" y="36"/>
                  </a:cubicBezTo>
                  <a:lnTo>
                    <a:pt x="0" y="36"/>
                  </a:lnTo>
                  <a:close/>
                </a:path>
              </a:pathLst>
            </a:custGeom>
            <a:solidFill>
              <a:srgbClr val="F9E9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1" name="Freeform 105"/>
            <p:cNvSpPr/>
            <p:nvPr/>
          </p:nvSpPr>
          <p:spPr bwMode="auto">
            <a:xfrm>
              <a:off x="796" y="2944"/>
              <a:ext cx="52" cy="53"/>
            </a:xfrm>
            <a:custGeom>
              <a:avLst/>
              <a:gdLst>
                <a:gd name="T0" fmla="*/ 0 w 32"/>
                <a:gd name="T1" fmla="*/ 33 h 33"/>
                <a:gd name="T2" fmla="*/ 0 w 32"/>
                <a:gd name="T3" fmla="*/ 4 h 33"/>
                <a:gd name="T4" fmla="*/ 15 w 32"/>
                <a:gd name="T5" fmla="*/ 0 h 33"/>
                <a:gd name="T6" fmla="*/ 17 w 32"/>
                <a:gd name="T7" fmla="*/ 0 h 33"/>
                <a:gd name="T8" fmla="*/ 32 w 32"/>
                <a:gd name="T9" fmla="*/ 4 h 33"/>
                <a:gd name="T10" fmla="*/ 32 w 32"/>
                <a:gd name="T11" fmla="*/ 33 h 33"/>
                <a:gd name="T12" fmla="*/ 0 w 32"/>
                <a:gd name="T13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33">
                  <a:moveTo>
                    <a:pt x="0" y="33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7" y="0"/>
                    <a:pt x="15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5" y="0"/>
                    <a:pt x="32" y="2"/>
                    <a:pt x="32" y="4"/>
                  </a:cubicBezTo>
                  <a:cubicBezTo>
                    <a:pt x="32" y="33"/>
                    <a:pt x="32" y="33"/>
                    <a:pt x="32" y="33"/>
                  </a:cubicBezTo>
                  <a:lnTo>
                    <a:pt x="0" y="33"/>
                  </a:lnTo>
                  <a:close/>
                </a:path>
              </a:pathLst>
            </a:custGeom>
            <a:solidFill>
              <a:srgbClr val="F9E9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2" name="Freeform 106"/>
            <p:cNvSpPr/>
            <p:nvPr/>
          </p:nvSpPr>
          <p:spPr bwMode="auto">
            <a:xfrm>
              <a:off x="934" y="3119"/>
              <a:ext cx="29" cy="55"/>
            </a:xfrm>
            <a:custGeom>
              <a:avLst/>
              <a:gdLst>
                <a:gd name="T0" fmla="*/ 18 w 18"/>
                <a:gd name="T1" fmla="*/ 33 h 34"/>
                <a:gd name="T2" fmla="*/ 16 w 18"/>
                <a:gd name="T3" fmla="*/ 0 h 34"/>
                <a:gd name="T4" fmla="*/ 18 w 18"/>
                <a:gd name="T5" fmla="*/ 3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" h="34">
                  <a:moveTo>
                    <a:pt x="18" y="33"/>
                  </a:moveTo>
                  <a:cubicBezTo>
                    <a:pt x="0" y="34"/>
                    <a:pt x="6" y="7"/>
                    <a:pt x="16" y="0"/>
                  </a:cubicBezTo>
                  <a:lnTo>
                    <a:pt x="18" y="33"/>
                  </a:lnTo>
                  <a:close/>
                </a:path>
              </a:pathLst>
            </a:custGeom>
            <a:solidFill>
              <a:srgbClr val="F9E9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3" name="Rectangle 107"/>
            <p:cNvSpPr>
              <a:spLocks noChangeArrowheads="1"/>
            </p:cNvSpPr>
            <p:nvPr/>
          </p:nvSpPr>
          <p:spPr bwMode="auto">
            <a:xfrm>
              <a:off x="522" y="3508"/>
              <a:ext cx="339" cy="8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4" name="Rectangle 108"/>
            <p:cNvSpPr>
              <a:spLocks noChangeArrowheads="1"/>
            </p:cNvSpPr>
            <p:nvPr/>
          </p:nvSpPr>
          <p:spPr bwMode="auto">
            <a:xfrm>
              <a:off x="522" y="3591"/>
              <a:ext cx="339" cy="747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3190875" y="1408629"/>
            <a:ext cx="8566103" cy="4706202"/>
            <a:chOff x="1984" y="3800"/>
            <a:chExt cx="18378" cy="8450"/>
          </a:xfrm>
        </p:grpSpPr>
        <p:sp>
          <p:nvSpPr>
            <p:cNvPr id="5" name="Text Box 30"/>
            <p:cNvSpPr txBox="1">
              <a:spLocks noChangeArrowheads="1"/>
            </p:cNvSpPr>
            <p:nvPr/>
          </p:nvSpPr>
          <p:spPr bwMode="auto">
            <a:xfrm>
              <a:off x="6685" y="11065"/>
              <a:ext cx="6123" cy="1048"/>
            </a:xfrm>
            <a:prstGeom prst="rect">
              <a:avLst/>
            </a:prstGeom>
            <a:solidFill>
              <a:srgbClr val="FFFFFF">
                <a:lumMod val="75000"/>
              </a:srgbClr>
            </a:solidFill>
          </p:spPr>
          <p:style>
            <a:lnRef idx="0">
              <a:srgbClr val="FFFFFF"/>
            </a:lnRef>
            <a:fillRef idx="3">
              <a:srgbClr val="FFFFFF"/>
            </a:fillRef>
            <a:effectRef idx="3">
              <a:srgbClr val="FFFFFF"/>
            </a:effectRef>
            <a:fontRef idx="minor">
              <a:srgbClr val="FFFFFF"/>
            </a:fontRef>
          </p:style>
          <p:txBody>
            <a:bodyPr wrap="square">
              <a:spAutoFit/>
            </a:bodyPr>
            <a:p>
              <a:pPr marR="0" algn="l" defTabSz="914400" fontAlgn="auto" latinLnBrk="1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buFontTx/>
                <a:buNone/>
                <a:defRPr/>
              </a:pPr>
              <a:r>
                <a:rPr kumimoji="1" lang="zh-CN" altLang="en-US" sz="1600" b="1" strike="noStrike" kern="1200" cap="none" spc="0" normalizeH="0" baseline="0" noProof="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rPr>
                <a:t>创立湘誉医疗，以湖南市场为核心提供医疗设备供应服务</a:t>
              </a:r>
              <a:endParaRPr kumimoji="1" lang="zh-CN" altLang="en-US" sz="1600" b="1" strike="noStrike" kern="1200" cap="none" spc="0" normalizeH="0" baseline="0" noProof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endParaRPr>
            </a:p>
          </p:txBody>
        </p:sp>
        <p:sp>
          <p:nvSpPr>
            <p:cNvPr id="7" name="Text Box 30"/>
            <p:cNvSpPr txBox="1">
              <a:spLocks noChangeArrowheads="1"/>
            </p:cNvSpPr>
            <p:nvPr/>
          </p:nvSpPr>
          <p:spPr bwMode="auto">
            <a:xfrm>
              <a:off x="9170" y="9363"/>
              <a:ext cx="5650" cy="1048"/>
            </a:xfrm>
            <a:prstGeom prst="rect">
              <a:avLst/>
            </a:prstGeom>
            <a:solidFill>
              <a:srgbClr val="00B050"/>
            </a:solidFill>
          </p:spPr>
          <p:style>
            <a:lnRef idx="0">
              <a:srgbClr val="FFFFFF"/>
            </a:lnRef>
            <a:fillRef idx="3">
              <a:srgbClr val="FFFFFF"/>
            </a:fillRef>
            <a:effectRef idx="3">
              <a:srgbClr val="FFFFFF"/>
            </a:effectRef>
            <a:fontRef idx="minor">
              <a:srgbClr val="FFFFFF"/>
            </a:fontRef>
          </p:style>
          <p:txBody>
            <a:bodyPr wrap="square">
              <a:spAutoFit/>
            </a:bodyPr>
            <a:p>
              <a:pPr marR="0" algn="l" defTabSz="914400" fontAlgn="auto" latinLnBrk="1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buFontTx/>
                <a:buNone/>
                <a:defRPr/>
              </a:pPr>
              <a:r>
                <a:rPr kumimoji="1" lang="zh-CN" altLang="en-US" sz="1600" b="1" strike="noStrike" kern="1200" cap="none" spc="0" normalizeH="0" baseline="0" noProof="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rPr>
                <a:t>细化专业市场，形成以影像设备为主的专业服务机构</a:t>
              </a:r>
              <a:endParaRPr kumimoji="1" lang="zh-CN" altLang="en-US" sz="1600" b="1" strike="noStrike" kern="1200" cap="none" spc="0" normalizeH="0" baseline="0" noProof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endParaRPr>
            </a:p>
          </p:txBody>
        </p:sp>
        <p:sp>
          <p:nvSpPr>
            <p:cNvPr id="9" name="Text Box 30"/>
            <p:cNvSpPr txBox="1">
              <a:spLocks noChangeArrowheads="1"/>
            </p:cNvSpPr>
            <p:nvPr/>
          </p:nvSpPr>
          <p:spPr bwMode="auto">
            <a:xfrm>
              <a:off x="10604" y="7540"/>
              <a:ext cx="6128" cy="1048"/>
            </a:xfrm>
            <a:prstGeom prst="rect">
              <a:avLst/>
            </a:prstGeom>
            <a:solidFill>
              <a:srgbClr val="2D2DB7">
                <a:lumMod val="60000"/>
                <a:lumOff val="40000"/>
              </a:srgbClr>
            </a:solidFill>
          </p:spPr>
          <p:style>
            <a:lnRef idx="0">
              <a:srgbClr val="FFFFFF"/>
            </a:lnRef>
            <a:fillRef idx="3">
              <a:srgbClr val="FFFFFF"/>
            </a:fillRef>
            <a:effectRef idx="3">
              <a:srgbClr val="FFFFFF"/>
            </a:effectRef>
            <a:fontRef idx="minor">
              <a:srgbClr val="FFFFFF"/>
            </a:fontRef>
          </p:style>
          <p:txBody>
            <a:bodyPr wrap="square">
              <a:spAutoFit/>
            </a:bodyPr>
            <a:p>
              <a:pPr marR="0" algn="l" defTabSz="914400" fontAlgn="auto" latinLnBrk="1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buFontTx/>
                <a:buNone/>
                <a:defRPr/>
              </a:pPr>
              <a:r>
                <a:rPr kumimoji="1" lang="zh-CN" altLang="en-US" sz="1600" b="1" strike="noStrike" kern="1200" cap="none" spc="0" normalizeH="0" baseline="0" noProof="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rPr>
                <a:t>品牌影响力形成，率先开展医疗项目投资模式并获得成功</a:t>
              </a:r>
              <a:endParaRPr kumimoji="1" lang="zh-CN" altLang="en-US" sz="1600" b="1" strike="noStrike" kern="1200" cap="none" spc="0" normalizeH="0" baseline="0" noProof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endParaRPr>
            </a:p>
          </p:txBody>
        </p:sp>
        <p:sp>
          <p:nvSpPr>
            <p:cNvPr id="10" name="Text Box 30"/>
            <p:cNvSpPr txBox="1">
              <a:spLocks noChangeArrowheads="1"/>
            </p:cNvSpPr>
            <p:nvPr/>
          </p:nvSpPr>
          <p:spPr bwMode="auto">
            <a:xfrm>
              <a:off x="13376" y="3800"/>
              <a:ext cx="6986" cy="1048"/>
            </a:xfrm>
            <a:prstGeom prst="rect">
              <a:avLst/>
            </a:prstGeom>
            <a:solidFill>
              <a:srgbClr val="FFC000"/>
            </a:solidFill>
          </p:spPr>
          <p:style>
            <a:lnRef idx="0">
              <a:srgbClr val="FFFFFF"/>
            </a:lnRef>
            <a:fillRef idx="3">
              <a:srgbClr val="FFFFFF"/>
            </a:fillRef>
            <a:effectRef idx="3">
              <a:srgbClr val="FFFFFF"/>
            </a:effectRef>
            <a:fontRef idx="minor">
              <a:srgbClr val="FFFFFF"/>
            </a:fontRef>
          </p:style>
          <p:txBody>
            <a:bodyPr wrap="square">
              <a:spAutoFit/>
            </a:bodyPr>
            <a:p>
              <a:pPr marR="0" algn="l" defTabSz="914400" fontAlgn="auto" latinLnBrk="1">
                <a:spcBef>
                  <a:spcPts val="60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buFont typeface="Wingdings" panose="05000000000000000000" charset="0"/>
                <a:defRPr/>
              </a:pPr>
              <a:r>
                <a:rPr kumimoji="1" lang="zh-CN" sz="1600" b="1" strike="noStrike" kern="1200" cap="none" spc="0" normalizeH="0" baseline="0" noProof="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rPr>
                <a:t>全面布局大健康产业的第四个</a:t>
              </a:r>
              <a:r>
                <a:rPr kumimoji="1" lang="en-US" altLang="zh-CN" sz="1600" b="1" strike="noStrike" kern="1200" cap="none" spc="0" normalizeH="0" baseline="0" noProof="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rPr>
                <a:t>”</a:t>
              </a:r>
              <a:r>
                <a:rPr kumimoji="1" lang="zh-CN" altLang="en-US" sz="1600" b="1" strike="noStrike" kern="1200" cap="none" spc="0" normalizeH="0" baseline="0" noProof="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rPr>
                <a:t>五年计划</a:t>
              </a:r>
              <a:r>
                <a:rPr kumimoji="1" lang="en-US" altLang="zh-CN" sz="1600" b="1" strike="noStrike" kern="1200" cap="none" spc="0" normalizeH="0" baseline="0" noProof="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rPr>
                <a:t>“</a:t>
              </a:r>
              <a:r>
                <a:rPr kumimoji="1" lang="zh-CN" altLang="en-US" sz="1600" b="1" strike="noStrike" kern="1200" cap="none" spc="0" normalizeH="0" baseline="0" noProof="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rPr>
                <a:t>，以集团公司实施</a:t>
              </a:r>
              <a:r>
                <a:rPr kumimoji="1" lang="en-US" altLang="zh-CN" sz="1600" b="1" strike="noStrike" kern="1200" cap="none" spc="0" normalizeH="0" baseline="0" noProof="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rPr>
                <a:t>IPO</a:t>
              </a:r>
              <a:r>
                <a:rPr kumimoji="1" lang="zh-CN" altLang="en-US" sz="1600" b="1" strike="noStrike" kern="1200" cap="none" spc="0" normalizeH="0" baseline="0" noProof="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rPr>
                <a:t>。</a:t>
              </a:r>
              <a:endParaRPr kumimoji="1" lang="zh-CN" altLang="en-US" sz="1600" b="1" strike="noStrike" kern="1200" cap="none" spc="0" normalizeH="0" baseline="0" noProof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endParaRPr>
            </a:p>
          </p:txBody>
        </p:sp>
        <p:sp>
          <p:nvSpPr>
            <p:cNvPr id="13" name="Freeform 7"/>
            <p:cNvSpPr/>
            <p:nvPr/>
          </p:nvSpPr>
          <p:spPr bwMode="auto">
            <a:xfrm>
              <a:off x="2639" y="4825"/>
              <a:ext cx="10655" cy="7425"/>
            </a:xfrm>
            <a:custGeom>
              <a:avLst/>
              <a:gdLst/>
              <a:ahLst/>
              <a:cxnLst>
                <a:cxn ang="0">
                  <a:pos x="0" y="455"/>
                </a:cxn>
                <a:cxn ang="0">
                  <a:pos x="117" y="455"/>
                </a:cxn>
                <a:cxn ang="0">
                  <a:pos x="117" y="378"/>
                </a:cxn>
                <a:cxn ang="0">
                  <a:pos x="117" y="337"/>
                </a:cxn>
                <a:cxn ang="0">
                  <a:pos x="158" y="337"/>
                </a:cxn>
                <a:cxn ang="0">
                  <a:pos x="235" y="337"/>
                </a:cxn>
                <a:cxn ang="0">
                  <a:pos x="235" y="260"/>
                </a:cxn>
                <a:cxn ang="0">
                  <a:pos x="235" y="219"/>
                </a:cxn>
                <a:cxn ang="0">
                  <a:pos x="276" y="219"/>
                </a:cxn>
                <a:cxn ang="0">
                  <a:pos x="353" y="219"/>
                </a:cxn>
                <a:cxn ang="0">
                  <a:pos x="353" y="142"/>
                </a:cxn>
                <a:cxn ang="0">
                  <a:pos x="353" y="101"/>
                </a:cxn>
                <a:cxn ang="0">
                  <a:pos x="394" y="101"/>
                </a:cxn>
                <a:cxn ang="0">
                  <a:pos x="495" y="101"/>
                </a:cxn>
                <a:cxn ang="0">
                  <a:pos x="568" y="29"/>
                </a:cxn>
                <a:cxn ang="0">
                  <a:pos x="560" y="21"/>
                </a:cxn>
                <a:cxn ang="0">
                  <a:pos x="593" y="10"/>
                </a:cxn>
                <a:cxn ang="0">
                  <a:pos x="625" y="0"/>
                </a:cxn>
                <a:cxn ang="0">
                  <a:pos x="615" y="32"/>
                </a:cxn>
                <a:cxn ang="0">
                  <a:pos x="604" y="65"/>
                </a:cxn>
                <a:cxn ang="0">
                  <a:pos x="596" y="57"/>
                </a:cxn>
                <a:cxn ang="0">
                  <a:pos x="512" y="142"/>
                </a:cxn>
                <a:cxn ang="0">
                  <a:pos x="512" y="142"/>
                </a:cxn>
                <a:cxn ang="0">
                  <a:pos x="394" y="142"/>
                </a:cxn>
                <a:cxn ang="0">
                  <a:pos x="394" y="219"/>
                </a:cxn>
                <a:cxn ang="0">
                  <a:pos x="394" y="260"/>
                </a:cxn>
                <a:cxn ang="0">
                  <a:pos x="353" y="260"/>
                </a:cxn>
                <a:cxn ang="0">
                  <a:pos x="276" y="260"/>
                </a:cxn>
                <a:cxn ang="0">
                  <a:pos x="276" y="337"/>
                </a:cxn>
                <a:cxn ang="0">
                  <a:pos x="276" y="378"/>
                </a:cxn>
                <a:cxn ang="0">
                  <a:pos x="235" y="378"/>
                </a:cxn>
                <a:cxn ang="0">
                  <a:pos x="158" y="378"/>
                </a:cxn>
                <a:cxn ang="0">
                  <a:pos x="158" y="455"/>
                </a:cxn>
                <a:cxn ang="0">
                  <a:pos x="158" y="495"/>
                </a:cxn>
                <a:cxn ang="0">
                  <a:pos x="117" y="495"/>
                </a:cxn>
                <a:cxn ang="0">
                  <a:pos x="0" y="495"/>
                </a:cxn>
                <a:cxn ang="0">
                  <a:pos x="0" y="455"/>
                </a:cxn>
              </a:cxnLst>
              <a:rect l="0" t="0" r="r" b="b"/>
              <a:pathLst>
                <a:path w="625" h="495">
                  <a:moveTo>
                    <a:pt x="0" y="455"/>
                  </a:moveTo>
                  <a:lnTo>
                    <a:pt x="117" y="455"/>
                  </a:lnTo>
                  <a:lnTo>
                    <a:pt x="117" y="378"/>
                  </a:lnTo>
                  <a:lnTo>
                    <a:pt x="117" y="337"/>
                  </a:lnTo>
                  <a:lnTo>
                    <a:pt x="158" y="337"/>
                  </a:lnTo>
                  <a:lnTo>
                    <a:pt x="235" y="337"/>
                  </a:lnTo>
                  <a:lnTo>
                    <a:pt x="235" y="260"/>
                  </a:lnTo>
                  <a:lnTo>
                    <a:pt x="235" y="219"/>
                  </a:lnTo>
                  <a:lnTo>
                    <a:pt x="276" y="219"/>
                  </a:lnTo>
                  <a:lnTo>
                    <a:pt x="353" y="219"/>
                  </a:lnTo>
                  <a:lnTo>
                    <a:pt x="353" y="142"/>
                  </a:lnTo>
                  <a:lnTo>
                    <a:pt x="353" y="101"/>
                  </a:lnTo>
                  <a:lnTo>
                    <a:pt x="394" y="101"/>
                  </a:lnTo>
                  <a:lnTo>
                    <a:pt x="495" y="101"/>
                  </a:lnTo>
                  <a:lnTo>
                    <a:pt x="568" y="29"/>
                  </a:lnTo>
                  <a:lnTo>
                    <a:pt x="560" y="21"/>
                  </a:lnTo>
                  <a:lnTo>
                    <a:pt x="593" y="10"/>
                  </a:lnTo>
                  <a:lnTo>
                    <a:pt x="625" y="0"/>
                  </a:lnTo>
                  <a:lnTo>
                    <a:pt x="615" y="32"/>
                  </a:lnTo>
                  <a:lnTo>
                    <a:pt x="604" y="65"/>
                  </a:lnTo>
                  <a:lnTo>
                    <a:pt x="596" y="57"/>
                  </a:lnTo>
                  <a:lnTo>
                    <a:pt x="512" y="142"/>
                  </a:lnTo>
                  <a:lnTo>
                    <a:pt x="512" y="142"/>
                  </a:lnTo>
                  <a:lnTo>
                    <a:pt x="394" y="142"/>
                  </a:lnTo>
                  <a:lnTo>
                    <a:pt x="394" y="219"/>
                  </a:lnTo>
                  <a:lnTo>
                    <a:pt x="394" y="260"/>
                  </a:lnTo>
                  <a:lnTo>
                    <a:pt x="353" y="260"/>
                  </a:lnTo>
                  <a:lnTo>
                    <a:pt x="276" y="260"/>
                  </a:lnTo>
                  <a:lnTo>
                    <a:pt x="276" y="337"/>
                  </a:lnTo>
                  <a:lnTo>
                    <a:pt x="276" y="378"/>
                  </a:lnTo>
                  <a:lnTo>
                    <a:pt x="235" y="378"/>
                  </a:lnTo>
                  <a:lnTo>
                    <a:pt x="158" y="378"/>
                  </a:lnTo>
                  <a:lnTo>
                    <a:pt x="158" y="455"/>
                  </a:lnTo>
                  <a:lnTo>
                    <a:pt x="158" y="495"/>
                  </a:lnTo>
                  <a:lnTo>
                    <a:pt x="117" y="495"/>
                  </a:lnTo>
                  <a:lnTo>
                    <a:pt x="0" y="495"/>
                  </a:lnTo>
                  <a:lnTo>
                    <a:pt x="0" y="455"/>
                  </a:lnTo>
                </a:path>
              </a:pathLst>
            </a:custGeom>
            <a:gradFill flip="none" rotWithShape="1">
              <a:gsLst>
                <a:gs pos="0">
                  <a:srgbClr val="002774"/>
                </a:gs>
                <a:gs pos="100000">
                  <a:srgbClr val="00DFF6"/>
                </a:gs>
              </a:gsLst>
              <a:lin ang="16200000" scaled="1"/>
              <a:tileRect/>
            </a:gradFill>
            <a:ln w="12700"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perspectiveFront" fov="5100000">
                <a:rot lat="0" lon="0" rev="0"/>
              </a:camera>
              <a:lightRig rig="threePt" dir="t">
                <a:rot lat="0" lon="0" rev="0"/>
              </a:lightRig>
            </a:scene3d>
            <a:sp3d extrusionH="107950" prstMaterial="plastic">
              <a:bevelT w="127000" h="63500" prst="divot"/>
            </a:sp3d>
          </p:spPr>
          <p:style>
            <a:lnRef idx="2">
              <a:srgbClr val="00CC99">
                <a:shade val="50000"/>
              </a:srgbClr>
            </a:lnRef>
            <a:fillRef idx="1">
              <a:srgbClr val="00CC99"/>
            </a:fillRef>
            <a:effectRef idx="0">
              <a:srgbClr val="00CC99"/>
            </a:effectRef>
            <a:fontRef idx="minor">
              <a:srgbClr val="FFFFFF"/>
            </a:fontRef>
          </p:style>
          <p:txBody>
            <a:bodyPr anchor="ctr"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</a:endParaRPr>
            </a:p>
          </p:txBody>
        </p:sp>
        <p:sp>
          <p:nvSpPr>
            <p:cNvPr id="14" name="Text Box 30"/>
            <p:cNvSpPr txBox="1">
              <a:spLocks noChangeArrowheads="1"/>
            </p:cNvSpPr>
            <p:nvPr/>
          </p:nvSpPr>
          <p:spPr bwMode="auto">
            <a:xfrm>
              <a:off x="1984" y="5094"/>
              <a:ext cx="5910" cy="1048"/>
            </a:xfrm>
            <a:prstGeom prst="rect">
              <a:avLst/>
            </a:prstGeom>
            <a:solidFill>
              <a:srgbClr val="00B0F0"/>
            </a:solidFill>
          </p:spPr>
          <p:style>
            <a:lnRef idx="0">
              <a:srgbClr val="FFFFFF"/>
            </a:lnRef>
            <a:fillRef idx="3">
              <a:srgbClr val="FFFFFF"/>
            </a:fillRef>
            <a:effectRef idx="3">
              <a:srgbClr val="FFFFFF"/>
            </a:effectRef>
            <a:fontRef idx="minor">
              <a:srgbClr val="FFFFFF"/>
            </a:fontRef>
          </p:style>
          <p:txBody>
            <a:bodyPr wrap="square">
              <a:spAutoFit/>
            </a:bodyPr>
            <a:p>
              <a:pPr marR="0" algn="l" defTabSz="914400" fontAlgn="auto" latinLnBrk="1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buFontTx/>
                <a:buNone/>
                <a:defRPr/>
              </a:pPr>
              <a:r>
                <a:rPr kumimoji="1" lang="zh-CN" altLang="en-US" sz="1600" b="1" strike="noStrike" kern="1200" cap="none" spc="0" normalizeH="0" baseline="0" noProof="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rPr>
                <a:t>医疗全产业链综合解决方案形成，开始走向全国市场</a:t>
              </a:r>
              <a:endParaRPr kumimoji="1" lang="zh-CN" altLang="en-US" sz="1600" b="1" strike="noStrike" kern="1200" cap="none" spc="0" normalizeH="0" baseline="0" noProof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endParaRPr>
            </a:p>
          </p:txBody>
        </p:sp>
      </p:grpSp>
      <p:sp>
        <p:nvSpPr>
          <p:cNvPr id="14341" name="矩形 8"/>
          <p:cNvSpPr/>
          <p:nvPr/>
        </p:nvSpPr>
        <p:spPr>
          <a:xfrm>
            <a:off x="3311525" y="5201285"/>
            <a:ext cx="94615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algn="ctr"/>
            <a:r>
              <a:rPr lang="en-US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2001</a:t>
            </a: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endParaRPr lang="zh-CN" altLang="en-US" dirty="0">
              <a:solidFill>
                <a:srgbClr val="000000"/>
              </a:solidFill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3305810" y="5626735"/>
            <a:ext cx="1043305" cy="1270"/>
          </a:xfrm>
          <a:prstGeom prst="line">
            <a:avLst/>
          </a:prstGeom>
          <a:noFill/>
          <a:ln w="63500" algn="ctr">
            <a:gradFill>
              <a:gsLst>
                <a:gs pos="0">
                  <a:srgbClr val="FFC000"/>
                </a:gs>
                <a:gs pos="100000">
                  <a:srgbClr val="E66C08"/>
                </a:gs>
              </a:gsLst>
              <a:lin ang="2700000" scaled="0"/>
            </a:gra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grpSp>
        <p:nvGrpSpPr>
          <p:cNvPr id="14343" name="组合 18"/>
          <p:cNvGrpSpPr/>
          <p:nvPr/>
        </p:nvGrpSpPr>
        <p:grpSpPr>
          <a:xfrm>
            <a:off x="4187825" y="4255770"/>
            <a:ext cx="1046163" cy="415925"/>
            <a:chOff x="1418198" y="3786190"/>
            <a:chExt cx="1044000" cy="417480"/>
          </a:xfrm>
        </p:grpSpPr>
        <p:sp>
          <p:nvSpPr>
            <p:cNvPr id="14344" name="矩形 9"/>
            <p:cNvSpPr/>
            <p:nvPr/>
          </p:nvSpPr>
          <p:spPr>
            <a:xfrm>
              <a:off x="1438651" y="3786190"/>
              <a:ext cx="945975" cy="36848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pPr algn="ctr" latinLnBrk="1">
                <a:buClr>
                  <a:srgbClr val="FF0000"/>
                </a:buClr>
              </a:pPr>
              <a:r>
                <a:rPr lang="en-US" altLang="zh-CN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2006</a:t>
              </a:r>
              <a:r>
                <a:rPr lang="zh-CN" altLang="en-US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年</a:t>
              </a:r>
              <a:endPara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6" name="直接连接符 15"/>
            <p:cNvCxnSpPr/>
            <p:nvPr/>
          </p:nvCxnSpPr>
          <p:spPr>
            <a:xfrm>
              <a:off x="1418198" y="4202118"/>
              <a:ext cx="1044000" cy="1552"/>
            </a:xfrm>
            <a:prstGeom prst="line">
              <a:avLst/>
            </a:prstGeom>
            <a:noFill/>
            <a:ln w="63500" algn="ctr">
              <a:gradFill>
                <a:gsLst>
                  <a:gs pos="0">
                    <a:srgbClr val="7CFF05"/>
                  </a:gs>
                  <a:gs pos="100000">
                    <a:srgbClr val="46720C"/>
                  </a:gs>
                </a:gsLst>
                <a:lin ang="2700000" scaled="0"/>
              </a:gradFill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</p:grpSp>
      <p:grpSp>
        <p:nvGrpSpPr>
          <p:cNvPr id="14349" name="组合 16"/>
          <p:cNvGrpSpPr/>
          <p:nvPr/>
        </p:nvGrpSpPr>
        <p:grpSpPr>
          <a:xfrm>
            <a:off x="6244908" y="2302828"/>
            <a:ext cx="1046162" cy="415925"/>
            <a:chOff x="3926278" y="1571612"/>
            <a:chExt cx="1044000" cy="417480"/>
          </a:xfrm>
        </p:grpSpPr>
        <p:sp>
          <p:nvSpPr>
            <p:cNvPr id="14350" name="矩形 11"/>
            <p:cNvSpPr/>
            <p:nvPr/>
          </p:nvSpPr>
          <p:spPr>
            <a:xfrm>
              <a:off x="3977091" y="1571612"/>
              <a:ext cx="945975" cy="36857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pPr algn="ctr" latinLnBrk="1">
                <a:buClr>
                  <a:srgbClr val="FF0000"/>
                </a:buClr>
                <a:buFont typeface="Wingdings" panose="05000000000000000000" pitchFamily="2" charset="2"/>
                <a:buNone/>
              </a:pPr>
              <a:r>
                <a:rPr lang="en-US" altLang="zh-CN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2016</a:t>
              </a:r>
              <a:r>
                <a:rPr lang="zh-CN" altLang="en-US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年</a:t>
              </a:r>
              <a:endPara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2" name="直接连接符 1"/>
            <p:cNvCxnSpPr/>
            <p:nvPr/>
          </p:nvCxnSpPr>
          <p:spPr>
            <a:xfrm>
              <a:off x="3926278" y="1987540"/>
              <a:ext cx="1044000" cy="1552"/>
            </a:xfrm>
            <a:prstGeom prst="line">
              <a:avLst/>
            </a:prstGeom>
            <a:noFill/>
            <a:ln w="63500" algn="ctr">
              <a:gradFill>
                <a:gsLst>
                  <a:gs pos="0">
                    <a:srgbClr val="FF0000"/>
                  </a:gs>
                  <a:gs pos="100000">
                    <a:srgbClr val="A20000"/>
                  </a:gs>
                </a:gsLst>
                <a:lin ang="2700000" scaled="0"/>
              </a:gradFill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</p:grpSp>
      <p:grpSp>
        <p:nvGrpSpPr>
          <p:cNvPr id="14346" name="组合 17"/>
          <p:cNvGrpSpPr/>
          <p:nvPr/>
        </p:nvGrpSpPr>
        <p:grpSpPr>
          <a:xfrm>
            <a:off x="5155883" y="3263265"/>
            <a:ext cx="1042987" cy="412750"/>
            <a:chOff x="2655030" y="2671700"/>
            <a:chExt cx="1044000" cy="414362"/>
          </a:xfrm>
        </p:grpSpPr>
        <p:sp>
          <p:nvSpPr>
            <p:cNvPr id="3" name="矩形 10"/>
            <p:cNvSpPr/>
            <p:nvPr/>
          </p:nvSpPr>
          <p:spPr>
            <a:xfrm>
              <a:off x="2690708" y="2671700"/>
              <a:ext cx="947258" cy="36884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pPr algn="ctr" latinLnBrk="1">
                <a:buClr>
                  <a:srgbClr val="FF0000"/>
                </a:buClr>
              </a:pPr>
              <a:r>
                <a:rPr lang="en-US" altLang="zh-CN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2011</a:t>
              </a:r>
              <a:r>
                <a:rPr lang="zh-CN" altLang="en-US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年</a:t>
              </a:r>
              <a:endPara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6" name="直接连接符 5"/>
            <p:cNvCxnSpPr/>
            <p:nvPr/>
          </p:nvCxnSpPr>
          <p:spPr>
            <a:xfrm>
              <a:off x="2655030" y="3084510"/>
              <a:ext cx="1044000" cy="1552"/>
            </a:xfrm>
            <a:prstGeom prst="line">
              <a:avLst/>
            </a:prstGeom>
            <a:noFill/>
            <a:ln w="63500" algn="ctr">
              <a:gradFill>
                <a:gsLst>
                  <a:gs pos="0">
                    <a:srgbClr val="9729DB"/>
                  </a:gs>
                  <a:gs pos="100000">
                    <a:schemeClr val="accent4">
                      <a:lumMod val="50000"/>
                    </a:schemeClr>
                  </a:gs>
                </a:gsLst>
                <a:lin ang="2700000" scaled="0"/>
              </a:gradFill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</p:grpSp>
      <p:grpSp>
        <p:nvGrpSpPr>
          <p:cNvPr id="14360" name="组合 17"/>
          <p:cNvGrpSpPr/>
          <p:nvPr/>
        </p:nvGrpSpPr>
        <p:grpSpPr>
          <a:xfrm>
            <a:off x="6951028" y="1557020"/>
            <a:ext cx="1042987" cy="412750"/>
            <a:chOff x="2655030" y="2671700"/>
            <a:chExt cx="1044000" cy="414362"/>
          </a:xfrm>
        </p:grpSpPr>
        <p:sp>
          <p:nvSpPr>
            <p:cNvPr id="14361" name="矩形 10"/>
            <p:cNvSpPr/>
            <p:nvPr/>
          </p:nvSpPr>
          <p:spPr>
            <a:xfrm>
              <a:off x="2843986" y="2671700"/>
              <a:ext cx="640702" cy="36973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pPr algn="ctr" latinLnBrk="1">
                <a:buClr>
                  <a:srgbClr val="FF0000"/>
                </a:buClr>
              </a:pPr>
              <a:r>
                <a:rPr lang="zh-CN" altLang="zh-CN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未来</a:t>
              </a:r>
              <a:endParaRPr lang="zh-CN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8" name="直接连接符 7"/>
            <p:cNvCxnSpPr/>
            <p:nvPr/>
          </p:nvCxnSpPr>
          <p:spPr>
            <a:xfrm>
              <a:off x="2655030" y="3084510"/>
              <a:ext cx="1044000" cy="1552"/>
            </a:xfrm>
            <a:prstGeom prst="line">
              <a:avLst/>
            </a:prstGeom>
            <a:noFill/>
            <a:ln w="63500" algn="ctr">
              <a:gradFill>
                <a:gsLst>
                  <a:gs pos="0">
                    <a:srgbClr val="9729DB"/>
                  </a:gs>
                  <a:gs pos="100000">
                    <a:schemeClr val="accent4">
                      <a:lumMod val="50000"/>
                    </a:schemeClr>
                  </a:gs>
                </a:gsLst>
                <a:lin ang="2700000" scaled="0"/>
              </a:gradFill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4" name="组合 233"/>
          <p:cNvGrpSpPr/>
          <p:nvPr/>
        </p:nvGrpSpPr>
        <p:grpSpPr>
          <a:xfrm>
            <a:off x="2276038" y="1267433"/>
            <a:ext cx="3719060" cy="4333462"/>
            <a:chOff x="2170507" y="1756576"/>
            <a:chExt cx="3719060" cy="4333462"/>
          </a:xfrm>
        </p:grpSpPr>
        <p:sp>
          <p:nvSpPr>
            <p:cNvPr id="52" name="Freeform 5"/>
            <p:cNvSpPr/>
            <p:nvPr/>
          </p:nvSpPr>
          <p:spPr bwMode="auto">
            <a:xfrm>
              <a:off x="4022027" y="3788134"/>
              <a:ext cx="107460" cy="2301904"/>
            </a:xfrm>
            <a:custGeom>
              <a:avLst/>
              <a:gdLst>
                <a:gd name="T0" fmla="*/ 20 w 40"/>
                <a:gd name="T1" fmla="*/ 860 h 860"/>
                <a:gd name="T2" fmla="*/ 0 w 40"/>
                <a:gd name="T3" fmla="*/ 840 h 860"/>
                <a:gd name="T4" fmla="*/ 0 w 40"/>
                <a:gd name="T5" fmla="*/ 20 h 860"/>
                <a:gd name="T6" fmla="*/ 20 w 40"/>
                <a:gd name="T7" fmla="*/ 0 h 860"/>
                <a:gd name="T8" fmla="*/ 40 w 40"/>
                <a:gd name="T9" fmla="*/ 20 h 860"/>
                <a:gd name="T10" fmla="*/ 40 w 40"/>
                <a:gd name="T11" fmla="*/ 840 h 860"/>
                <a:gd name="T12" fmla="*/ 20 w 40"/>
                <a:gd name="T13" fmla="*/ 860 h 8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860">
                  <a:moveTo>
                    <a:pt x="20" y="860"/>
                  </a:moveTo>
                  <a:cubicBezTo>
                    <a:pt x="9" y="860"/>
                    <a:pt x="0" y="851"/>
                    <a:pt x="0" y="84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840"/>
                    <a:pt x="40" y="840"/>
                    <a:pt x="40" y="840"/>
                  </a:cubicBezTo>
                  <a:cubicBezTo>
                    <a:pt x="40" y="851"/>
                    <a:pt x="31" y="860"/>
                    <a:pt x="20" y="860"/>
                  </a:cubicBezTo>
                </a:path>
              </a:pathLst>
            </a:custGeom>
            <a:solidFill>
              <a:srgbClr val="3B5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6"/>
            <p:cNvSpPr/>
            <p:nvPr/>
          </p:nvSpPr>
          <p:spPr bwMode="auto">
            <a:xfrm>
              <a:off x="4511818" y="3831118"/>
              <a:ext cx="770318" cy="2215936"/>
            </a:xfrm>
            <a:custGeom>
              <a:avLst/>
              <a:gdLst>
                <a:gd name="T0" fmla="*/ 272 w 288"/>
                <a:gd name="T1" fmla="*/ 825 h 828"/>
                <a:gd name="T2" fmla="*/ 247 w 288"/>
                <a:gd name="T3" fmla="*/ 812 h 828"/>
                <a:gd name="T4" fmla="*/ 4 w 288"/>
                <a:gd name="T5" fmla="*/ 28 h 828"/>
                <a:gd name="T6" fmla="*/ 17 w 288"/>
                <a:gd name="T7" fmla="*/ 3 h 828"/>
                <a:gd name="T8" fmla="*/ 42 w 288"/>
                <a:gd name="T9" fmla="*/ 16 h 828"/>
                <a:gd name="T10" fmla="*/ 285 w 288"/>
                <a:gd name="T11" fmla="*/ 800 h 828"/>
                <a:gd name="T12" fmla="*/ 272 w 288"/>
                <a:gd name="T13" fmla="*/ 825 h 8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8" h="828">
                  <a:moveTo>
                    <a:pt x="272" y="825"/>
                  </a:moveTo>
                  <a:cubicBezTo>
                    <a:pt x="261" y="828"/>
                    <a:pt x="250" y="822"/>
                    <a:pt x="247" y="812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0" y="18"/>
                    <a:pt x="6" y="6"/>
                    <a:pt x="17" y="3"/>
                  </a:cubicBezTo>
                  <a:cubicBezTo>
                    <a:pt x="27" y="0"/>
                    <a:pt x="39" y="6"/>
                    <a:pt x="42" y="16"/>
                  </a:cubicBezTo>
                  <a:cubicBezTo>
                    <a:pt x="285" y="800"/>
                    <a:pt x="285" y="800"/>
                    <a:pt x="285" y="800"/>
                  </a:cubicBezTo>
                  <a:cubicBezTo>
                    <a:pt x="288" y="810"/>
                    <a:pt x="282" y="822"/>
                    <a:pt x="272" y="825"/>
                  </a:cubicBezTo>
                </a:path>
              </a:pathLst>
            </a:custGeom>
            <a:solidFill>
              <a:srgbClr val="3B5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7"/>
            <p:cNvSpPr/>
            <p:nvPr/>
          </p:nvSpPr>
          <p:spPr bwMode="auto">
            <a:xfrm>
              <a:off x="2888608" y="3831118"/>
              <a:ext cx="770318" cy="2215936"/>
            </a:xfrm>
            <a:custGeom>
              <a:avLst/>
              <a:gdLst>
                <a:gd name="T0" fmla="*/ 16 w 288"/>
                <a:gd name="T1" fmla="*/ 825 h 828"/>
                <a:gd name="T2" fmla="*/ 42 w 288"/>
                <a:gd name="T3" fmla="*/ 812 h 828"/>
                <a:gd name="T4" fmla="*/ 285 w 288"/>
                <a:gd name="T5" fmla="*/ 28 h 828"/>
                <a:gd name="T6" fmla="*/ 271 w 288"/>
                <a:gd name="T7" fmla="*/ 3 h 828"/>
                <a:gd name="T8" fmla="*/ 246 w 288"/>
                <a:gd name="T9" fmla="*/ 16 h 828"/>
                <a:gd name="T10" fmla="*/ 3 w 288"/>
                <a:gd name="T11" fmla="*/ 800 h 828"/>
                <a:gd name="T12" fmla="*/ 16 w 288"/>
                <a:gd name="T13" fmla="*/ 825 h 8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8" h="828">
                  <a:moveTo>
                    <a:pt x="16" y="825"/>
                  </a:moveTo>
                  <a:cubicBezTo>
                    <a:pt x="27" y="828"/>
                    <a:pt x="38" y="822"/>
                    <a:pt x="42" y="812"/>
                  </a:cubicBezTo>
                  <a:cubicBezTo>
                    <a:pt x="285" y="28"/>
                    <a:pt x="285" y="28"/>
                    <a:pt x="285" y="28"/>
                  </a:cubicBezTo>
                  <a:cubicBezTo>
                    <a:pt x="288" y="18"/>
                    <a:pt x="282" y="6"/>
                    <a:pt x="271" y="3"/>
                  </a:cubicBezTo>
                  <a:cubicBezTo>
                    <a:pt x="261" y="0"/>
                    <a:pt x="250" y="6"/>
                    <a:pt x="246" y="16"/>
                  </a:cubicBezTo>
                  <a:cubicBezTo>
                    <a:pt x="3" y="800"/>
                    <a:pt x="3" y="800"/>
                    <a:pt x="3" y="800"/>
                  </a:cubicBezTo>
                  <a:cubicBezTo>
                    <a:pt x="0" y="810"/>
                    <a:pt x="6" y="822"/>
                    <a:pt x="16" y="825"/>
                  </a:cubicBezTo>
                </a:path>
              </a:pathLst>
            </a:custGeom>
            <a:solidFill>
              <a:srgbClr val="3B5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Rectangle 8"/>
            <p:cNvSpPr>
              <a:spLocks noChangeArrowheads="1"/>
            </p:cNvSpPr>
            <p:nvPr/>
          </p:nvSpPr>
          <p:spPr bwMode="auto">
            <a:xfrm>
              <a:off x="2345653" y="1997513"/>
              <a:ext cx="3461339" cy="237656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9"/>
            <p:cNvSpPr/>
            <p:nvPr/>
          </p:nvSpPr>
          <p:spPr bwMode="auto">
            <a:xfrm>
              <a:off x="2261947" y="1856118"/>
              <a:ext cx="3627620" cy="192297"/>
            </a:xfrm>
            <a:custGeom>
              <a:avLst/>
              <a:gdLst>
                <a:gd name="T0" fmla="*/ 1356 w 1356"/>
                <a:gd name="T1" fmla="*/ 36 h 72"/>
                <a:gd name="T2" fmla="*/ 1297 w 1356"/>
                <a:gd name="T3" fmla="*/ 72 h 72"/>
                <a:gd name="T4" fmla="*/ 59 w 1356"/>
                <a:gd name="T5" fmla="*/ 72 h 72"/>
                <a:gd name="T6" fmla="*/ 0 w 1356"/>
                <a:gd name="T7" fmla="*/ 36 h 72"/>
                <a:gd name="T8" fmla="*/ 59 w 1356"/>
                <a:gd name="T9" fmla="*/ 0 h 72"/>
                <a:gd name="T10" fmla="*/ 1297 w 1356"/>
                <a:gd name="T11" fmla="*/ 0 h 72"/>
                <a:gd name="T12" fmla="*/ 1356 w 1356"/>
                <a:gd name="T13" fmla="*/ 3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56" h="72">
                  <a:moveTo>
                    <a:pt x="1356" y="36"/>
                  </a:moveTo>
                  <a:cubicBezTo>
                    <a:pt x="1356" y="56"/>
                    <a:pt x="1329" y="72"/>
                    <a:pt x="1297" y="72"/>
                  </a:cubicBezTo>
                  <a:cubicBezTo>
                    <a:pt x="59" y="72"/>
                    <a:pt x="59" y="72"/>
                    <a:pt x="59" y="72"/>
                  </a:cubicBezTo>
                  <a:cubicBezTo>
                    <a:pt x="26" y="72"/>
                    <a:pt x="0" y="56"/>
                    <a:pt x="0" y="36"/>
                  </a:cubicBezTo>
                  <a:cubicBezTo>
                    <a:pt x="0" y="16"/>
                    <a:pt x="26" y="0"/>
                    <a:pt x="59" y="0"/>
                  </a:cubicBezTo>
                  <a:cubicBezTo>
                    <a:pt x="1297" y="0"/>
                    <a:pt x="1297" y="0"/>
                    <a:pt x="1297" y="0"/>
                  </a:cubicBezTo>
                  <a:cubicBezTo>
                    <a:pt x="1329" y="0"/>
                    <a:pt x="1356" y="16"/>
                    <a:pt x="1356" y="36"/>
                  </a:cubicBezTo>
                  <a:close/>
                </a:path>
              </a:pathLst>
            </a:custGeom>
            <a:solidFill>
              <a:srgbClr val="3B5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10"/>
            <p:cNvSpPr/>
            <p:nvPr/>
          </p:nvSpPr>
          <p:spPr bwMode="auto">
            <a:xfrm>
              <a:off x="2170507" y="4307335"/>
              <a:ext cx="3627620" cy="222838"/>
            </a:xfrm>
            <a:custGeom>
              <a:avLst/>
              <a:gdLst>
                <a:gd name="T0" fmla="*/ 1356 w 1356"/>
                <a:gd name="T1" fmla="*/ 42 h 83"/>
                <a:gd name="T2" fmla="*/ 1297 w 1356"/>
                <a:gd name="T3" fmla="*/ 83 h 83"/>
                <a:gd name="T4" fmla="*/ 59 w 1356"/>
                <a:gd name="T5" fmla="*/ 83 h 83"/>
                <a:gd name="T6" fmla="*/ 0 w 1356"/>
                <a:gd name="T7" fmla="*/ 42 h 83"/>
                <a:gd name="T8" fmla="*/ 59 w 1356"/>
                <a:gd name="T9" fmla="*/ 0 h 83"/>
                <a:gd name="T10" fmla="*/ 1297 w 1356"/>
                <a:gd name="T11" fmla="*/ 0 h 83"/>
                <a:gd name="T12" fmla="*/ 1356 w 1356"/>
                <a:gd name="T13" fmla="*/ 42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56" h="83">
                  <a:moveTo>
                    <a:pt x="1356" y="42"/>
                  </a:moveTo>
                  <a:cubicBezTo>
                    <a:pt x="1356" y="65"/>
                    <a:pt x="1329" y="83"/>
                    <a:pt x="1297" y="83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26" y="83"/>
                    <a:pt x="0" y="65"/>
                    <a:pt x="0" y="42"/>
                  </a:cubicBezTo>
                  <a:cubicBezTo>
                    <a:pt x="0" y="18"/>
                    <a:pt x="26" y="0"/>
                    <a:pt x="59" y="0"/>
                  </a:cubicBezTo>
                  <a:cubicBezTo>
                    <a:pt x="1297" y="0"/>
                    <a:pt x="1297" y="0"/>
                    <a:pt x="1297" y="0"/>
                  </a:cubicBezTo>
                  <a:cubicBezTo>
                    <a:pt x="1329" y="0"/>
                    <a:pt x="1356" y="18"/>
                    <a:pt x="1356" y="42"/>
                  </a:cubicBezTo>
                  <a:close/>
                </a:path>
              </a:pathLst>
            </a:custGeom>
            <a:solidFill>
              <a:srgbClr val="3B5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Oval 11"/>
            <p:cNvSpPr>
              <a:spLocks noChangeArrowheads="1"/>
            </p:cNvSpPr>
            <p:nvPr/>
          </p:nvSpPr>
          <p:spPr bwMode="auto">
            <a:xfrm>
              <a:off x="3984699" y="1756576"/>
              <a:ext cx="179854" cy="179854"/>
            </a:xfrm>
            <a:prstGeom prst="ellipse">
              <a:avLst/>
            </a:prstGeom>
            <a:solidFill>
              <a:srgbClr val="3B5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12"/>
            <p:cNvSpPr/>
            <p:nvPr/>
          </p:nvSpPr>
          <p:spPr bwMode="auto">
            <a:xfrm>
              <a:off x="2508540" y="3303999"/>
              <a:ext cx="1433176" cy="838187"/>
            </a:xfrm>
            <a:custGeom>
              <a:avLst/>
              <a:gdLst>
                <a:gd name="T0" fmla="*/ 5 w 1267"/>
                <a:gd name="T1" fmla="*/ 736 h 741"/>
                <a:gd name="T2" fmla="*/ 5 w 1267"/>
                <a:gd name="T3" fmla="*/ 741 h 741"/>
                <a:gd name="T4" fmla="*/ 1267 w 1267"/>
                <a:gd name="T5" fmla="*/ 741 h 741"/>
                <a:gd name="T6" fmla="*/ 1267 w 1267"/>
                <a:gd name="T7" fmla="*/ 0 h 741"/>
                <a:gd name="T8" fmla="*/ 0 w 1267"/>
                <a:gd name="T9" fmla="*/ 0 h 741"/>
                <a:gd name="T10" fmla="*/ 0 w 1267"/>
                <a:gd name="T11" fmla="*/ 741 h 741"/>
                <a:gd name="T12" fmla="*/ 5 w 1267"/>
                <a:gd name="T13" fmla="*/ 741 h 741"/>
                <a:gd name="T14" fmla="*/ 5 w 1267"/>
                <a:gd name="T15" fmla="*/ 736 h 741"/>
                <a:gd name="T16" fmla="*/ 9 w 1267"/>
                <a:gd name="T17" fmla="*/ 736 h 741"/>
                <a:gd name="T18" fmla="*/ 9 w 1267"/>
                <a:gd name="T19" fmla="*/ 12 h 741"/>
                <a:gd name="T20" fmla="*/ 1258 w 1267"/>
                <a:gd name="T21" fmla="*/ 12 h 741"/>
                <a:gd name="T22" fmla="*/ 1258 w 1267"/>
                <a:gd name="T23" fmla="*/ 731 h 741"/>
                <a:gd name="T24" fmla="*/ 5 w 1267"/>
                <a:gd name="T25" fmla="*/ 731 h 741"/>
                <a:gd name="T26" fmla="*/ 5 w 1267"/>
                <a:gd name="T27" fmla="*/ 736 h 741"/>
                <a:gd name="T28" fmla="*/ 9 w 1267"/>
                <a:gd name="T29" fmla="*/ 736 h 741"/>
                <a:gd name="T30" fmla="*/ 5 w 1267"/>
                <a:gd name="T31" fmla="*/ 736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67" h="741">
                  <a:moveTo>
                    <a:pt x="5" y="736"/>
                  </a:moveTo>
                  <a:lnTo>
                    <a:pt x="5" y="741"/>
                  </a:lnTo>
                  <a:lnTo>
                    <a:pt x="1267" y="741"/>
                  </a:lnTo>
                  <a:lnTo>
                    <a:pt x="1267" y="0"/>
                  </a:lnTo>
                  <a:lnTo>
                    <a:pt x="0" y="0"/>
                  </a:lnTo>
                  <a:lnTo>
                    <a:pt x="0" y="741"/>
                  </a:lnTo>
                  <a:lnTo>
                    <a:pt x="5" y="741"/>
                  </a:lnTo>
                  <a:lnTo>
                    <a:pt x="5" y="736"/>
                  </a:lnTo>
                  <a:lnTo>
                    <a:pt x="9" y="736"/>
                  </a:lnTo>
                  <a:lnTo>
                    <a:pt x="9" y="12"/>
                  </a:lnTo>
                  <a:lnTo>
                    <a:pt x="1258" y="12"/>
                  </a:lnTo>
                  <a:lnTo>
                    <a:pt x="1258" y="731"/>
                  </a:lnTo>
                  <a:lnTo>
                    <a:pt x="5" y="731"/>
                  </a:lnTo>
                  <a:lnTo>
                    <a:pt x="5" y="736"/>
                  </a:lnTo>
                  <a:lnTo>
                    <a:pt x="9" y="736"/>
                  </a:lnTo>
                  <a:lnTo>
                    <a:pt x="5" y="736"/>
                  </a:lnTo>
                  <a:close/>
                </a:path>
              </a:pathLst>
            </a:custGeom>
            <a:solidFill>
              <a:srgbClr val="C9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Rectangle 13"/>
            <p:cNvSpPr>
              <a:spLocks noChangeArrowheads="1"/>
            </p:cNvSpPr>
            <p:nvPr/>
          </p:nvSpPr>
          <p:spPr bwMode="auto">
            <a:xfrm>
              <a:off x="2514196" y="3440869"/>
              <a:ext cx="1422995" cy="12443"/>
            </a:xfrm>
            <a:prstGeom prst="rect">
              <a:avLst/>
            </a:prstGeom>
            <a:solidFill>
              <a:srgbClr val="C9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14"/>
            <p:cNvSpPr/>
            <p:nvPr/>
          </p:nvSpPr>
          <p:spPr bwMode="auto">
            <a:xfrm>
              <a:off x="2514196" y="3440869"/>
              <a:ext cx="1422995" cy="12443"/>
            </a:xfrm>
            <a:custGeom>
              <a:avLst/>
              <a:gdLst>
                <a:gd name="T0" fmla="*/ 0 w 1258"/>
                <a:gd name="T1" fmla="*/ 11 h 11"/>
                <a:gd name="T2" fmla="*/ 1258 w 1258"/>
                <a:gd name="T3" fmla="*/ 11 h 11"/>
                <a:gd name="T4" fmla="*/ 1258 w 1258"/>
                <a:gd name="T5" fmla="*/ 0 h 11"/>
                <a:gd name="T6" fmla="*/ 0 w 1258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58" h="11">
                  <a:moveTo>
                    <a:pt x="0" y="11"/>
                  </a:moveTo>
                  <a:lnTo>
                    <a:pt x="1258" y="11"/>
                  </a:lnTo>
                  <a:lnTo>
                    <a:pt x="1258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Rectangle 15"/>
            <p:cNvSpPr>
              <a:spLocks noChangeArrowheads="1"/>
            </p:cNvSpPr>
            <p:nvPr/>
          </p:nvSpPr>
          <p:spPr bwMode="auto">
            <a:xfrm>
              <a:off x="2514196" y="3580001"/>
              <a:ext cx="1422995" cy="10181"/>
            </a:xfrm>
            <a:prstGeom prst="rect">
              <a:avLst/>
            </a:prstGeom>
            <a:solidFill>
              <a:srgbClr val="C9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16"/>
            <p:cNvSpPr/>
            <p:nvPr/>
          </p:nvSpPr>
          <p:spPr bwMode="auto">
            <a:xfrm>
              <a:off x="2514196" y="3580001"/>
              <a:ext cx="1422995" cy="10181"/>
            </a:xfrm>
            <a:custGeom>
              <a:avLst/>
              <a:gdLst>
                <a:gd name="T0" fmla="*/ 0 w 1258"/>
                <a:gd name="T1" fmla="*/ 9 h 9"/>
                <a:gd name="T2" fmla="*/ 1258 w 1258"/>
                <a:gd name="T3" fmla="*/ 9 h 9"/>
                <a:gd name="T4" fmla="*/ 1258 w 1258"/>
                <a:gd name="T5" fmla="*/ 0 h 9"/>
                <a:gd name="T6" fmla="*/ 0 w 1258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58" h="9">
                  <a:moveTo>
                    <a:pt x="0" y="9"/>
                  </a:moveTo>
                  <a:lnTo>
                    <a:pt x="1258" y="9"/>
                  </a:lnTo>
                  <a:lnTo>
                    <a:pt x="1258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Rectangle 17"/>
            <p:cNvSpPr>
              <a:spLocks noChangeArrowheads="1"/>
            </p:cNvSpPr>
            <p:nvPr/>
          </p:nvSpPr>
          <p:spPr bwMode="auto">
            <a:xfrm>
              <a:off x="2514196" y="3715740"/>
              <a:ext cx="1422995" cy="13574"/>
            </a:xfrm>
            <a:prstGeom prst="rect">
              <a:avLst/>
            </a:prstGeom>
            <a:solidFill>
              <a:srgbClr val="C9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18"/>
            <p:cNvSpPr/>
            <p:nvPr/>
          </p:nvSpPr>
          <p:spPr bwMode="auto">
            <a:xfrm>
              <a:off x="2514196" y="3715740"/>
              <a:ext cx="1422995" cy="13574"/>
            </a:xfrm>
            <a:custGeom>
              <a:avLst/>
              <a:gdLst>
                <a:gd name="T0" fmla="*/ 0 w 1258"/>
                <a:gd name="T1" fmla="*/ 12 h 12"/>
                <a:gd name="T2" fmla="*/ 1258 w 1258"/>
                <a:gd name="T3" fmla="*/ 12 h 12"/>
                <a:gd name="T4" fmla="*/ 1258 w 1258"/>
                <a:gd name="T5" fmla="*/ 0 h 12"/>
                <a:gd name="T6" fmla="*/ 0 w 1258"/>
                <a:gd name="T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58" h="12">
                  <a:moveTo>
                    <a:pt x="0" y="12"/>
                  </a:moveTo>
                  <a:lnTo>
                    <a:pt x="1258" y="12"/>
                  </a:lnTo>
                  <a:lnTo>
                    <a:pt x="1258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Rectangle 19"/>
            <p:cNvSpPr>
              <a:spLocks noChangeArrowheads="1"/>
            </p:cNvSpPr>
            <p:nvPr/>
          </p:nvSpPr>
          <p:spPr bwMode="auto">
            <a:xfrm>
              <a:off x="2514196" y="3854872"/>
              <a:ext cx="1422995" cy="11312"/>
            </a:xfrm>
            <a:prstGeom prst="rect">
              <a:avLst/>
            </a:prstGeom>
            <a:solidFill>
              <a:srgbClr val="C9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20"/>
            <p:cNvSpPr/>
            <p:nvPr/>
          </p:nvSpPr>
          <p:spPr bwMode="auto">
            <a:xfrm>
              <a:off x="2514196" y="3854872"/>
              <a:ext cx="1422995" cy="11312"/>
            </a:xfrm>
            <a:custGeom>
              <a:avLst/>
              <a:gdLst>
                <a:gd name="T0" fmla="*/ 0 w 1258"/>
                <a:gd name="T1" fmla="*/ 10 h 10"/>
                <a:gd name="T2" fmla="*/ 1258 w 1258"/>
                <a:gd name="T3" fmla="*/ 10 h 10"/>
                <a:gd name="T4" fmla="*/ 1258 w 1258"/>
                <a:gd name="T5" fmla="*/ 0 h 10"/>
                <a:gd name="T6" fmla="*/ 0 w 1258"/>
                <a:gd name="T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58" h="10">
                  <a:moveTo>
                    <a:pt x="0" y="10"/>
                  </a:moveTo>
                  <a:lnTo>
                    <a:pt x="1258" y="10"/>
                  </a:lnTo>
                  <a:lnTo>
                    <a:pt x="1258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Rectangle 21"/>
            <p:cNvSpPr>
              <a:spLocks noChangeArrowheads="1"/>
            </p:cNvSpPr>
            <p:nvPr/>
          </p:nvSpPr>
          <p:spPr bwMode="auto">
            <a:xfrm>
              <a:off x="2514196" y="3991742"/>
              <a:ext cx="1422995" cy="13574"/>
            </a:xfrm>
            <a:prstGeom prst="rect">
              <a:avLst/>
            </a:prstGeom>
            <a:solidFill>
              <a:srgbClr val="C9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22"/>
            <p:cNvSpPr/>
            <p:nvPr/>
          </p:nvSpPr>
          <p:spPr bwMode="auto">
            <a:xfrm>
              <a:off x="2514196" y="3991742"/>
              <a:ext cx="1422995" cy="13574"/>
            </a:xfrm>
            <a:custGeom>
              <a:avLst/>
              <a:gdLst>
                <a:gd name="T0" fmla="*/ 0 w 1258"/>
                <a:gd name="T1" fmla="*/ 12 h 12"/>
                <a:gd name="T2" fmla="*/ 1258 w 1258"/>
                <a:gd name="T3" fmla="*/ 12 h 12"/>
                <a:gd name="T4" fmla="*/ 1258 w 1258"/>
                <a:gd name="T5" fmla="*/ 0 h 12"/>
                <a:gd name="T6" fmla="*/ 0 w 1258"/>
                <a:gd name="T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58" h="12">
                  <a:moveTo>
                    <a:pt x="0" y="12"/>
                  </a:moveTo>
                  <a:lnTo>
                    <a:pt x="1258" y="12"/>
                  </a:lnTo>
                  <a:lnTo>
                    <a:pt x="1258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Rectangle 23"/>
            <p:cNvSpPr>
              <a:spLocks noChangeArrowheads="1"/>
            </p:cNvSpPr>
            <p:nvPr/>
          </p:nvSpPr>
          <p:spPr bwMode="auto">
            <a:xfrm>
              <a:off x="3692861" y="3309655"/>
              <a:ext cx="13574" cy="826876"/>
            </a:xfrm>
            <a:prstGeom prst="rect">
              <a:avLst/>
            </a:prstGeom>
            <a:solidFill>
              <a:srgbClr val="C9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24"/>
            <p:cNvSpPr/>
            <p:nvPr/>
          </p:nvSpPr>
          <p:spPr bwMode="auto">
            <a:xfrm>
              <a:off x="3692861" y="3309655"/>
              <a:ext cx="13574" cy="826876"/>
            </a:xfrm>
            <a:custGeom>
              <a:avLst/>
              <a:gdLst>
                <a:gd name="T0" fmla="*/ 12 w 12"/>
                <a:gd name="T1" fmla="*/ 731 h 731"/>
                <a:gd name="T2" fmla="*/ 12 w 12"/>
                <a:gd name="T3" fmla="*/ 0 h 731"/>
                <a:gd name="T4" fmla="*/ 0 w 12"/>
                <a:gd name="T5" fmla="*/ 0 h 731"/>
                <a:gd name="T6" fmla="*/ 0 w 12"/>
                <a:gd name="T7" fmla="*/ 731 h 7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731">
                  <a:moveTo>
                    <a:pt x="12" y="731"/>
                  </a:moveTo>
                  <a:lnTo>
                    <a:pt x="12" y="0"/>
                  </a:lnTo>
                  <a:lnTo>
                    <a:pt x="0" y="0"/>
                  </a:lnTo>
                  <a:lnTo>
                    <a:pt x="0" y="73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Rectangle 25"/>
            <p:cNvSpPr>
              <a:spLocks noChangeArrowheads="1"/>
            </p:cNvSpPr>
            <p:nvPr/>
          </p:nvSpPr>
          <p:spPr bwMode="auto">
            <a:xfrm>
              <a:off x="3455318" y="3309655"/>
              <a:ext cx="13574" cy="826876"/>
            </a:xfrm>
            <a:prstGeom prst="rect">
              <a:avLst/>
            </a:prstGeom>
            <a:solidFill>
              <a:srgbClr val="C9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26"/>
            <p:cNvSpPr/>
            <p:nvPr/>
          </p:nvSpPr>
          <p:spPr bwMode="auto">
            <a:xfrm>
              <a:off x="3455318" y="3309655"/>
              <a:ext cx="13574" cy="826876"/>
            </a:xfrm>
            <a:custGeom>
              <a:avLst/>
              <a:gdLst>
                <a:gd name="T0" fmla="*/ 12 w 12"/>
                <a:gd name="T1" fmla="*/ 731 h 731"/>
                <a:gd name="T2" fmla="*/ 12 w 12"/>
                <a:gd name="T3" fmla="*/ 0 h 731"/>
                <a:gd name="T4" fmla="*/ 0 w 12"/>
                <a:gd name="T5" fmla="*/ 0 h 731"/>
                <a:gd name="T6" fmla="*/ 0 w 12"/>
                <a:gd name="T7" fmla="*/ 731 h 7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731">
                  <a:moveTo>
                    <a:pt x="12" y="731"/>
                  </a:moveTo>
                  <a:lnTo>
                    <a:pt x="12" y="0"/>
                  </a:lnTo>
                  <a:lnTo>
                    <a:pt x="0" y="0"/>
                  </a:lnTo>
                  <a:lnTo>
                    <a:pt x="0" y="73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Rectangle 27"/>
            <p:cNvSpPr>
              <a:spLocks noChangeArrowheads="1"/>
            </p:cNvSpPr>
            <p:nvPr/>
          </p:nvSpPr>
          <p:spPr bwMode="auto">
            <a:xfrm>
              <a:off x="3220037" y="3309655"/>
              <a:ext cx="10181" cy="826876"/>
            </a:xfrm>
            <a:prstGeom prst="rect">
              <a:avLst/>
            </a:prstGeom>
            <a:solidFill>
              <a:srgbClr val="C9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28"/>
            <p:cNvSpPr/>
            <p:nvPr/>
          </p:nvSpPr>
          <p:spPr bwMode="auto">
            <a:xfrm>
              <a:off x="3220037" y="3309655"/>
              <a:ext cx="10181" cy="826876"/>
            </a:xfrm>
            <a:custGeom>
              <a:avLst/>
              <a:gdLst>
                <a:gd name="T0" fmla="*/ 9 w 9"/>
                <a:gd name="T1" fmla="*/ 731 h 731"/>
                <a:gd name="T2" fmla="*/ 9 w 9"/>
                <a:gd name="T3" fmla="*/ 0 h 731"/>
                <a:gd name="T4" fmla="*/ 0 w 9"/>
                <a:gd name="T5" fmla="*/ 0 h 731"/>
                <a:gd name="T6" fmla="*/ 0 w 9"/>
                <a:gd name="T7" fmla="*/ 731 h 7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731">
                  <a:moveTo>
                    <a:pt x="9" y="731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0" y="73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Rectangle 29"/>
            <p:cNvSpPr>
              <a:spLocks noChangeArrowheads="1"/>
            </p:cNvSpPr>
            <p:nvPr/>
          </p:nvSpPr>
          <p:spPr bwMode="auto">
            <a:xfrm>
              <a:off x="2981363" y="3309655"/>
              <a:ext cx="13574" cy="826876"/>
            </a:xfrm>
            <a:prstGeom prst="rect">
              <a:avLst/>
            </a:prstGeom>
            <a:solidFill>
              <a:srgbClr val="C9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30"/>
            <p:cNvSpPr/>
            <p:nvPr/>
          </p:nvSpPr>
          <p:spPr bwMode="auto">
            <a:xfrm>
              <a:off x="2981363" y="3309655"/>
              <a:ext cx="13574" cy="826876"/>
            </a:xfrm>
            <a:custGeom>
              <a:avLst/>
              <a:gdLst>
                <a:gd name="T0" fmla="*/ 12 w 12"/>
                <a:gd name="T1" fmla="*/ 731 h 731"/>
                <a:gd name="T2" fmla="*/ 12 w 12"/>
                <a:gd name="T3" fmla="*/ 0 h 731"/>
                <a:gd name="T4" fmla="*/ 0 w 12"/>
                <a:gd name="T5" fmla="*/ 0 h 731"/>
                <a:gd name="T6" fmla="*/ 0 w 12"/>
                <a:gd name="T7" fmla="*/ 731 h 7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731">
                  <a:moveTo>
                    <a:pt x="12" y="731"/>
                  </a:moveTo>
                  <a:lnTo>
                    <a:pt x="12" y="0"/>
                  </a:lnTo>
                  <a:lnTo>
                    <a:pt x="0" y="0"/>
                  </a:lnTo>
                  <a:lnTo>
                    <a:pt x="0" y="73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Rectangle 31"/>
            <p:cNvSpPr>
              <a:spLocks noChangeArrowheads="1"/>
            </p:cNvSpPr>
            <p:nvPr/>
          </p:nvSpPr>
          <p:spPr bwMode="auto">
            <a:xfrm>
              <a:off x="2743820" y="3309655"/>
              <a:ext cx="13574" cy="826876"/>
            </a:xfrm>
            <a:prstGeom prst="rect">
              <a:avLst/>
            </a:prstGeom>
            <a:solidFill>
              <a:srgbClr val="C9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32"/>
            <p:cNvSpPr/>
            <p:nvPr/>
          </p:nvSpPr>
          <p:spPr bwMode="auto">
            <a:xfrm>
              <a:off x="2743820" y="3309655"/>
              <a:ext cx="13574" cy="826876"/>
            </a:xfrm>
            <a:custGeom>
              <a:avLst/>
              <a:gdLst>
                <a:gd name="T0" fmla="*/ 12 w 12"/>
                <a:gd name="T1" fmla="*/ 731 h 731"/>
                <a:gd name="T2" fmla="*/ 12 w 12"/>
                <a:gd name="T3" fmla="*/ 0 h 731"/>
                <a:gd name="T4" fmla="*/ 0 w 12"/>
                <a:gd name="T5" fmla="*/ 0 h 731"/>
                <a:gd name="T6" fmla="*/ 0 w 12"/>
                <a:gd name="T7" fmla="*/ 731 h 7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731">
                  <a:moveTo>
                    <a:pt x="12" y="731"/>
                  </a:moveTo>
                  <a:lnTo>
                    <a:pt x="12" y="0"/>
                  </a:lnTo>
                  <a:lnTo>
                    <a:pt x="0" y="0"/>
                  </a:lnTo>
                  <a:lnTo>
                    <a:pt x="0" y="73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33"/>
            <p:cNvSpPr/>
            <p:nvPr/>
          </p:nvSpPr>
          <p:spPr bwMode="auto">
            <a:xfrm>
              <a:off x="3372743" y="3529099"/>
              <a:ext cx="427577" cy="613087"/>
            </a:xfrm>
            <a:custGeom>
              <a:avLst/>
              <a:gdLst>
                <a:gd name="T0" fmla="*/ 0 w 378"/>
                <a:gd name="T1" fmla="*/ 542 h 542"/>
                <a:gd name="T2" fmla="*/ 189 w 378"/>
                <a:gd name="T3" fmla="*/ 0 h 542"/>
                <a:gd name="T4" fmla="*/ 378 w 378"/>
                <a:gd name="T5" fmla="*/ 542 h 542"/>
                <a:gd name="T6" fmla="*/ 0 w 378"/>
                <a:gd name="T7" fmla="*/ 542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8" h="542">
                  <a:moveTo>
                    <a:pt x="0" y="542"/>
                  </a:moveTo>
                  <a:lnTo>
                    <a:pt x="189" y="0"/>
                  </a:lnTo>
                  <a:lnTo>
                    <a:pt x="378" y="542"/>
                  </a:lnTo>
                  <a:lnTo>
                    <a:pt x="0" y="542"/>
                  </a:lnTo>
                  <a:close/>
                </a:path>
              </a:pathLst>
            </a:custGeom>
            <a:solidFill>
              <a:srgbClr val="0555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34"/>
            <p:cNvSpPr/>
            <p:nvPr/>
          </p:nvSpPr>
          <p:spPr bwMode="auto">
            <a:xfrm>
              <a:off x="3155561" y="3638821"/>
              <a:ext cx="430971" cy="503365"/>
            </a:xfrm>
            <a:custGeom>
              <a:avLst/>
              <a:gdLst>
                <a:gd name="T0" fmla="*/ 0 w 381"/>
                <a:gd name="T1" fmla="*/ 445 h 445"/>
                <a:gd name="T2" fmla="*/ 189 w 381"/>
                <a:gd name="T3" fmla="*/ 0 h 445"/>
                <a:gd name="T4" fmla="*/ 381 w 381"/>
                <a:gd name="T5" fmla="*/ 445 h 445"/>
                <a:gd name="T6" fmla="*/ 0 w 381"/>
                <a:gd name="T7" fmla="*/ 445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1" h="445">
                  <a:moveTo>
                    <a:pt x="0" y="445"/>
                  </a:moveTo>
                  <a:lnTo>
                    <a:pt x="189" y="0"/>
                  </a:lnTo>
                  <a:lnTo>
                    <a:pt x="381" y="445"/>
                  </a:lnTo>
                  <a:lnTo>
                    <a:pt x="0" y="445"/>
                  </a:lnTo>
                  <a:close/>
                </a:path>
              </a:pathLst>
            </a:custGeom>
            <a:solidFill>
              <a:srgbClr val="F796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35"/>
            <p:cNvSpPr/>
            <p:nvPr/>
          </p:nvSpPr>
          <p:spPr bwMode="auto">
            <a:xfrm>
              <a:off x="2867117" y="3360556"/>
              <a:ext cx="427577" cy="781630"/>
            </a:xfrm>
            <a:custGeom>
              <a:avLst/>
              <a:gdLst>
                <a:gd name="T0" fmla="*/ 0 w 378"/>
                <a:gd name="T1" fmla="*/ 691 h 691"/>
                <a:gd name="T2" fmla="*/ 189 w 378"/>
                <a:gd name="T3" fmla="*/ 0 h 691"/>
                <a:gd name="T4" fmla="*/ 378 w 378"/>
                <a:gd name="T5" fmla="*/ 691 h 691"/>
                <a:gd name="T6" fmla="*/ 0 w 378"/>
                <a:gd name="T7" fmla="*/ 691 h 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8" h="691">
                  <a:moveTo>
                    <a:pt x="0" y="691"/>
                  </a:moveTo>
                  <a:lnTo>
                    <a:pt x="189" y="0"/>
                  </a:lnTo>
                  <a:lnTo>
                    <a:pt x="378" y="691"/>
                  </a:lnTo>
                  <a:lnTo>
                    <a:pt x="0" y="691"/>
                  </a:lnTo>
                  <a:close/>
                </a:path>
              </a:pathLst>
            </a:custGeom>
            <a:solidFill>
              <a:srgbClr val="DF29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36"/>
            <p:cNvSpPr/>
            <p:nvPr/>
          </p:nvSpPr>
          <p:spPr bwMode="auto">
            <a:xfrm>
              <a:off x="2518720" y="3474804"/>
              <a:ext cx="428709" cy="667382"/>
            </a:xfrm>
            <a:custGeom>
              <a:avLst/>
              <a:gdLst>
                <a:gd name="T0" fmla="*/ 0 w 379"/>
                <a:gd name="T1" fmla="*/ 590 h 590"/>
                <a:gd name="T2" fmla="*/ 190 w 379"/>
                <a:gd name="T3" fmla="*/ 0 h 590"/>
                <a:gd name="T4" fmla="*/ 379 w 379"/>
                <a:gd name="T5" fmla="*/ 590 h 590"/>
                <a:gd name="T6" fmla="*/ 0 w 379"/>
                <a:gd name="T7" fmla="*/ 590 h 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9" h="590">
                  <a:moveTo>
                    <a:pt x="0" y="590"/>
                  </a:moveTo>
                  <a:lnTo>
                    <a:pt x="190" y="0"/>
                  </a:lnTo>
                  <a:lnTo>
                    <a:pt x="379" y="590"/>
                  </a:lnTo>
                  <a:lnTo>
                    <a:pt x="0" y="590"/>
                  </a:lnTo>
                  <a:close/>
                </a:path>
              </a:pathLst>
            </a:custGeom>
            <a:solidFill>
              <a:srgbClr val="64D0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Rectangle 37"/>
            <p:cNvSpPr>
              <a:spLocks noChangeArrowheads="1"/>
            </p:cNvSpPr>
            <p:nvPr/>
          </p:nvSpPr>
          <p:spPr bwMode="auto">
            <a:xfrm>
              <a:off x="4110257" y="4136530"/>
              <a:ext cx="1444487" cy="15836"/>
            </a:xfrm>
            <a:prstGeom prst="rect">
              <a:avLst/>
            </a:prstGeom>
            <a:solidFill>
              <a:srgbClr val="C9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Rectangle 38"/>
            <p:cNvSpPr>
              <a:spLocks noChangeArrowheads="1"/>
            </p:cNvSpPr>
            <p:nvPr/>
          </p:nvSpPr>
          <p:spPr bwMode="auto">
            <a:xfrm>
              <a:off x="4110257" y="4018890"/>
              <a:ext cx="1444487" cy="15836"/>
            </a:xfrm>
            <a:prstGeom prst="rect">
              <a:avLst/>
            </a:prstGeom>
            <a:solidFill>
              <a:srgbClr val="C9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Freeform 39"/>
            <p:cNvSpPr/>
            <p:nvPr/>
          </p:nvSpPr>
          <p:spPr bwMode="auto">
            <a:xfrm>
              <a:off x="4110257" y="3901249"/>
              <a:ext cx="1444487" cy="15836"/>
            </a:xfrm>
            <a:custGeom>
              <a:avLst/>
              <a:gdLst>
                <a:gd name="T0" fmla="*/ 1277 w 1277"/>
                <a:gd name="T1" fmla="*/ 0 h 14"/>
                <a:gd name="T2" fmla="*/ 0 w 1277"/>
                <a:gd name="T3" fmla="*/ 2 h 14"/>
                <a:gd name="T4" fmla="*/ 0 w 1277"/>
                <a:gd name="T5" fmla="*/ 14 h 14"/>
                <a:gd name="T6" fmla="*/ 1277 w 1277"/>
                <a:gd name="T7" fmla="*/ 14 h 14"/>
                <a:gd name="T8" fmla="*/ 1277 w 1277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7" h="14">
                  <a:moveTo>
                    <a:pt x="1277" y="0"/>
                  </a:moveTo>
                  <a:lnTo>
                    <a:pt x="0" y="2"/>
                  </a:lnTo>
                  <a:lnTo>
                    <a:pt x="0" y="14"/>
                  </a:lnTo>
                  <a:lnTo>
                    <a:pt x="1277" y="14"/>
                  </a:lnTo>
                  <a:lnTo>
                    <a:pt x="1277" y="0"/>
                  </a:lnTo>
                  <a:close/>
                </a:path>
              </a:pathLst>
            </a:custGeom>
            <a:solidFill>
              <a:srgbClr val="C9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40"/>
            <p:cNvSpPr/>
            <p:nvPr/>
          </p:nvSpPr>
          <p:spPr bwMode="auto">
            <a:xfrm>
              <a:off x="4110257" y="3783609"/>
              <a:ext cx="1444487" cy="15836"/>
            </a:xfrm>
            <a:custGeom>
              <a:avLst/>
              <a:gdLst>
                <a:gd name="T0" fmla="*/ 1277 w 1277"/>
                <a:gd name="T1" fmla="*/ 0 h 14"/>
                <a:gd name="T2" fmla="*/ 0 w 1277"/>
                <a:gd name="T3" fmla="*/ 2 h 14"/>
                <a:gd name="T4" fmla="*/ 0 w 1277"/>
                <a:gd name="T5" fmla="*/ 14 h 14"/>
                <a:gd name="T6" fmla="*/ 1277 w 1277"/>
                <a:gd name="T7" fmla="*/ 14 h 14"/>
                <a:gd name="T8" fmla="*/ 1277 w 1277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7" h="14">
                  <a:moveTo>
                    <a:pt x="1277" y="0"/>
                  </a:moveTo>
                  <a:lnTo>
                    <a:pt x="0" y="2"/>
                  </a:lnTo>
                  <a:lnTo>
                    <a:pt x="0" y="14"/>
                  </a:lnTo>
                  <a:lnTo>
                    <a:pt x="1277" y="14"/>
                  </a:lnTo>
                  <a:lnTo>
                    <a:pt x="1277" y="0"/>
                  </a:lnTo>
                  <a:close/>
                </a:path>
              </a:pathLst>
            </a:custGeom>
            <a:solidFill>
              <a:srgbClr val="C9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41"/>
            <p:cNvSpPr/>
            <p:nvPr/>
          </p:nvSpPr>
          <p:spPr bwMode="auto">
            <a:xfrm>
              <a:off x="4110257" y="3668231"/>
              <a:ext cx="1444487" cy="15836"/>
            </a:xfrm>
            <a:custGeom>
              <a:avLst/>
              <a:gdLst>
                <a:gd name="T0" fmla="*/ 1277 w 1277"/>
                <a:gd name="T1" fmla="*/ 0 h 14"/>
                <a:gd name="T2" fmla="*/ 0 w 1277"/>
                <a:gd name="T3" fmla="*/ 0 h 14"/>
                <a:gd name="T4" fmla="*/ 0 w 1277"/>
                <a:gd name="T5" fmla="*/ 14 h 14"/>
                <a:gd name="T6" fmla="*/ 1277 w 1277"/>
                <a:gd name="T7" fmla="*/ 12 h 14"/>
                <a:gd name="T8" fmla="*/ 1277 w 1277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7" h="14">
                  <a:moveTo>
                    <a:pt x="1277" y="0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1277" y="12"/>
                  </a:lnTo>
                  <a:lnTo>
                    <a:pt x="1277" y="0"/>
                  </a:lnTo>
                  <a:close/>
                </a:path>
              </a:pathLst>
            </a:custGeom>
            <a:solidFill>
              <a:srgbClr val="C9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Freeform 42"/>
            <p:cNvSpPr/>
            <p:nvPr/>
          </p:nvSpPr>
          <p:spPr bwMode="auto">
            <a:xfrm>
              <a:off x="4110257" y="3550591"/>
              <a:ext cx="1444487" cy="15836"/>
            </a:xfrm>
            <a:custGeom>
              <a:avLst/>
              <a:gdLst>
                <a:gd name="T0" fmla="*/ 1277 w 1277"/>
                <a:gd name="T1" fmla="*/ 0 h 14"/>
                <a:gd name="T2" fmla="*/ 0 w 1277"/>
                <a:gd name="T3" fmla="*/ 0 h 14"/>
                <a:gd name="T4" fmla="*/ 0 w 1277"/>
                <a:gd name="T5" fmla="*/ 14 h 14"/>
                <a:gd name="T6" fmla="*/ 1277 w 1277"/>
                <a:gd name="T7" fmla="*/ 11 h 14"/>
                <a:gd name="T8" fmla="*/ 1277 w 1277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7" h="14">
                  <a:moveTo>
                    <a:pt x="1277" y="0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1277" y="11"/>
                  </a:lnTo>
                  <a:lnTo>
                    <a:pt x="1277" y="0"/>
                  </a:lnTo>
                  <a:close/>
                </a:path>
              </a:pathLst>
            </a:custGeom>
            <a:solidFill>
              <a:srgbClr val="C9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43"/>
            <p:cNvSpPr/>
            <p:nvPr/>
          </p:nvSpPr>
          <p:spPr bwMode="auto">
            <a:xfrm>
              <a:off x="4110257" y="3432950"/>
              <a:ext cx="1444487" cy="15836"/>
            </a:xfrm>
            <a:custGeom>
              <a:avLst/>
              <a:gdLst>
                <a:gd name="T0" fmla="*/ 1277 w 1277"/>
                <a:gd name="T1" fmla="*/ 0 h 14"/>
                <a:gd name="T2" fmla="*/ 0 w 1277"/>
                <a:gd name="T3" fmla="*/ 0 h 14"/>
                <a:gd name="T4" fmla="*/ 0 w 1277"/>
                <a:gd name="T5" fmla="*/ 14 h 14"/>
                <a:gd name="T6" fmla="*/ 1277 w 1277"/>
                <a:gd name="T7" fmla="*/ 11 h 14"/>
                <a:gd name="T8" fmla="*/ 1277 w 1277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7" h="14">
                  <a:moveTo>
                    <a:pt x="1277" y="0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1277" y="11"/>
                  </a:lnTo>
                  <a:lnTo>
                    <a:pt x="1277" y="0"/>
                  </a:lnTo>
                  <a:close/>
                </a:path>
              </a:pathLst>
            </a:custGeom>
            <a:solidFill>
              <a:srgbClr val="C9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Rectangle 44"/>
            <p:cNvSpPr>
              <a:spLocks noChangeArrowheads="1"/>
            </p:cNvSpPr>
            <p:nvPr/>
          </p:nvSpPr>
          <p:spPr bwMode="auto">
            <a:xfrm>
              <a:off x="4110257" y="3314179"/>
              <a:ext cx="1444487" cy="16968"/>
            </a:xfrm>
            <a:prstGeom prst="rect">
              <a:avLst/>
            </a:prstGeom>
            <a:solidFill>
              <a:srgbClr val="C9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Rectangle 45"/>
            <p:cNvSpPr>
              <a:spLocks noChangeArrowheads="1"/>
            </p:cNvSpPr>
            <p:nvPr/>
          </p:nvSpPr>
          <p:spPr bwMode="auto">
            <a:xfrm>
              <a:off x="4110257" y="3930659"/>
              <a:ext cx="160624" cy="221707"/>
            </a:xfrm>
            <a:prstGeom prst="rect">
              <a:avLst/>
            </a:prstGeom>
            <a:solidFill>
              <a:srgbClr val="0555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Rectangle 46"/>
            <p:cNvSpPr>
              <a:spLocks noChangeArrowheads="1"/>
            </p:cNvSpPr>
            <p:nvPr/>
          </p:nvSpPr>
          <p:spPr bwMode="auto">
            <a:xfrm>
              <a:off x="4295767" y="3833380"/>
              <a:ext cx="159493" cy="318986"/>
            </a:xfrm>
            <a:prstGeom prst="rect">
              <a:avLst/>
            </a:prstGeom>
            <a:solidFill>
              <a:srgbClr val="E260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Freeform 47"/>
            <p:cNvSpPr/>
            <p:nvPr/>
          </p:nvSpPr>
          <p:spPr bwMode="auto">
            <a:xfrm>
              <a:off x="4480146" y="3609411"/>
              <a:ext cx="160624" cy="542955"/>
            </a:xfrm>
            <a:custGeom>
              <a:avLst/>
              <a:gdLst>
                <a:gd name="T0" fmla="*/ 0 w 142"/>
                <a:gd name="T1" fmla="*/ 0 h 480"/>
                <a:gd name="T2" fmla="*/ 139 w 142"/>
                <a:gd name="T3" fmla="*/ 0 h 480"/>
                <a:gd name="T4" fmla="*/ 142 w 142"/>
                <a:gd name="T5" fmla="*/ 480 h 480"/>
                <a:gd name="T6" fmla="*/ 0 w 142"/>
                <a:gd name="T7" fmla="*/ 480 h 480"/>
                <a:gd name="T8" fmla="*/ 0 w 142"/>
                <a:gd name="T9" fmla="*/ 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480">
                  <a:moveTo>
                    <a:pt x="0" y="0"/>
                  </a:moveTo>
                  <a:lnTo>
                    <a:pt x="139" y="0"/>
                  </a:lnTo>
                  <a:lnTo>
                    <a:pt x="142" y="480"/>
                  </a:lnTo>
                  <a:lnTo>
                    <a:pt x="0" y="4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555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Freeform 48"/>
            <p:cNvSpPr/>
            <p:nvPr/>
          </p:nvSpPr>
          <p:spPr bwMode="auto">
            <a:xfrm>
              <a:off x="4664524" y="3684067"/>
              <a:ext cx="160624" cy="468299"/>
            </a:xfrm>
            <a:custGeom>
              <a:avLst/>
              <a:gdLst>
                <a:gd name="T0" fmla="*/ 0 w 142"/>
                <a:gd name="T1" fmla="*/ 0 h 414"/>
                <a:gd name="T2" fmla="*/ 139 w 142"/>
                <a:gd name="T3" fmla="*/ 0 h 414"/>
                <a:gd name="T4" fmla="*/ 142 w 142"/>
                <a:gd name="T5" fmla="*/ 414 h 414"/>
                <a:gd name="T6" fmla="*/ 0 w 142"/>
                <a:gd name="T7" fmla="*/ 414 h 414"/>
                <a:gd name="T8" fmla="*/ 0 w 142"/>
                <a:gd name="T9" fmla="*/ 0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414">
                  <a:moveTo>
                    <a:pt x="0" y="0"/>
                  </a:moveTo>
                  <a:lnTo>
                    <a:pt x="139" y="0"/>
                  </a:lnTo>
                  <a:lnTo>
                    <a:pt x="142" y="414"/>
                  </a:lnTo>
                  <a:lnTo>
                    <a:pt x="0" y="4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60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Rectangle 49"/>
            <p:cNvSpPr>
              <a:spLocks noChangeArrowheads="1"/>
            </p:cNvSpPr>
            <p:nvPr/>
          </p:nvSpPr>
          <p:spPr bwMode="auto">
            <a:xfrm>
              <a:off x="4848903" y="3917085"/>
              <a:ext cx="158362" cy="235281"/>
            </a:xfrm>
            <a:prstGeom prst="rect">
              <a:avLst/>
            </a:prstGeom>
            <a:solidFill>
              <a:srgbClr val="0555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Freeform 50"/>
            <p:cNvSpPr/>
            <p:nvPr/>
          </p:nvSpPr>
          <p:spPr bwMode="auto">
            <a:xfrm>
              <a:off x="5027626" y="3828855"/>
              <a:ext cx="160624" cy="323511"/>
            </a:xfrm>
            <a:custGeom>
              <a:avLst/>
              <a:gdLst>
                <a:gd name="T0" fmla="*/ 0 w 142"/>
                <a:gd name="T1" fmla="*/ 0 h 286"/>
                <a:gd name="T2" fmla="*/ 140 w 142"/>
                <a:gd name="T3" fmla="*/ 0 h 286"/>
                <a:gd name="T4" fmla="*/ 142 w 142"/>
                <a:gd name="T5" fmla="*/ 286 h 286"/>
                <a:gd name="T6" fmla="*/ 0 w 142"/>
                <a:gd name="T7" fmla="*/ 286 h 286"/>
                <a:gd name="T8" fmla="*/ 0 w 142"/>
                <a:gd name="T9" fmla="*/ 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286">
                  <a:moveTo>
                    <a:pt x="0" y="0"/>
                  </a:moveTo>
                  <a:lnTo>
                    <a:pt x="140" y="0"/>
                  </a:lnTo>
                  <a:lnTo>
                    <a:pt x="142" y="286"/>
                  </a:lnTo>
                  <a:lnTo>
                    <a:pt x="0" y="2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60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Rectangle 51"/>
            <p:cNvSpPr>
              <a:spLocks noChangeArrowheads="1"/>
            </p:cNvSpPr>
            <p:nvPr/>
          </p:nvSpPr>
          <p:spPr bwMode="auto">
            <a:xfrm>
              <a:off x="5213135" y="3684067"/>
              <a:ext cx="157231" cy="466036"/>
            </a:xfrm>
            <a:prstGeom prst="rect">
              <a:avLst/>
            </a:prstGeom>
            <a:solidFill>
              <a:srgbClr val="0555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Freeform 52"/>
            <p:cNvSpPr/>
            <p:nvPr/>
          </p:nvSpPr>
          <p:spPr bwMode="auto">
            <a:xfrm>
              <a:off x="5394120" y="3373000"/>
              <a:ext cx="160624" cy="777105"/>
            </a:xfrm>
            <a:custGeom>
              <a:avLst/>
              <a:gdLst>
                <a:gd name="T0" fmla="*/ 0 w 142"/>
                <a:gd name="T1" fmla="*/ 0 h 687"/>
                <a:gd name="T2" fmla="*/ 142 w 142"/>
                <a:gd name="T3" fmla="*/ 0 h 687"/>
                <a:gd name="T4" fmla="*/ 142 w 142"/>
                <a:gd name="T5" fmla="*/ 687 h 687"/>
                <a:gd name="T6" fmla="*/ 3 w 142"/>
                <a:gd name="T7" fmla="*/ 687 h 687"/>
                <a:gd name="T8" fmla="*/ 0 w 142"/>
                <a:gd name="T9" fmla="*/ 0 h 6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687">
                  <a:moveTo>
                    <a:pt x="0" y="0"/>
                  </a:moveTo>
                  <a:lnTo>
                    <a:pt x="142" y="0"/>
                  </a:lnTo>
                  <a:lnTo>
                    <a:pt x="142" y="687"/>
                  </a:lnTo>
                  <a:lnTo>
                    <a:pt x="3" y="6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60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Freeform 60"/>
            <p:cNvSpPr>
              <a:spLocks noEditPoints="1"/>
            </p:cNvSpPr>
            <p:nvPr/>
          </p:nvSpPr>
          <p:spPr bwMode="auto">
            <a:xfrm>
              <a:off x="4699590" y="2193203"/>
              <a:ext cx="906057" cy="966008"/>
            </a:xfrm>
            <a:custGeom>
              <a:avLst/>
              <a:gdLst>
                <a:gd name="T0" fmla="*/ 2 w 339"/>
                <a:gd name="T1" fmla="*/ 162 h 361"/>
                <a:gd name="T2" fmla="*/ 19 w 339"/>
                <a:gd name="T3" fmla="*/ 124 h 361"/>
                <a:gd name="T4" fmla="*/ 9 w 339"/>
                <a:gd name="T5" fmla="*/ 182 h 361"/>
                <a:gd name="T6" fmla="*/ 50 w 339"/>
                <a:gd name="T7" fmla="*/ 279 h 361"/>
                <a:gd name="T8" fmla="*/ 85 w 339"/>
                <a:gd name="T9" fmla="*/ 275 h 361"/>
                <a:gd name="T10" fmla="*/ 113 w 339"/>
                <a:gd name="T11" fmla="*/ 290 h 361"/>
                <a:gd name="T12" fmla="*/ 148 w 339"/>
                <a:gd name="T13" fmla="*/ 311 h 361"/>
                <a:gd name="T14" fmla="*/ 271 w 339"/>
                <a:gd name="T15" fmla="*/ 293 h 361"/>
                <a:gd name="T16" fmla="*/ 170 w 339"/>
                <a:gd name="T17" fmla="*/ 305 h 361"/>
                <a:gd name="T18" fmla="*/ 162 w 339"/>
                <a:gd name="T19" fmla="*/ 270 h 361"/>
                <a:gd name="T20" fmla="*/ 147 w 339"/>
                <a:gd name="T21" fmla="*/ 248 h 361"/>
                <a:gd name="T22" fmla="*/ 105 w 339"/>
                <a:gd name="T23" fmla="*/ 256 h 361"/>
                <a:gd name="T24" fmla="*/ 85 w 339"/>
                <a:gd name="T25" fmla="*/ 269 h 361"/>
                <a:gd name="T26" fmla="*/ 63 w 339"/>
                <a:gd name="T27" fmla="*/ 253 h 361"/>
                <a:gd name="T28" fmla="*/ 62 w 339"/>
                <a:gd name="T29" fmla="*/ 225 h 361"/>
                <a:gd name="T30" fmla="*/ 60 w 339"/>
                <a:gd name="T31" fmla="*/ 198 h 361"/>
                <a:gd name="T32" fmla="*/ 61 w 339"/>
                <a:gd name="T33" fmla="*/ 188 h 361"/>
                <a:gd name="T34" fmla="*/ 34 w 339"/>
                <a:gd name="T35" fmla="*/ 185 h 361"/>
                <a:gd name="T36" fmla="*/ 33 w 339"/>
                <a:gd name="T37" fmla="*/ 205 h 361"/>
                <a:gd name="T38" fmla="*/ 20 w 339"/>
                <a:gd name="T39" fmla="*/ 184 h 361"/>
                <a:gd name="T40" fmla="*/ 29 w 339"/>
                <a:gd name="T41" fmla="*/ 183 h 361"/>
                <a:gd name="T42" fmla="*/ 30 w 339"/>
                <a:gd name="T43" fmla="*/ 166 h 361"/>
                <a:gd name="T44" fmla="*/ 11 w 339"/>
                <a:gd name="T45" fmla="*/ 150 h 361"/>
                <a:gd name="T46" fmla="*/ 29 w 339"/>
                <a:gd name="T47" fmla="*/ 148 h 361"/>
                <a:gd name="T48" fmla="*/ 57 w 339"/>
                <a:gd name="T49" fmla="*/ 167 h 361"/>
                <a:gd name="T50" fmla="*/ 59 w 339"/>
                <a:gd name="T51" fmla="*/ 132 h 361"/>
                <a:gd name="T52" fmla="*/ 53 w 339"/>
                <a:gd name="T53" fmla="*/ 111 h 361"/>
                <a:gd name="T54" fmla="*/ 41 w 339"/>
                <a:gd name="T55" fmla="*/ 102 h 361"/>
                <a:gd name="T56" fmla="*/ 121 w 339"/>
                <a:gd name="T57" fmla="*/ 29 h 361"/>
                <a:gd name="T58" fmla="*/ 130 w 339"/>
                <a:gd name="T59" fmla="*/ 41 h 361"/>
                <a:gd name="T60" fmla="*/ 123 w 339"/>
                <a:gd name="T61" fmla="*/ 57 h 361"/>
                <a:gd name="T62" fmla="*/ 111 w 339"/>
                <a:gd name="T63" fmla="*/ 89 h 361"/>
                <a:gd name="T64" fmla="*/ 90 w 339"/>
                <a:gd name="T65" fmla="*/ 116 h 361"/>
                <a:gd name="T66" fmla="*/ 104 w 339"/>
                <a:gd name="T67" fmla="*/ 140 h 361"/>
                <a:gd name="T68" fmla="*/ 87 w 339"/>
                <a:gd name="T69" fmla="*/ 140 h 361"/>
                <a:gd name="T70" fmla="*/ 103 w 339"/>
                <a:gd name="T71" fmla="*/ 155 h 361"/>
                <a:gd name="T72" fmla="*/ 118 w 339"/>
                <a:gd name="T73" fmla="*/ 176 h 361"/>
                <a:gd name="T74" fmla="*/ 132 w 339"/>
                <a:gd name="T75" fmla="*/ 153 h 361"/>
                <a:gd name="T76" fmla="*/ 134 w 339"/>
                <a:gd name="T77" fmla="*/ 147 h 361"/>
                <a:gd name="T78" fmla="*/ 142 w 339"/>
                <a:gd name="T79" fmla="*/ 146 h 361"/>
                <a:gd name="T80" fmla="*/ 157 w 339"/>
                <a:gd name="T81" fmla="*/ 142 h 361"/>
                <a:gd name="T82" fmla="*/ 124 w 339"/>
                <a:gd name="T83" fmla="*/ 173 h 361"/>
                <a:gd name="T84" fmla="*/ 146 w 339"/>
                <a:gd name="T85" fmla="*/ 220 h 361"/>
                <a:gd name="T86" fmla="*/ 177 w 339"/>
                <a:gd name="T87" fmla="*/ 210 h 361"/>
                <a:gd name="T88" fmla="*/ 232 w 339"/>
                <a:gd name="T89" fmla="*/ 227 h 361"/>
                <a:gd name="T90" fmla="*/ 201 w 339"/>
                <a:gd name="T91" fmla="*/ 157 h 361"/>
                <a:gd name="T92" fmla="*/ 181 w 339"/>
                <a:gd name="T93" fmla="*/ 157 h 361"/>
                <a:gd name="T94" fmla="*/ 183 w 339"/>
                <a:gd name="T95" fmla="*/ 136 h 361"/>
                <a:gd name="T96" fmla="*/ 199 w 339"/>
                <a:gd name="T97" fmla="*/ 126 h 361"/>
                <a:gd name="T98" fmla="*/ 225 w 339"/>
                <a:gd name="T99" fmla="*/ 129 h 361"/>
                <a:gd name="T100" fmla="*/ 235 w 339"/>
                <a:gd name="T101" fmla="*/ 112 h 361"/>
                <a:gd name="T102" fmla="*/ 244 w 339"/>
                <a:gd name="T103" fmla="*/ 112 h 361"/>
                <a:gd name="T104" fmla="*/ 243 w 339"/>
                <a:gd name="T105" fmla="*/ 77 h 361"/>
                <a:gd name="T106" fmla="*/ 236 w 339"/>
                <a:gd name="T107" fmla="*/ 61 h 361"/>
                <a:gd name="T108" fmla="*/ 242 w 339"/>
                <a:gd name="T109" fmla="*/ 60 h 361"/>
                <a:gd name="T110" fmla="*/ 290 w 339"/>
                <a:gd name="T111" fmla="*/ 97 h 361"/>
                <a:gd name="T112" fmla="*/ 298 w 339"/>
                <a:gd name="T113" fmla="*/ 126 h 361"/>
                <a:gd name="T114" fmla="*/ 306 w 339"/>
                <a:gd name="T115" fmla="*/ 153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39" h="361">
                  <a:moveTo>
                    <a:pt x="276" y="66"/>
                  </a:moveTo>
                  <a:cubicBezTo>
                    <a:pt x="213" y="1"/>
                    <a:pt x="111" y="0"/>
                    <a:pt x="49" y="64"/>
                  </a:cubicBezTo>
                  <a:cubicBezTo>
                    <a:pt x="30" y="83"/>
                    <a:pt x="17" y="106"/>
                    <a:pt x="9" y="130"/>
                  </a:cubicBezTo>
                  <a:cubicBezTo>
                    <a:pt x="9" y="130"/>
                    <a:pt x="9" y="130"/>
                    <a:pt x="9" y="130"/>
                  </a:cubicBezTo>
                  <a:cubicBezTo>
                    <a:pt x="9" y="130"/>
                    <a:pt x="8" y="135"/>
                    <a:pt x="6" y="140"/>
                  </a:cubicBezTo>
                  <a:cubicBezTo>
                    <a:pt x="6" y="141"/>
                    <a:pt x="6" y="141"/>
                    <a:pt x="6" y="141"/>
                  </a:cubicBezTo>
                  <a:cubicBezTo>
                    <a:pt x="5" y="146"/>
                    <a:pt x="4" y="151"/>
                    <a:pt x="3" y="154"/>
                  </a:cubicBezTo>
                  <a:cubicBezTo>
                    <a:pt x="3" y="157"/>
                    <a:pt x="3" y="160"/>
                    <a:pt x="2" y="162"/>
                  </a:cubicBezTo>
                  <a:cubicBezTo>
                    <a:pt x="2" y="165"/>
                    <a:pt x="2" y="167"/>
                    <a:pt x="2" y="169"/>
                  </a:cubicBezTo>
                  <a:cubicBezTo>
                    <a:pt x="2" y="169"/>
                    <a:pt x="1" y="170"/>
                    <a:pt x="1" y="170"/>
                  </a:cubicBezTo>
                  <a:cubicBezTo>
                    <a:pt x="2" y="171"/>
                    <a:pt x="2" y="171"/>
                    <a:pt x="2" y="171"/>
                  </a:cubicBezTo>
                  <a:cubicBezTo>
                    <a:pt x="0" y="216"/>
                    <a:pt x="15" y="262"/>
                    <a:pt x="49" y="296"/>
                  </a:cubicBezTo>
                  <a:cubicBezTo>
                    <a:pt x="111" y="361"/>
                    <a:pt x="213" y="361"/>
                    <a:pt x="276" y="298"/>
                  </a:cubicBezTo>
                  <a:cubicBezTo>
                    <a:pt x="339" y="234"/>
                    <a:pt x="339" y="130"/>
                    <a:pt x="276" y="66"/>
                  </a:cubicBezTo>
                  <a:close/>
                  <a:moveTo>
                    <a:pt x="22" y="120"/>
                  </a:moveTo>
                  <a:cubicBezTo>
                    <a:pt x="22" y="120"/>
                    <a:pt x="20" y="122"/>
                    <a:pt x="19" y="124"/>
                  </a:cubicBezTo>
                  <a:cubicBezTo>
                    <a:pt x="20" y="122"/>
                    <a:pt x="20" y="120"/>
                    <a:pt x="21" y="118"/>
                  </a:cubicBezTo>
                  <a:cubicBezTo>
                    <a:pt x="21" y="119"/>
                    <a:pt x="22" y="119"/>
                    <a:pt x="22" y="120"/>
                  </a:cubicBezTo>
                  <a:close/>
                  <a:moveTo>
                    <a:pt x="13" y="143"/>
                  </a:moveTo>
                  <a:cubicBezTo>
                    <a:pt x="13" y="144"/>
                    <a:pt x="13" y="145"/>
                    <a:pt x="13" y="145"/>
                  </a:cubicBezTo>
                  <a:cubicBezTo>
                    <a:pt x="12" y="145"/>
                    <a:pt x="12" y="145"/>
                    <a:pt x="12" y="145"/>
                  </a:cubicBezTo>
                  <a:cubicBezTo>
                    <a:pt x="13" y="145"/>
                    <a:pt x="13" y="144"/>
                    <a:pt x="13" y="143"/>
                  </a:cubicBezTo>
                  <a:close/>
                  <a:moveTo>
                    <a:pt x="13" y="183"/>
                  </a:moveTo>
                  <a:cubicBezTo>
                    <a:pt x="13" y="182"/>
                    <a:pt x="10" y="182"/>
                    <a:pt x="9" y="182"/>
                  </a:cubicBezTo>
                  <a:cubicBezTo>
                    <a:pt x="9" y="181"/>
                    <a:pt x="9" y="179"/>
                    <a:pt x="9" y="178"/>
                  </a:cubicBezTo>
                  <a:cubicBezTo>
                    <a:pt x="11" y="180"/>
                    <a:pt x="13" y="181"/>
                    <a:pt x="13" y="180"/>
                  </a:cubicBezTo>
                  <a:cubicBezTo>
                    <a:pt x="13" y="180"/>
                    <a:pt x="15" y="182"/>
                    <a:pt x="15" y="183"/>
                  </a:cubicBezTo>
                  <a:cubicBezTo>
                    <a:pt x="15" y="184"/>
                    <a:pt x="13" y="184"/>
                    <a:pt x="13" y="183"/>
                  </a:cubicBezTo>
                  <a:close/>
                  <a:moveTo>
                    <a:pt x="54" y="291"/>
                  </a:moveTo>
                  <a:cubicBezTo>
                    <a:pt x="50" y="287"/>
                    <a:pt x="46" y="283"/>
                    <a:pt x="43" y="279"/>
                  </a:cubicBezTo>
                  <a:cubicBezTo>
                    <a:pt x="44" y="279"/>
                    <a:pt x="45" y="279"/>
                    <a:pt x="46" y="279"/>
                  </a:cubicBezTo>
                  <a:cubicBezTo>
                    <a:pt x="47" y="280"/>
                    <a:pt x="49" y="279"/>
                    <a:pt x="50" y="279"/>
                  </a:cubicBezTo>
                  <a:cubicBezTo>
                    <a:pt x="50" y="279"/>
                    <a:pt x="48" y="277"/>
                    <a:pt x="47" y="276"/>
                  </a:cubicBezTo>
                  <a:cubicBezTo>
                    <a:pt x="47" y="276"/>
                    <a:pt x="47" y="275"/>
                    <a:pt x="47" y="275"/>
                  </a:cubicBezTo>
                  <a:cubicBezTo>
                    <a:pt x="48" y="276"/>
                    <a:pt x="51" y="276"/>
                    <a:pt x="52" y="276"/>
                  </a:cubicBezTo>
                  <a:cubicBezTo>
                    <a:pt x="54" y="277"/>
                    <a:pt x="59" y="281"/>
                    <a:pt x="60" y="281"/>
                  </a:cubicBezTo>
                  <a:cubicBezTo>
                    <a:pt x="62" y="282"/>
                    <a:pt x="68" y="279"/>
                    <a:pt x="70" y="278"/>
                  </a:cubicBezTo>
                  <a:cubicBezTo>
                    <a:pt x="72" y="277"/>
                    <a:pt x="76" y="277"/>
                    <a:pt x="77" y="277"/>
                  </a:cubicBezTo>
                  <a:cubicBezTo>
                    <a:pt x="78" y="277"/>
                    <a:pt x="80" y="275"/>
                    <a:pt x="81" y="275"/>
                  </a:cubicBezTo>
                  <a:cubicBezTo>
                    <a:pt x="81" y="275"/>
                    <a:pt x="84" y="275"/>
                    <a:pt x="85" y="275"/>
                  </a:cubicBezTo>
                  <a:cubicBezTo>
                    <a:pt x="85" y="275"/>
                    <a:pt x="87" y="276"/>
                    <a:pt x="87" y="276"/>
                  </a:cubicBezTo>
                  <a:cubicBezTo>
                    <a:pt x="87" y="276"/>
                    <a:pt x="91" y="274"/>
                    <a:pt x="92" y="275"/>
                  </a:cubicBezTo>
                  <a:cubicBezTo>
                    <a:pt x="94" y="275"/>
                    <a:pt x="95" y="273"/>
                    <a:pt x="95" y="273"/>
                  </a:cubicBezTo>
                  <a:cubicBezTo>
                    <a:pt x="94" y="272"/>
                    <a:pt x="97" y="274"/>
                    <a:pt x="98" y="274"/>
                  </a:cubicBezTo>
                  <a:cubicBezTo>
                    <a:pt x="99" y="275"/>
                    <a:pt x="100" y="276"/>
                    <a:pt x="100" y="277"/>
                  </a:cubicBezTo>
                  <a:cubicBezTo>
                    <a:pt x="100" y="277"/>
                    <a:pt x="103" y="281"/>
                    <a:pt x="103" y="282"/>
                  </a:cubicBezTo>
                  <a:cubicBezTo>
                    <a:pt x="103" y="283"/>
                    <a:pt x="107" y="288"/>
                    <a:pt x="108" y="289"/>
                  </a:cubicBezTo>
                  <a:cubicBezTo>
                    <a:pt x="109" y="289"/>
                    <a:pt x="112" y="290"/>
                    <a:pt x="113" y="290"/>
                  </a:cubicBezTo>
                  <a:cubicBezTo>
                    <a:pt x="113" y="289"/>
                    <a:pt x="114" y="291"/>
                    <a:pt x="114" y="291"/>
                  </a:cubicBezTo>
                  <a:cubicBezTo>
                    <a:pt x="113" y="292"/>
                    <a:pt x="118" y="296"/>
                    <a:pt x="119" y="295"/>
                  </a:cubicBezTo>
                  <a:cubicBezTo>
                    <a:pt x="121" y="295"/>
                    <a:pt x="124" y="296"/>
                    <a:pt x="124" y="296"/>
                  </a:cubicBezTo>
                  <a:cubicBezTo>
                    <a:pt x="124" y="297"/>
                    <a:pt x="128" y="297"/>
                    <a:pt x="130" y="297"/>
                  </a:cubicBezTo>
                  <a:cubicBezTo>
                    <a:pt x="131" y="297"/>
                    <a:pt x="136" y="299"/>
                    <a:pt x="138" y="300"/>
                  </a:cubicBezTo>
                  <a:cubicBezTo>
                    <a:pt x="139" y="301"/>
                    <a:pt x="141" y="303"/>
                    <a:pt x="141" y="303"/>
                  </a:cubicBezTo>
                  <a:cubicBezTo>
                    <a:pt x="142" y="304"/>
                    <a:pt x="143" y="305"/>
                    <a:pt x="143" y="305"/>
                  </a:cubicBezTo>
                  <a:cubicBezTo>
                    <a:pt x="144" y="305"/>
                    <a:pt x="147" y="310"/>
                    <a:pt x="148" y="311"/>
                  </a:cubicBezTo>
                  <a:cubicBezTo>
                    <a:pt x="150" y="312"/>
                    <a:pt x="153" y="318"/>
                    <a:pt x="155" y="320"/>
                  </a:cubicBezTo>
                  <a:cubicBezTo>
                    <a:pt x="157" y="323"/>
                    <a:pt x="161" y="325"/>
                    <a:pt x="161" y="324"/>
                  </a:cubicBezTo>
                  <a:cubicBezTo>
                    <a:pt x="161" y="323"/>
                    <a:pt x="163" y="325"/>
                    <a:pt x="163" y="326"/>
                  </a:cubicBezTo>
                  <a:cubicBezTo>
                    <a:pt x="163" y="327"/>
                    <a:pt x="164" y="330"/>
                    <a:pt x="164" y="330"/>
                  </a:cubicBezTo>
                  <a:cubicBezTo>
                    <a:pt x="165" y="329"/>
                    <a:pt x="166" y="331"/>
                    <a:pt x="167" y="332"/>
                  </a:cubicBezTo>
                  <a:cubicBezTo>
                    <a:pt x="167" y="333"/>
                    <a:pt x="172" y="336"/>
                    <a:pt x="173" y="337"/>
                  </a:cubicBezTo>
                  <a:cubicBezTo>
                    <a:pt x="130" y="340"/>
                    <a:pt x="86" y="325"/>
                    <a:pt x="54" y="291"/>
                  </a:cubicBezTo>
                  <a:close/>
                  <a:moveTo>
                    <a:pt x="271" y="293"/>
                  </a:moveTo>
                  <a:cubicBezTo>
                    <a:pt x="247" y="317"/>
                    <a:pt x="217" y="332"/>
                    <a:pt x="185" y="336"/>
                  </a:cubicBezTo>
                  <a:cubicBezTo>
                    <a:pt x="184" y="336"/>
                    <a:pt x="182" y="334"/>
                    <a:pt x="182" y="333"/>
                  </a:cubicBezTo>
                  <a:cubicBezTo>
                    <a:pt x="182" y="332"/>
                    <a:pt x="182" y="330"/>
                    <a:pt x="182" y="329"/>
                  </a:cubicBezTo>
                  <a:cubicBezTo>
                    <a:pt x="182" y="329"/>
                    <a:pt x="179" y="326"/>
                    <a:pt x="179" y="326"/>
                  </a:cubicBezTo>
                  <a:cubicBezTo>
                    <a:pt x="178" y="326"/>
                    <a:pt x="176" y="323"/>
                    <a:pt x="174" y="322"/>
                  </a:cubicBezTo>
                  <a:cubicBezTo>
                    <a:pt x="173" y="321"/>
                    <a:pt x="174" y="317"/>
                    <a:pt x="173" y="316"/>
                  </a:cubicBezTo>
                  <a:cubicBezTo>
                    <a:pt x="172" y="315"/>
                    <a:pt x="173" y="311"/>
                    <a:pt x="173" y="310"/>
                  </a:cubicBezTo>
                  <a:cubicBezTo>
                    <a:pt x="173" y="309"/>
                    <a:pt x="171" y="305"/>
                    <a:pt x="170" y="305"/>
                  </a:cubicBezTo>
                  <a:cubicBezTo>
                    <a:pt x="169" y="304"/>
                    <a:pt x="170" y="302"/>
                    <a:pt x="170" y="302"/>
                  </a:cubicBezTo>
                  <a:cubicBezTo>
                    <a:pt x="171" y="301"/>
                    <a:pt x="171" y="300"/>
                    <a:pt x="171" y="300"/>
                  </a:cubicBezTo>
                  <a:cubicBezTo>
                    <a:pt x="172" y="300"/>
                    <a:pt x="171" y="298"/>
                    <a:pt x="171" y="297"/>
                  </a:cubicBezTo>
                  <a:cubicBezTo>
                    <a:pt x="171" y="296"/>
                    <a:pt x="168" y="292"/>
                    <a:pt x="169" y="291"/>
                  </a:cubicBezTo>
                  <a:cubicBezTo>
                    <a:pt x="169" y="290"/>
                    <a:pt x="167" y="287"/>
                    <a:pt x="167" y="287"/>
                  </a:cubicBezTo>
                  <a:cubicBezTo>
                    <a:pt x="166" y="286"/>
                    <a:pt x="165" y="283"/>
                    <a:pt x="165" y="283"/>
                  </a:cubicBezTo>
                  <a:cubicBezTo>
                    <a:pt x="165" y="282"/>
                    <a:pt x="166" y="278"/>
                    <a:pt x="167" y="277"/>
                  </a:cubicBezTo>
                  <a:cubicBezTo>
                    <a:pt x="167" y="277"/>
                    <a:pt x="163" y="272"/>
                    <a:pt x="162" y="270"/>
                  </a:cubicBezTo>
                  <a:cubicBezTo>
                    <a:pt x="161" y="268"/>
                    <a:pt x="159" y="265"/>
                    <a:pt x="159" y="265"/>
                  </a:cubicBezTo>
                  <a:cubicBezTo>
                    <a:pt x="158" y="264"/>
                    <a:pt x="159" y="263"/>
                    <a:pt x="159" y="263"/>
                  </a:cubicBezTo>
                  <a:cubicBezTo>
                    <a:pt x="159" y="262"/>
                    <a:pt x="157" y="260"/>
                    <a:pt x="157" y="259"/>
                  </a:cubicBezTo>
                  <a:cubicBezTo>
                    <a:pt x="157" y="258"/>
                    <a:pt x="157" y="255"/>
                    <a:pt x="156" y="254"/>
                  </a:cubicBezTo>
                  <a:cubicBezTo>
                    <a:pt x="156" y="254"/>
                    <a:pt x="155" y="253"/>
                    <a:pt x="154" y="251"/>
                  </a:cubicBezTo>
                  <a:cubicBezTo>
                    <a:pt x="154" y="251"/>
                    <a:pt x="154" y="251"/>
                    <a:pt x="153" y="250"/>
                  </a:cubicBezTo>
                  <a:cubicBezTo>
                    <a:pt x="152" y="249"/>
                    <a:pt x="152" y="249"/>
                    <a:pt x="152" y="249"/>
                  </a:cubicBezTo>
                  <a:cubicBezTo>
                    <a:pt x="150" y="248"/>
                    <a:pt x="147" y="247"/>
                    <a:pt x="147" y="248"/>
                  </a:cubicBezTo>
                  <a:cubicBezTo>
                    <a:pt x="147" y="249"/>
                    <a:pt x="144" y="249"/>
                    <a:pt x="143" y="249"/>
                  </a:cubicBezTo>
                  <a:cubicBezTo>
                    <a:pt x="142" y="250"/>
                    <a:pt x="140" y="251"/>
                    <a:pt x="139" y="252"/>
                  </a:cubicBezTo>
                  <a:cubicBezTo>
                    <a:pt x="139" y="252"/>
                    <a:pt x="136" y="253"/>
                    <a:pt x="134" y="253"/>
                  </a:cubicBezTo>
                  <a:cubicBezTo>
                    <a:pt x="133" y="254"/>
                    <a:pt x="131" y="255"/>
                    <a:pt x="131" y="255"/>
                  </a:cubicBezTo>
                  <a:cubicBezTo>
                    <a:pt x="130" y="255"/>
                    <a:pt x="126" y="253"/>
                    <a:pt x="124" y="253"/>
                  </a:cubicBezTo>
                  <a:cubicBezTo>
                    <a:pt x="121" y="254"/>
                    <a:pt x="116" y="254"/>
                    <a:pt x="115" y="253"/>
                  </a:cubicBezTo>
                  <a:cubicBezTo>
                    <a:pt x="114" y="253"/>
                    <a:pt x="109" y="254"/>
                    <a:pt x="108" y="254"/>
                  </a:cubicBezTo>
                  <a:cubicBezTo>
                    <a:pt x="106" y="255"/>
                    <a:pt x="105" y="256"/>
                    <a:pt x="105" y="256"/>
                  </a:cubicBezTo>
                  <a:cubicBezTo>
                    <a:pt x="105" y="257"/>
                    <a:pt x="102" y="256"/>
                    <a:pt x="100" y="256"/>
                  </a:cubicBezTo>
                  <a:cubicBezTo>
                    <a:pt x="99" y="256"/>
                    <a:pt x="97" y="257"/>
                    <a:pt x="98" y="258"/>
                  </a:cubicBezTo>
                  <a:cubicBezTo>
                    <a:pt x="98" y="258"/>
                    <a:pt x="97" y="259"/>
                    <a:pt x="96" y="259"/>
                  </a:cubicBezTo>
                  <a:cubicBezTo>
                    <a:pt x="95" y="259"/>
                    <a:pt x="95" y="261"/>
                    <a:pt x="95" y="261"/>
                  </a:cubicBezTo>
                  <a:cubicBezTo>
                    <a:pt x="94" y="262"/>
                    <a:pt x="95" y="266"/>
                    <a:pt x="95" y="267"/>
                  </a:cubicBezTo>
                  <a:cubicBezTo>
                    <a:pt x="95" y="268"/>
                    <a:pt x="93" y="268"/>
                    <a:pt x="92" y="268"/>
                  </a:cubicBezTo>
                  <a:cubicBezTo>
                    <a:pt x="92" y="269"/>
                    <a:pt x="91" y="271"/>
                    <a:pt x="91" y="272"/>
                  </a:cubicBezTo>
                  <a:cubicBezTo>
                    <a:pt x="90" y="273"/>
                    <a:pt x="86" y="271"/>
                    <a:pt x="85" y="269"/>
                  </a:cubicBezTo>
                  <a:cubicBezTo>
                    <a:pt x="84" y="267"/>
                    <a:pt x="80" y="266"/>
                    <a:pt x="79" y="267"/>
                  </a:cubicBezTo>
                  <a:cubicBezTo>
                    <a:pt x="78" y="268"/>
                    <a:pt x="75" y="265"/>
                    <a:pt x="74" y="264"/>
                  </a:cubicBezTo>
                  <a:cubicBezTo>
                    <a:pt x="73" y="263"/>
                    <a:pt x="70" y="264"/>
                    <a:pt x="70" y="265"/>
                  </a:cubicBezTo>
                  <a:cubicBezTo>
                    <a:pt x="69" y="265"/>
                    <a:pt x="69" y="268"/>
                    <a:pt x="70" y="269"/>
                  </a:cubicBezTo>
                  <a:cubicBezTo>
                    <a:pt x="70" y="270"/>
                    <a:pt x="64" y="273"/>
                    <a:pt x="61" y="269"/>
                  </a:cubicBezTo>
                  <a:cubicBezTo>
                    <a:pt x="59" y="265"/>
                    <a:pt x="58" y="260"/>
                    <a:pt x="58" y="259"/>
                  </a:cubicBezTo>
                  <a:cubicBezTo>
                    <a:pt x="58" y="258"/>
                    <a:pt x="61" y="255"/>
                    <a:pt x="62" y="254"/>
                  </a:cubicBezTo>
                  <a:cubicBezTo>
                    <a:pt x="63" y="254"/>
                    <a:pt x="63" y="253"/>
                    <a:pt x="63" y="253"/>
                  </a:cubicBezTo>
                  <a:cubicBezTo>
                    <a:pt x="63" y="252"/>
                    <a:pt x="66" y="250"/>
                    <a:pt x="67" y="250"/>
                  </a:cubicBezTo>
                  <a:cubicBezTo>
                    <a:pt x="68" y="249"/>
                    <a:pt x="72" y="251"/>
                    <a:pt x="73" y="251"/>
                  </a:cubicBezTo>
                  <a:cubicBezTo>
                    <a:pt x="75" y="251"/>
                    <a:pt x="72" y="248"/>
                    <a:pt x="72" y="247"/>
                  </a:cubicBezTo>
                  <a:cubicBezTo>
                    <a:pt x="71" y="246"/>
                    <a:pt x="69" y="245"/>
                    <a:pt x="69" y="245"/>
                  </a:cubicBezTo>
                  <a:cubicBezTo>
                    <a:pt x="68" y="245"/>
                    <a:pt x="66" y="239"/>
                    <a:pt x="66" y="237"/>
                  </a:cubicBezTo>
                  <a:cubicBezTo>
                    <a:pt x="67" y="236"/>
                    <a:pt x="66" y="232"/>
                    <a:pt x="66" y="232"/>
                  </a:cubicBezTo>
                  <a:cubicBezTo>
                    <a:pt x="65" y="232"/>
                    <a:pt x="66" y="230"/>
                    <a:pt x="66" y="230"/>
                  </a:cubicBezTo>
                  <a:cubicBezTo>
                    <a:pt x="66" y="229"/>
                    <a:pt x="63" y="226"/>
                    <a:pt x="62" y="225"/>
                  </a:cubicBezTo>
                  <a:cubicBezTo>
                    <a:pt x="62" y="224"/>
                    <a:pt x="63" y="220"/>
                    <a:pt x="63" y="219"/>
                  </a:cubicBezTo>
                  <a:cubicBezTo>
                    <a:pt x="64" y="218"/>
                    <a:pt x="62" y="216"/>
                    <a:pt x="62" y="216"/>
                  </a:cubicBezTo>
                  <a:cubicBezTo>
                    <a:pt x="61" y="216"/>
                    <a:pt x="61" y="212"/>
                    <a:pt x="62" y="210"/>
                  </a:cubicBezTo>
                  <a:cubicBezTo>
                    <a:pt x="63" y="209"/>
                    <a:pt x="65" y="209"/>
                    <a:pt x="64" y="209"/>
                  </a:cubicBezTo>
                  <a:cubicBezTo>
                    <a:pt x="65" y="209"/>
                    <a:pt x="65" y="206"/>
                    <a:pt x="65" y="205"/>
                  </a:cubicBezTo>
                  <a:cubicBezTo>
                    <a:pt x="66" y="204"/>
                    <a:pt x="63" y="203"/>
                    <a:pt x="63" y="203"/>
                  </a:cubicBezTo>
                  <a:cubicBezTo>
                    <a:pt x="62" y="203"/>
                    <a:pt x="60" y="201"/>
                    <a:pt x="61" y="201"/>
                  </a:cubicBezTo>
                  <a:cubicBezTo>
                    <a:pt x="61" y="200"/>
                    <a:pt x="60" y="198"/>
                    <a:pt x="60" y="198"/>
                  </a:cubicBezTo>
                  <a:cubicBezTo>
                    <a:pt x="59" y="198"/>
                    <a:pt x="62" y="196"/>
                    <a:pt x="62" y="194"/>
                  </a:cubicBezTo>
                  <a:cubicBezTo>
                    <a:pt x="63" y="192"/>
                    <a:pt x="65" y="195"/>
                    <a:pt x="65" y="197"/>
                  </a:cubicBezTo>
                  <a:cubicBezTo>
                    <a:pt x="65" y="199"/>
                    <a:pt x="68" y="199"/>
                    <a:pt x="68" y="198"/>
                  </a:cubicBezTo>
                  <a:cubicBezTo>
                    <a:pt x="68" y="198"/>
                    <a:pt x="69" y="198"/>
                    <a:pt x="70" y="198"/>
                  </a:cubicBezTo>
                  <a:cubicBezTo>
                    <a:pt x="70" y="198"/>
                    <a:pt x="70" y="197"/>
                    <a:pt x="71" y="196"/>
                  </a:cubicBezTo>
                  <a:cubicBezTo>
                    <a:pt x="72" y="196"/>
                    <a:pt x="71" y="194"/>
                    <a:pt x="71" y="194"/>
                  </a:cubicBezTo>
                  <a:cubicBezTo>
                    <a:pt x="70" y="193"/>
                    <a:pt x="68" y="193"/>
                    <a:pt x="67" y="193"/>
                  </a:cubicBezTo>
                  <a:cubicBezTo>
                    <a:pt x="66" y="192"/>
                    <a:pt x="62" y="188"/>
                    <a:pt x="61" y="188"/>
                  </a:cubicBezTo>
                  <a:cubicBezTo>
                    <a:pt x="60" y="187"/>
                    <a:pt x="58" y="187"/>
                    <a:pt x="57" y="187"/>
                  </a:cubicBezTo>
                  <a:cubicBezTo>
                    <a:pt x="57" y="188"/>
                    <a:pt x="54" y="186"/>
                    <a:pt x="53" y="186"/>
                  </a:cubicBezTo>
                  <a:cubicBezTo>
                    <a:pt x="52" y="186"/>
                    <a:pt x="51" y="185"/>
                    <a:pt x="51" y="184"/>
                  </a:cubicBezTo>
                  <a:cubicBezTo>
                    <a:pt x="50" y="184"/>
                    <a:pt x="46" y="184"/>
                    <a:pt x="45" y="183"/>
                  </a:cubicBezTo>
                  <a:cubicBezTo>
                    <a:pt x="44" y="183"/>
                    <a:pt x="43" y="183"/>
                    <a:pt x="44" y="184"/>
                  </a:cubicBezTo>
                  <a:cubicBezTo>
                    <a:pt x="44" y="184"/>
                    <a:pt x="43" y="186"/>
                    <a:pt x="42" y="186"/>
                  </a:cubicBezTo>
                  <a:cubicBezTo>
                    <a:pt x="42" y="187"/>
                    <a:pt x="39" y="185"/>
                    <a:pt x="38" y="184"/>
                  </a:cubicBezTo>
                  <a:cubicBezTo>
                    <a:pt x="37" y="183"/>
                    <a:pt x="35" y="185"/>
                    <a:pt x="34" y="185"/>
                  </a:cubicBezTo>
                  <a:cubicBezTo>
                    <a:pt x="33" y="185"/>
                    <a:pt x="32" y="187"/>
                    <a:pt x="31" y="187"/>
                  </a:cubicBezTo>
                  <a:cubicBezTo>
                    <a:pt x="30" y="186"/>
                    <a:pt x="29" y="187"/>
                    <a:pt x="28" y="188"/>
                  </a:cubicBezTo>
                  <a:cubicBezTo>
                    <a:pt x="28" y="188"/>
                    <a:pt x="34" y="194"/>
                    <a:pt x="36" y="196"/>
                  </a:cubicBezTo>
                  <a:cubicBezTo>
                    <a:pt x="37" y="198"/>
                    <a:pt x="37" y="201"/>
                    <a:pt x="37" y="201"/>
                  </a:cubicBezTo>
                  <a:cubicBezTo>
                    <a:pt x="36" y="201"/>
                    <a:pt x="38" y="202"/>
                    <a:pt x="38" y="202"/>
                  </a:cubicBezTo>
                  <a:cubicBezTo>
                    <a:pt x="38" y="201"/>
                    <a:pt x="39" y="205"/>
                    <a:pt x="40" y="206"/>
                  </a:cubicBezTo>
                  <a:cubicBezTo>
                    <a:pt x="41" y="207"/>
                    <a:pt x="38" y="207"/>
                    <a:pt x="37" y="206"/>
                  </a:cubicBezTo>
                  <a:cubicBezTo>
                    <a:pt x="36" y="205"/>
                    <a:pt x="33" y="205"/>
                    <a:pt x="33" y="205"/>
                  </a:cubicBezTo>
                  <a:cubicBezTo>
                    <a:pt x="34" y="206"/>
                    <a:pt x="32" y="206"/>
                    <a:pt x="32" y="207"/>
                  </a:cubicBezTo>
                  <a:cubicBezTo>
                    <a:pt x="32" y="207"/>
                    <a:pt x="28" y="208"/>
                    <a:pt x="27" y="208"/>
                  </a:cubicBezTo>
                  <a:cubicBezTo>
                    <a:pt x="26" y="208"/>
                    <a:pt x="22" y="206"/>
                    <a:pt x="22" y="206"/>
                  </a:cubicBezTo>
                  <a:cubicBezTo>
                    <a:pt x="21" y="206"/>
                    <a:pt x="21" y="206"/>
                    <a:pt x="20" y="205"/>
                  </a:cubicBezTo>
                  <a:cubicBezTo>
                    <a:pt x="20" y="205"/>
                    <a:pt x="20" y="201"/>
                    <a:pt x="20" y="200"/>
                  </a:cubicBezTo>
                  <a:cubicBezTo>
                    <a:pt x="20" y="199"/>
                    <a:pt x="19" y="195"/>
                    <a:pt x="19" y="193"/>
                  </a:cubicBezTo>
                  <a:cubicBezTo>
                    <a:pt x="19" y="192"/>
                    <a:pt x="18" y="190"/>
                    <a:pt x="18" y="190"/>
                  </a:cubicBezTo>
                  <a:cubicBezTo>
                    <a:pt x="18" y="190"/>
                    <a:pt x="20" y="185"/>
                    <a:pt x="20" y="184"/>
                  </a:cubicBezTo>
                  <a:cubicBezTo>
                    <a:pt x="21" y="183"/>
                    <a:pt x="19" y="180"/>
                    <a:pt x="18" y="179"/>
                  </a:cubicBezTo>
                  <a:cubicBezTo>
                    <a:pt x="18" y="178"/>
                    <a:pt x="16" y="177"/>
                    <a:pt x="15" y="177"/>
                  </a:cubicBezTo>
                  <a:cubicBezTo>
                    <a:pt x="14" y="177"/>
                    <a:pt x="16" y="176"/>
                    <a:pt x="17" y="176"/>
                  </a:cubicBezTo>
                  <a:cubicBezTo>
                    <a:pt x="18" y="175"/>
                    <a:pt x="18" y="173"/>
                    <a:pt x="19" y="173"/>
                  </a:cubicBezTo>
                  <a:cubicBezTo>
                    <a:pt x="20" y="172"/>
                    <a:pt x="23" y="172"/>
                    <a:pt x="24" y="171"/>
                  </a:cubicBezTo>
                  <a:cubicBezTo>
                    <a:pt x="24" y="171"/>
                    <a:pt x="24" y="171"/>
                    <a:pt x="26" y="174"/>
                  </a:cubicBezTo>
                  <a:cubicBezTo>
                    <a:pt x="29" y="177"/>
                    <a:pt x="29" y="177"/>
                    <a:pt x="29" y="177"/>
                  </a:cubicBezTo>
                  <a:cubicBezTo>
                    <a:pt x="27" y="181"/>
                    <a:pt x="29" y="184"/>
                    <a:pt x="29" y="183"/>
                  </a:cubicBezTo>
                  <a:cubicBezTo>
                    <a:pt x="30" y="182"/>
                    <a:pt x="36" y="180"/>
                    <a:pt x="38" y="180"/>
                  </a:cubicBezTo>
                  <a:cubicBezTo>
                    <a:pt x="40" y="179"/>
                    <a:pt x="38" y="177"/>
                    <a:pt x="38" y="176"/>
                  </a:cubicBezTo>
                  <a:cubicBezTo>
                    <a:pt x="38" y="175"/>
                    <a:pt x="35" y="173"/>
                    <a:pt x="35" y="173"/>
                  </a:cubicBezTo>
                  <a:cubicBezTo>
                    <a:pt x="34" y="172"/>
                    <a:pt x="36" y="171"/>
                    <a:pt x="37" y="171"/>
                  </a:cubicBezTo>
                  <a:cubicBezTo>
                    <a:pt x="38" y="171"/>
                    <a:pt x="37" y="169"/>
                    <a:pt x="37" y="169"/>
                  </a:cubicBezTo>
                  <a:cubicBezTo>
                    <a:pt x="38" y="168"/>
                    <a:pt x="36" y="166"/>
                    <a:pt x="36" y="166"/>
                  </a:cubicBezTo>
                  <a:cubicBezTo>
                    <a:pt x="36" y="165"/>
                    <a:pt x="34" y="166"/>
                    <a:pt x="34" y="165"/>
                  </a:cubicBezTo>
                  <a:cubicBezTo>
                    <a:pt x="33" y="165"/>
                    <a:pt x="31" y="166"/>
                    <a:pt x="30" y="166"/>
                  </a:cubicBezTo>
                  <a:cubicBezTo>
                    <a:pt x="29" y="167"/>
                    <a:pt x="27" y="165"/>
                    <a:pt x="28" y="165"/>
                  </a:cubicBezTo>
                  <a:cubicBezTo>
                    <a:pt x="28" y="164"/>
                    <a:pt x="25" y="163"/>
                    <a:pt x="25" y="163"/>
                  </a:cubicBezTo>
                  <a:cubicBezTo>
                    <a:pt x="24" y="162"/>
                    <a:pt x="21" y="164"/>
                    <a:pt x="21" y="164"/>
                  </a:cubicBezTo>
                  <a:cubicBezTo>
                    <a:pt x="20" y="165"/>
                    <a:pt x="18" y="164"/>
                    <a:pt x="17" y="164"/>
                  </a:cubicBezTo>
                  <a:cubicBezTo>
                    <a:pt x="17" y="164"/>
                    <a:pt x="14" y="167"/>
                    <a:pt x="14" y="167"/>
                  </a:cubicBezTo>
                  <a:cubicBezTo>
                    <a:pt x="13" y="168"/>
                    <a:pt x="10" y="167"/>
                    <a:pt x="10" y="169"/>
                  </a:cubicBezTo>
                  <a:cubicBezTo>
                    <a:pt x="10" y="169"/>
                    <a:pt x="9" y="169"/>
                    <a:pt x="9" y="170"/>
                  </a:cubicBezTo>
                  <a:cubicBezTo>
                    <a:pt x="9" y="163"/>
                    <a:pt x="10" y="157"/>
                    <a:pt x="11" y="150"/>
                  </a:cubicBezTo>
                  <a:cubicBezTo>
                    <a:pt x="12" y="150"/>
                    <a:pt x="12" y="150"/>
                    <a:pt x="12" y="150"/>
                  </a:cubicBezTo>
                  <a:cubicBezTo>
                    <a:pt x="13" y="150"/>
                    <a:pt x="13" y="149"/>
                    <a:pt x="13" y="149"/>
                  </a:cubicBezTo>
                  <a:cubicBezTo>
                    <a:pt x="14" y="149"/>
                    <a:pt x="16" y="147"/>
                    <a:pt x="17" y="147"/>
                  </a:cubicBezTo>
                  <a:cubicBezTo>
                    <a:pt x="18" y="147"/>
                    <a:pt x="16" y="149"/>
                    <a:pt x="15" y="150"/>
                  </a:cubicBezTo>
                  <a:cubicBezTo>
                    <a:pt x="14" y="151"/>
                    <a:pt x="16" y="153"/>
                    <a:pt x="17" y="152"/>
                  </a:cubicBezTo>
                  <a:cubicBezTo>
                    <a:pt x="18" y="152"/>
                    <a:pt x="21" y="150"/>
                    <a:pt x="21" y="150"/>
                  </a:cubicBezTo>
                  <a:cubicBezTo>
                    <a:pt x="20" y="149"/>
                    <a:pt x="23" y="148"/>
                    <a:pt x="24" y="147"/>
                  </a:cubicBezTo>
                  <a:cubicBezTo>
                    <a:pt x="25" y="146"/>
                    <a:pt x="29" y="148"/>
                    <a:pt x="29" y="148"/>
                  </a:cubicBezTo>
                  <a:cubicBezTo>
                    <a:pt x="30" y="148"/>
                    <a:pt x="32" y="150"/>
                    <a:pt x="33" y="151"/>
                  </a:cubicBezTo>
                  <a:cubicBezTo>
                    <a:pt x="33" y="152"/>
                    <a:pt x="36" y="151"/>
                    <a:pt x="36" y="150"/>
                  </a:cubicBezTo>
                  <a:cubicBezTo>
                    <a:pt x="36" y="150"/>
                    <a:pt x="37" y="151"/>
                    <a:pt x="36" y="152"/>
                  </a:cubicBezTo>
                  <a:cubicBezTo>
                    <a:pt x="36" y="152"/>
                    <a:pt x="38" y="154"/>
                    <a:pt x="39" y="153"/>
                  </a:cubicBezTo>
                  <a:cubicBezTo>
                    <a:pt x="41" y="153"/>
                    <a:pt x="41" y="155"/>
                    <a:pt x="41" y="156"/>
                  </a:cubicBezTo>
                  <a:cubicBezTo>
                    <a:pt x="41" y="157"/>
                    <a:pt x="43" y="158"/>
                    <a:pt x="43" y="159"/>
                  </a:cubicBezTo>
                  <a:cubicBezTo>
                    <a:pt x="43" y="160"/>
                    <a:pt x="49" y="162"/>
                    <a:pt x="51" y="164"/>
                  </a:cubicBezTo>
                  <a:cubicBezTo>
                    <a:pt x="54" y="166"/>
                    <a:pt x="57" y="167"/>
                    <a:pt x="57" y="167"/>
                  </a:cubicBezTo>
                  <a:cubicBezTo>
                    <a:pt x="58" y="166"/>
                    <a:pt x="60" y="165"/>
                    <a:pt x="60" y="165"/>
                  </a:cubicBezTo>
                  <a:cubicBezTo>
                    <a:pt x="61" y="165"/>
                    <a:pt x="61" y="164"/>
                    <a:pt x="61" y="163"/>
                  </a:cubicBezTo>
                  <a:cubicBezTo>
                    <a:pt x="61" y="162"/>
                    <a:pt x="61" y="160"/>
                    <a:pt x="60" y="159"/>
                  </a:cubicBezTo>
                  <a:cubicBezTo>
                    <a:pt x="60" y="157"/>
                    <a:pt x="56" y="152"/>
                    <a:pt x="56" y="151"/>
                  </a:cubicBezTo>
                  <a:cubicBezTo>
                    <a:pt x="56" y="150"/>
                    <a:pt x="58" y="149"/>
                    <a:pt x="58" y="148"/>
                  </a:cubicBezTo>
                  <a:cubicBezTo>
                    <a:pt x="58" y="147"/>
                    <a:pt x="59" y="145"/>
                    <a:pt x="59" y="144"/>
                  </a:cubicBezTo>
                  <a:cubicBezTo>
                    <a:pt x="59" y="144"/>
                    <a:pt x="60" y="140"/>
                    <a:pt x="60" y="138"/>
                  </a:cubicBezTo>
                  <a:cubicBezTo>
                    <a:pt x="60" y="137"/>
                    <a:pt x="59" y="133"/>
                    <a:pt x="59" y="132"/>
                  </a:cubicBezTo>
                  <a:cubicBezTo>
                    <a:pt x="59" y="131"/>
                    <a:pt x="59" y="132"/>
                    <a:pt x="57" y="132"/>
                  </a:cubicBezTo>
                  <a:cubicBezTo>
                    <a:pt x="56" y="132"/>
                    <a:pt x="56" y="131"/>
                    <a:pt x="56" y="131"/>
                  </a:cubicBezTo>
                  <a:cubicBezTo>
                    <a:pt x="56" y="130"/>
                    <a:pt x="59" y="129"/>
                    <a:pt x="60" y="128"/>
                  </a:cubicBezTo>
                  <a:cubicBezTo>
                    <a:pt x="61" y="128"/>
                    <a:pt x="61" y="125"/>
                    <a:pt x="60" y="125"/>
                  </a:cubicBezTo>
                  <a:cubicBezTo>
                    <a:pt x="59" y="125"/>
                    <a:pt x="59" y="125"/>
                    <a:pt x="60" y="125"/>
                  </a:cubicBezTo>
                  <a:cubicBezTo>
                    <a:pt x="60" y="125"/>
                    <a:pt x="59" y="123"/>
                    <a:pt x="58" y="123"/>
                  </a:cubicBezTo>
                  <a:cubicBezTo>
                    <a:pt x="58" y="123"/>
                    <a:pt x="58" y="118"/>
                    <a:pt x="56" y="117"/>
                  </a:cubicBezTo>
                  <a:cubicBezTo>
                    <a:pt x="54" y="115"/>
                    <a:pt x="53" y="112"/>
                    <a:pt x="53" y="111"/>
                  </a:cubicBezTo>
                  <a:cubicBezTo>
                    <a:pt x="54" y="111"/>
                    <a:pt x="52" y="109"/>
                    <a:pt x="51" y="109"/>
                  </a:cubicBezTo>
                  <a:cubicBezTo>
                    <a:pt x="50" y="110"/>
                    <a:pt x="50" y="109"/>
                    <a:pt x="50" y="108"/>
                  </a:cubicBezTo>
                  <a:cubicBezTo>
                    <a:pt x="50" y="108"/>
                    <a:pt x="49" y="105"/>
                    <a:pt x="48" y="105"/>
                  </a:cubicBezTo>
                  <a:cubicBezTo>
                    <a:pt x="48" y="105"/>
                    <a:pt x="49" y="103"/>
                    <a:pt x="48" y="103"/>
                  </a:cubicBezTo>
                  <a:cubicBezTo>
                    <a:pt x="48" y="102"/>
                    <a:pt x="49" y="99"/>
                    <a:pt x="50" y="99"/>
                  </a:cubicBezTo>
                  <a:cubicBezTo>
                    <a:pt x="50" y="98"/>
                    <a:pt x="49" y="96"/>
                    <a:pt x="48" y="97"/>
                  </a:cubicBezTo>
                  <a:cubicBezTo>
                    <a:pt x="48" y="97"/>
                    <a:pt x="46" y="99"/>
                    <a:pt x="45" y="98"/>
                  </a:cubicBezTo>
                  <a:cubicBezTo>
                    <a:pt x="44" y="98"/>
                    <a:pt x="42" y="101"/>
                    <a:pt x="41" y="102"/>
                  </a:cubicBezTo>
                  <a:cubicBezTo>
                    <a:pt x="41" y="103"/>
                    <a:pt x="39" y="100"/>
                    <a:pt x="40" y="99"/>
                  </a:cubicBezTo>
                  <a:cubicBezTo>
                    <a:pt x="41" y="98"/>
                    <a:pt x="38" y="97"/>
                    <a:pt x="37" y="98"/>
                  </a:cubicBezTo>
                  <a:cubicBezTo>
                    <a:pt x="36" y="99"/>
                    <a:pt x="33" y="101"/>
                    <a:pt x="33" y="102"/>
                  </a:cubicBezTo>
                  <a:cubicBezTo>
                    <a:pt x="32" y="103"/>
                    <a:pt x="31" y="103"/>
                    <a:pt x="30" y="104"/>
                  </a:cubicBezTo>
                  <a:cubicBezTo>
                    <a:pt x="30" y="104"/>
                    <a:pt x="28" y="108"/>
                    <a:pt x="26" y="110"/>
                  </a:cubicBezTo>
                  <a:cubicBezTo>
                    <a:pt x="25" y="110"/>
                    <a:pt x="25" y="111"/>
                    <a:pt x="24" y="112"/>
                  </a:cubicBezTo>
                  <a:cubicBezTo>
                    <a:pt x="31" y="96"/>
                    <a:pt x="41" y="82"/>
                    <a:pt x="54" y="69"/>
                  </a:cubicBezTo>
                  <a:cubicBezTo>
                    <a:pt x="73" y="49"/>
                    <a:pt x="97" y="36"/>
                    <a:pt x="121" y="29"/>
                  </a:cubicBezTo>
                  <a:cubicBezTo>
                    <a:pt x="121" y="30"/>
                    <a:pt x="121" y="30"/>
                    <a:pt x="121" y="30"/>
                  </a:cubicBezTo>
                  <a:cubicBezTo>
                    <a:pt x="122" y="30"/>
                    <a:pt x="123" y="30"/>
                    <a:pt x="124" y="29"/>
                  </a:cubicBezTo>
                  <a:cubicBezTo>
                    <a:pt x="128" y="28"/>
                    <a:pt x="132" y="27"/>
                    <a:pt x="136" y="26"/>
                  </a:cubicBezTo>
                  <a:cubicBezTo>
                    <a:pt x="136" y="27"/>
                    <a:pt x="136" y="27"/>
                    <a:pt x="136" y="27"/>
                  </a:cubicBezTo>
                  <a:cubicBezTo>
                    <a:pt x="137" y="28"/>
                    <a:pt x="135" y="30"/>
                    <a:pt x="135" y="31"/>
                  </a:cubicBezTo>
                  <a:cubicBezTo>
                    <a:pt x="136" y="32"/>
                    <a:pt x="135" y="33"/>
                    <a:pt x="134" y="33"/>
                  </a:cubicBezTo>
                  <a:cubicBezTo>
                    <a:pt x="134" y="33"/>
                    <a:pt x="133" y="36"/>
                    <a:pt x="132" y="37"/>
                  </a:cubicBezTo>
                  <a:cubicBezTo>
                    <a:pt x="131" y="38"/>
                    <a:pt x="130" y="41"/>
                    <a:pt x="130" y="41"/>
                  </a:cubicBezTo>
                  <a:cubicBezTo>
                    <a:pt x="130" y="42"/>
                    <a:pt x="130" y="44"/>
                    <a:pt x="130" y="45"/>
                  </a:cubicBezTo>
                  <a:cubicBezTo>
                    <a:pt x="130" y="45"/>
                    <a:pt x="130" y="48"/>
                    <a:pt x="129" y="48"/>
                  </a:cubicBezTo>
                  <a:cubicBezTo>
                    <a:pt x="129" y="49"/>
                    <a:pt x="131" y="51"/>
                    <a:pt x="132" y="50"/>
                  </a:cubicBezTo>
                  <a:cubicBezTo>
                    <a:pt x="133" y="50"/>
                    <a:pt x="131" y="51"/>
                    <a:pt x="130" y="51"/>
                  </a:cubicBezTo>
                  <a:cubicBezTo>
                    <a:pt x="129" y="52"/>
                    <a:pt x="129" y="54"/>
                    <a:pt x="130" y="54"/>
                  </a:cubicBezTo>
                  <a:cubicBezTo>
                    <a:pt x="130" y="55"/>
                    <a:pt x="129" y="55"/>
                    <a:pt x="128" y="54"/>
                  </a:cubicBezTo>
                  <a:cubicBezTo>
                    <a:pt x="127" y="54"/>
                    <a:pt x="125" y="55"/>
                    <a:pt x="126" y="56"/>
                  </a:cubicBezTo>
                  <a:cubicBezTo>
                    <a:pt x="126" y="56"/>
                    <a:pt x="124" y="57"/>
                    <a:pt x="123" y="57"/>
                  </a:cubicBezTo>
                  <a:cubicBezTo>
                    <a:pt x="123" y="57"/>
                    <a:pt x="123" y="62"/>
                    <a:pt x="123" y="63"/>
                  </a:cubicBezTo>
                  <a:cubicBezTo>
                    <a:pt x="123" y="65"/>
                    <a:pt x="120" y="69"/>
                    <a:pt x="119" y="70"/>
                  </a:cubicBezTo>
                  <a:cubicBezTo>
                    <a:pt x="118" y="70"/>
                    <a:pt x="119" y="73"/>
                    <a:pt x="120" y="72"/>
                  </a:cubicBezTo>
                  <a:cubicBezTo>
                    <a:pt x="121" y="72"/>
                    <a:pt x="119" y="74"/>
                    <a:pt x="118" y="75"/>
                  </a:cubicBezTo>
                  <a:cubicBezTo>
                    <a:pt x="117" y="76"/>
                    <a:pt x="115" y="81"/>
                    <a:pt x="115" y="82"/>
                  </a:cubicBezTo>
                  <a:cubicBezTo>
                    <a:pt x="114" y="84"/>
                    <a:pt x="113" y="84"/>
                    <a:pt x="112" y="83"/>
                  </a:cubicBezTo>
                  <a:cubicBezTo>
                    <a:pt x="112" y="83"/>
                    <a:pt x="110" y="84"/>
                    <a:pt x="110" y="84"/>
                  </a:cubicBezTo>
                  <a:cubicBezTo>
                    <a:pt x="109" y="84"/>
                    <a:pt x="111" y="88"/>
                    <a:pt x="111" y="89"/>
                  </a:cubicBezTo>
                  <a:cubicBezTo>
                    <a:pt x="111" y="90"/>
                    <a:pt x="108" y="88"/>
                    <a:pt x="106" y="89"/>
                  </a:cubicBezTo>
                  <a:cubicBezTo>
                    <a:pt x="104" y="90"/>
                    <a:pt x="100" y="91"/>
                    <a:pt x="99" y="91"/>
                  </a:cubicBezTo>
                  <a:cubicBezTo>
                    <a:pt x="98" y="92"/>
                    <a:pt x="95" y="92"/>
                    <a:pt x="94" y="92"/>
                  </a:cubicBezTo>
                  <a:cubicBezTo>
                    <a:pt x="93" y="92"/>
                    <a:pt x="91" y="93"/>
                    <a:pt x="90" y="94"/>
                  </a:cubicBezTo>
                  <a:cubicBezTo>
                    <a:pt x="90" y="94"/>
                    <a:pt x="89" y="98"/>
                    <a:pt x="89" y="99"/>
                  </a:cubicBezTo>
                  <a:cubicBezTo>
                    <a:pt x="89" y="100"/>
                    <a:pt x="88" y="101"/>
                    <a:pt x="88" y="101"/>
                  </a:cubicBezTo>
                  <a:cubicBezTo>
                    <a:pt x="88" y="102"/>
                    <a:pt x="88" y="106"/>
                    <a:pt x="88" y="108"/>
                  </a:cubicBezTo>
                  <a:cubicBezTo>
                    <a:pt x="88" y="110"/>
                    <a:pt x="89" y="115"/>
                    <a:pt x="90" y="116"/>
                  </a:cubicBezTo>
                  <a:cubicBezTo>
                    <a:pt x="90" y="117"/>
                    <a:pt x="89" y="118"/>
                    <a:pt x="89" y="119"/>
                  </a:cubicBezTo>
                  <a:cubicBezTo>
                    <a:pt x="90" y="120"/>
                    <a:pt x="90" y="120"/>
                    <a:pt x="90" y="120"/>
                  </a:cubicBezTo>
                  <a:cubicBezTo>
                    <a:pt x="90" y="121"/>
                    <a:pt x="89" y="125"/>
                    <a:pt x="90" y="127"/>
                  </a:cubicBezTo>
                  <a:cubicBezTo>
                    <a:pt x="91" y="128"/>
                    <a:pt x="95" y="131"/>
                    <a:pt x="96" y="132"/>
                  </a:cubicBezTo>
                  <a:cubicBezTo>
                    <a:pt x="97" y="133"/>
                    <a:pt x="100" y="134"/>
                    <a:pt x="100" y="133"/>
                  </a:cubicBezTo>
                  <a:cubicBezTo>
                    <a:pt x="101" y="133"/>
                    <a:pt x="103" y="135"/>
                    <a:pt x="103" y="135"/>
                  </a:cubicBezTo>
                  <a:cubicBezTo>
                    <a:pt x="103" y="136"/>
                    <a:pt x="104" y="136"/>
                    <a:pt x="105" y="137"/>
                  </a:cubicBezTo>
                  <a:cubicBezTo>
                    <a:pt x="105" y="137"/>
                    <a:pt x="104" y="139"/>
                    <a:pt x="104" y="140"/>
                  </a:cubicBezTo>
                  <a:cubicBezTo>
                    <a:pt x="103" y="141"/>
                    <a:pt x="104" y="143"/>
                    <a:pt x="104" y="144"/>
                  </a:cubicBezTo>
                  <a:cubicBezTo>
                    <a:pt x="105" y="145"/>
                    <a:pt x="103" y="147"/>
                    <a:pt x="103" y="148"/>
                  </a:cubicBezTo>
                  <a:cubicBezTo>
                    <a:pt x="103" y="147"/>
                    <a:pt x="102" y="147"/>
                    <a:pt x="102" y="146"/>
                  </a:cubicBezTo>
                  <a:cubicBezTo>
                    <a:pt x="102" y="145"/>
                    <a:pt x="100" y="144"/>
                    <a:pt x="100" y="144"/>
                  </a:cubicBezTo>
                  <a:cubicBezTo>
                    <a:pt x="99" y="144"/>
                    <a:pt x="96" y="141"/>
                    <a:pt x="94" y="141"/>
                  </a:cubicBezTo>
                  <a:cubicBezTo>
                    <a:pt x="93" y="140"/>
                    <a:pt x="91" y="140"/>
                    <a:pt x="90" y="140"/>
                  </a:cubicBezTo>
                  <a:cubicBezTo>
                    <a:pt x="90" y="140"/>
                    <a:pt x="89" y="139"/>
                    <a:pt x="89" y="138"/>
                  </a:cubicBezTo>
                  <a:cubicBezTo>
                    <a:pt x="89" y="138"/>
                    <a:pt x="87" y="139"/>
                    <a:pt x="87" y="140"/>
                  </a:cubicBezTo>
                  <a:cubicBezTo>
                    <a:pt x="87" y="141"/>
                    <a:pt x="90" y="144"/>
                    <a:pt x="91" y="145"/>
                  </a:cubicBezTo>
                  <a:cubicBezTo>
                    <a:pt x="91" y="147"/>
                    <a:pt x="94" y="147"/>
                    <a:pt x="94" y="147"/>
                  </a:cubicBezTo>
                  <a:cubicBezTo>
                    <a:pt x="95" y="147"/>
                    <a:pt x="96" y="148"/>
                    <a:pt x="96" y="149"/>
                  </a:cubicBezTo>
                  <a:cubicBezTo>
                    <a:pt x="95" y="150"/>
                    <a:pt x="97" y="153"/>
                    <a:pt x="98" y="153"/>
                  </a:cubicBezTo>
                  <a:cubicBezTo>
                    <a:pt x="99" y="153"/>
                    <a:pt x="99" y="155"/>
                    <a:pt x="99" y="156"/>
                  </a:cubicBezTo>
                  <a:cubicBezTo>
                    <a:pt x="99" y="156"/>
                    <a:pt x="101" y="154"/>
                    <a:pt x="102" y="152"/>
                  </a:cubicBezTo>
                  <a:cubicBezTo>
                    <a:pt x="104" y="151"/>
                    <a:pt x="105" y="151"/>
                    <a:pt x="105" y="151"/>
                  </a:cubicBezTo>
                  <a:cubicBezTo>
                    <a:pt x="105" y="151"/>
                    <a:pt x="103" y="154"/>
                    <a:pt x="103" y="155"/>
                  </a:cubicBezTo>
                  <a:cubicBezTo>
                    <a:pt x="104" y="156"/>
                    <a:pt x="103" y="158"/>
                    <a:pt x="103" y="159"/>
                  </a:cubicBezTo>
                  <a:cubicBezTo>
                    <a:pt x="104" y="160"/>
                    <a:pt x="105" y="160"/>
                    <a:pt x="106" y="159"/>
                  </a:cubicBezTo>
                  <a:cubicBezTo>
                    <a:pt x="106" y="158"/>
                    <a:pt x="109" y="160"/>
                    <a:pt x="110" y="160"/>
                  </a:cubicBezTo>
                  <a:cubicBezTo>
                    <a:pt x="111" y="160"/>
                    <a:pt x="112" y="161"/>
                    <a:pt x="112" y="162"/>
                  </a:cubicBezTo>
                  <a:cubicBezTo>
                    <a:pt x="112" y="163"/>
                    <a:pt x="109" y="165"/>
                    <a:pt x="108" y="166"/>
                  </a:cubicBezTo>
                  <a:cubicBezTo>
                    <a:pt x="107" y="168"/>
                    <a:pt x="108" y="172"/>
                    <a:pt x="109" y="173"/>
                  </a:cubicBezTo>
                  <a:cubicBezTo>
                    <a:pt x="110" y="174"/>
                    <a:pt x="113" y="176"/>
                    <a:pt x="114" y="177"/>
                  </a:cubicBezTo>
                  <a:cubicBezTo>
                    <a:pt x="115" y="177"/>
                    <a:pt x="118" y="176"/>
                    <a:pt x="118" y="176"/>
                  </a:cubicBezTo>
                  <a:cubicBezTo>
                    <a:pt x="119" y="175"/>
                    <a:pt x="121" y="173"/>
                    <a:pt x="122" y="173"/>
                  </a:cubicBezTo>
                  <a:cubicBezTo>
                    <a:pt x="122" y="172"/>
                    <a:pt x="121" y="168"/>
                    <a:pt x="120" y="167"/>
                  </a:cubicBezTo>
                  <a:cubicBezTo>
                    <a:pt x="119" y="165"/>
                    <a:pt x="119" y="161"/>
                    <a:pt x="119" y="159"/>
                  </a:cubicBezTo>
                  <a:cubicBezTo>
                    <a:pt x="119" y="158"/>
                    <a:pt x="121" y="156"/>
                    <a:pt x="122" y="154"/>
                  </a:cubicBezTo>
                  <a:cubicBezTo>
                    <a:pt x="122" y="153"/>
                    <a:pt x="124" y="156"/>
                    <a:pt x="125" y="157"/>
                  </a:cubicBezTo>
                  <a:cubicBezTo>
                    <a:pt x="127" y="159"/>
                    <a:pt x="129" y="156"/>
                    <a:pt x="128" y="155"/>
                  </a:cubicBezTo>
                  <a:cubicBezTo>
                    <a:pt x="126" y="154"/>
                    <a:pt x="126" y="153"/>
                    <a:pt x="127" y="153"/>
                  </a:cubicBezTo>
                  <a:cubicBezTo>
                    <a:pt x="127" y="154"/>
                    <a:pt x="131" y="152"/>
                    <a:pt x="132" y="153"/>
                  </a:cubicBezTo>
                  <a:cubicBezTo>
                    <a:pt x="133" y="153"/>
                    <a:pt x="134" y="155"/>
                    <a:pt x="134" y="155"/>
                  </a:cubicBezTo>
                  <a:cubicBezTo>
                    <a:pt x="133" y="156"/>
                    <a:pt x="135" y="157"/>
                    <a:pt x="136" y="157"/>
                  </a:cubicBezTo>
                  <a:cubicBezTo>
                    <a:pt x="136" y="157"/>
                    <a:pt x="135" y="154"/>
                    <a:pt x="135" y="153"/>
                  </a:cubicBezTo>
                  <a:cubicBezTo>
                    <a:pt x="135" y="152"/>
                    <a:pt x="135" y="150"/>
                    <a:pt x="134" y="150"/>
                  </a:cubicBezTo>
                  <a:cubicBezTo>
                    <a:pt x="134" y="151"/>
                    <a:pt x="133" y="149"/>
                    <a:pt x="134" y="149"/>
                  </a:cubicBezTo>
                  <a:cubicBezTo>
                    <a:pt x="135" y="149"/>
                    <a:pt x="130" y="147"/>
                    <a:pt x="128" y="147"/>
                  </a:cubicBezTo>
                  <a:cubicBezTo>
                    <a:pt x="126" y="147"/>
                    <a:pt x="127" y="147"/>
                    <a:pt x="131" y="147"/>
                  </a:cubicBezTo>
                  <a:cubicBezTo>
                    <a:pt x="131" y="147"/>
                    <a:pt x="131" y="147"/>
                    <a:pt x="134" y="147"/>
                  </a:cubicBezTo>
                  <a:cubicBezTo>
                    <a:pt x="135" y="148"/>
                    <a:pt x="136" y="148"/>
                    <a:pt x="137" y="148"/>
                  </a:cubicBezTo>
                  <a:cubicBezTo>
                    <a:pt x="138" y="149"/>
                    <a:pt x="138" y="149"/>
                    <a:pt x="138" y="149"/>
                  </a:cubicBezTo>
                  <a:cubicBezTo>
                    <a:pt x="138" y="149"/>
                    <a:pt x="140" y="151"/>
                    <a:pt x="141" y="151"/>
                  </a:cubicBezTo>
                  <a:cubicBezTo>
                    <a:pt x="141" y="152"/>
                    <a:pt x="143" y="152"/>
                    <a:pt x="144" y="151"/>
                  </a:cubicBezTo>
                  <a:cubicBezTo>
                    <a:pt x="145" y="151"/>
                    <a:pt x="145" y="150"/>
                    <a:pt x="145" y="151"/>
                  </a:cubicBezTo>
                  <a:cubicBezTo>
                    <a:pt x="145" y="151"/>
                    <a:pt x="147" y="152"/>
                    <a:pt x="148" y="151"/>
                  </a:cubicBezTo>
                  <a:cubicBezTo>
                    <a:pt x="148" y="150"/>
                    <a:pt x="147" y="148"/>
                    <a:pt x="146" y="149"/>
                  </a:cubicBezTo>
                  <a:cubicBezTo>
                    <a:pt x="145" y="150"/>
                    <a:pt x="143" y="147"/>
                    <a:pt x="142" y="146"/>
                  </a:cubicBezTo>
                  <a:cubicBezTo>
                    <a:pt x="141" y="145"/>
                    <a:pt x="141" y="144"/>
                    <a:pt x="141" y="143"/>
                  </a:cubicBezTo>
                  <a:cubicBezTo>
                    <a:pt x="141" y="143"/>
                    <a:pt x="143" y="146"/>
                    <a:pt x="143" y="146"/>
                  </a:cubicBezTo>
                  <a:cubicBezTo>
                    <a:pt x="144" y="147"/>
                    <a:pt x="145" y="147"/>
                    <a:pt x="146" y="148"/>
                  </a:cubicBezTo>
                  <a:cubicBezTo>
                    <a:pt x="146" y="148"/>
                    <a:pt x="146" y="148"/>
                    <a:pt x="147" y="148"/>
                  </a:cubicBezTo>
                  <a:cubicBezTo>
                    <a:pt x="150" y="147"/>
                    <a:pt x="150" y="147"/>
                    <a:pt x="150" y="147"/>
                  </a:cubicBezTo>
                  <a:cubicBezTo>
                    <a:pt x="151" y="145"/>
                    <a:pt x="154" y="143"/>
                    <a:pt x="155" y="143"/>
                  </a:cubicBezTo>
                  <a:cubicBezTo>
                    <a:pt x="155" y="144"/>
                    <a:pt x="157" y="142"/>
                    <a:pt x="156" y="141"/>
                  </a:cubicBezTo>
                  <a:cubicBezTo>
                    <a:pt x="155" y="141"/>
                    <a:pt x="156" y="141"/>
                    <a:pt x="157" y="142"/>
                  </a:cubicBezTo>
                  <a:cubicBezTo>
                    <a:pt x="157" y="142"/>
                    <a:pt x="158" y="146"/>
                    <a:pt x="158" y="147"/>
                  </a:cubicBezTo>
                  <a:cubicBezTo>
                    <a:pt x="159" y="148"/>
                    <a:pt x="154" y="152"/>
                    <a:pt x="152" y="154"/>
                  </a:cubicBezTo>
                  <a:cubicBezTo>
                    <a:pt x="150" y="155"/>
                    <a:pt x="148" y="159"/>
                    <a:pt x="148" y="160"/>
                  </a:cubicBezTo>
                  <a:cubicBezTo>
                    <a:pt x="148" y="161"/>
                    <a:pt x="143" y="162"/>
                    <a:pt x="141" y="163"/>
                  </a:cubicBezTo>
                  <a:cubicBezTo>
                    <a:pt x="139" y="163"/>
                    <a:pt x="136" y="162"/>
                    <a:pt x="135" y="162"/>
                  </a:cubicBezTo>
                  <a:cubicBezTo>
                    <a:pt x="135" y="162"/>
                    <a:pt x="134" y="161"/>
                    <a:pt x="134" y="160"/>
                  </a:cubicBezTo>
                  <a:cubicBezTo>
                    <a:pt x="133" y="160"/>
                    <a:pt x="130" y="163"/>
                    <a:pt x="129" y="164"/>
                  </a:cubicBezTo>
                  <a:cubicBezTo>
                    <a:pt x="129" y="166"/>
                    <a:pt x="124" y="171"/>
                    <a:pt x="124" y="173"/>
                  </a:cubicBezTo>
                  <a:cubicBezTo>
                    <a:pt x="123" y="175"/>
                    <a:pt x="121" y="176"/>
                    <a:pt x="120" y="176"/>
                  </a:cubicBezTo>
                  <a:cubicBezTo>
                    <a:pt x="120" y="177"/>
                    <a:pt x="120" y="180"/>
                    <a:pt x="120" y="181"/>
                  </a:cubicBezTo>
                  <a:cubicBezTo>
                    <a:pt x="120" y="182"/>
                    <a:pt x="121" y="185"/>
                    <a:pt x="123" y="188"/>
                  </a:cubicBezTo>
                  <a:cubicBezTo>
                    <a:pt x="123" y="188"/>
                    <a:pt x="123" y="188"/>
                    <a:pt x="124" y="191"/>
                  </a:cubicBezTo>
                  <a:cubicBezTo>
                    <a:pt x="125" y="193"/>
                    <a:pt x="125" y="193"/>
                    <a:pt x="125" y="193"/>
                  </a:cubicBezTo>
                  <a:cubicBezTo>
                    <a:pt x="125" y="196"/>
                    <a:pt x="127" y="202"/>
                    <a:pt x="128" y="203"/>
                  </a:cubicBezTo>
                  <a:cubicBezTo>
                    <a:pt x="128" y="205"/>
                    <a:pt x="134" y="211"/>
                    <a:pt x="136" y="214"/>
                  </a:cubicBezTo>
                  <a:cubicBezTo>
                    <a:pt x="138" y="216"/>
                    <a:pt x="144" y="219"/>
                    <a:pt x="146" y="220"/>
                  </a:cubicBezTo>
                  <a:cubicBezTo>
                    <a:pt x="148" y="220"/>
                    <a:pt x="153" y="220"/>
                    <a:pt x="155" y="220"/>
                  </a:cubicBezTo>
                  <a:cubicBezTo>
                    <a:pt x="157" y="220"/>
                    <a:pt x="160" y="216"/>
                    <a:pt x="161" y="215"/>
                  </a:cubicBezTo>
                  <a:cubicBezTo>
                    <a:pt x="162" y="214"/>
                    <a:pt x="162" y="212"/>
                    <a:pt x="161" y="210"/>
                  </a:cubicBezTo>
                  <a:cubicBezTo>
                    <a:pt x="161" y="210"/>
                    <a:pt x="161" y="210"/>
                    <a:pt x="163" y="209"/>
                  </a:cubicBezTo>
                  <a:cubicBezTo>
                    <a:pt x="164" y="208"/>
                    <a:pt x="164" y="208"/>
                    <a:pt x="164" y="208"/>
                  </a:cubicBezTo>
                  <a:cubicBezTo>
                    <a:pt x="165" y="209"/>
                    <a:pt x="168" y="208"/>
                    <a:pt x="169" y="207"/>
                  </a:cubicBezTo>
                  <a:cubicBezTo>
                    <a:pt x="169" y="207"/>
                    <a:pt x="171" y="205"/>
                    <a:pt x="171" y="205"/>
                  </a:cubicBezTo>
                  <a:cubicBezTo>
                    <a:pt x="171" y="204"/>
                    <a:pt x="176" y="208"/>
                    <a:pt x="177" y="210"/>
                  </a:cubicBezTo>
                  <a:cubicBezTo>
                    <a:pt x="178" y="211"/>
                    <a:pt x="184" y="215"/>
                    <a:pt x="185" y="216"/>
                  </a:cubicBezTo>
                  <a:cubicBezTo>
                    <a:pt x="187" y="217"/>
                    <a:pt x="192" y="219"/>
                    <a:pt x="193" y="220"/>
                  </a:cubicBezTo>
                  <a:cubicBezTo>
                    <a:pt x="195" y="222"/>
                    <a:pt x="198" y="227"/>
                    <a:pt x="199" y="229"/>
                  </a:cubicBezTo>
                  <a:cubicBezTo>
                    <a:pt x="201" y="230"/>
                    <a:pt x="207" y="233"/>
                    <a:pt x="209" y="234"/>
                  </a:cubicBezTo>
                  <a:cubicBezTo>
                    <a:pt x="211" y="235"/>
                    <a:pt x="214" y="238"/>
                    <a:pt x="215" y="238"/>
                  </a:cubicBezTo>
                  <a:cubicBezTo>
                    <a:pt x="216" y="239"/>
                    <a:pt x="222" y="242"/>
                    <a:pt x="225" y="243"/>
                  </a:cubicBezTo>
                  <a:cubicBezTo>
                    <a:pt x="227" y="244"/>
                    <a:pt x="232" y="239"/>
                    <a:pt x="233" y="237"/>
                  </a:cubicBezTo>
                  <a:cubicBezTo>
                    <a:pt x="233" y="235"/>
                    <a:pt x="232" y="229"/>
                    <a:pt x="232" y="227"/>
                  </a:cubicBezTo>
                  <a:cubicBezTo>
                    <a:pt x="232" y="225"/>
                    <a:pt x="230" y="222"/>
                    <a:pt x="229" y="221"/>
                  </a:cubicBezTo>
                  <a:cubicBezTo>
                    <a:pt x="229" y="220"/>
                    <a:pt x="229" y="218"/>
                    <a:pt x="229" y="217"/>
                  </a:cubicBezTo>
                  <a:cubicBezTo>
                    <a:pt x="230" y="217"/>
                    <a:pt x="225" y="209"/>
                    <a:pt x="224" y="206"/>
                  </a:cubicBezTo>
                  <a:cubicBezTo>
                    <a:pt x="224" y="203"/>
                    <a:pt x="219" y="195"/>
                    <a:pt x="216" y="193"/>
                  </a:cubicBezTo>
                  <a:cubicBezTo>
                    <a:pt x="214" y="190"/>
                    <a:pt x="210" y="185"/>
                    <a:pt x="209" y="183"/>
                  </a:cubicBezTo>
                  <a:cubicBezTo>
                    <a:pt x="208" y="182"/>
                    <a:pt x="208" y="178"/>
                    <a:pt x="208" y="177"/>
                  </a:cubicBezTo>
                  <a:cubicBezTo>
                    <a:pt x="208" y="176"/>
                    <a:pt x="206" y="168"/>
                    <a:pt x="206" y="166"/>
                  </a:cubicBezTo>
                  <a:cubicBezTo>
                    <a:pt x="205" y="163"/>
                    <a:pt x="202" y="158"/>
                    <a:pt x="201" y="157"/>
                  </a:cubicBezTo>
                  <a:cubicBezTo>
                    <a:pt x="200" y="157"/>
                    <a:pt x="197" y="158"/>
                    <a:pt x="197" y="159"/>
                  </a:cubicBezTo>
                  <a:cubicBezTo>
                    <a:pt x="197" y="160"/>
                    <a:pt x="196" y="162"/>
                    <a:pt x="195" y="163"/>
                  </a:cubicBezTo>
                  <a:cubicBezTo>
                    <a:pt x="194" y="163"/>
                    <a:pt x="189" y="161"/>
                    <a:pt x="188" y="161"/>
                  </a:cubicBezTo>
                  <a:cubicBezTo>
                    <a:pt x="186" y="161"/>
                    <a:pt x="181" y="158"/>
                    <a:pt x="180" y="158"/>
                  </a:cubicBezTo>
                  <a:cubicBezTo>
                    <a:pt x="178" y="157"/>
                    <a:pt x="175" y="157"/>
                    <a:pt x="174" y="157"/>
                  </a:cubicBezTo>
                  <a:cubicBezTo>
                    <a:pt x="173" y="157"/>
                    <a:pt x="171" y="154"/>
                    <a:pt x="170" y="154"/>
                  </a:cubicBezTo>
                  <a:cubicBezTo>
                    <a:pt x="169" y="153"/>
                    <a:pt x="171" y="153"/>
                    <a:pt x="172" y="154"/>
                  </a:cubicBezTo>
                  <a:cubicBezTo>
                    <a:pt x="174" y="155"/>
                    <a:pt x="179" y="156"/>
                    <a:pt x="181" y="157"/>
                  </a:cubicBezTo>
                  <a:cubicBezTo>
                    <a:pt x="183" y="157"/>
                    <a:pt x="189" y="159"/>
                    <a:pt x="191" y="160"/>
                  </a:cubicBezTo>
                  <a:cubicBezTo>
                    <a:pt x="192" y="161"/>
                    <a:pt x="196" y="156"/>
                    <a:pt x="197" y="154"/>
                  </a:cubicBezTo>
                  <a:cubicBezTo>
                    <a:pt x="197" y="152"/>
                    <a:pt x="198" y="149"/>
                    <a:pt x="197" y="148"/>
                  </a:cubicBezTo>
                  <a:cubicBezTo>
                    <a:pt x="197" y="148"/>
                    <a:pt x="198" y="145"/>
                    <a:pt x="198" y="143"/>
                  </a:cubicBezTo>
                  <a:cubicBezTo>
                    <a:pt x="198" y="142"/>
                    <a:pt x="196" y="139"/>
                    <a:pt x="196" y="138"/>
                  </a:cubicBezTo>
                  <a:cubicBezTo>
                    <a:pt x="196" y="137"/>
                    <a:pt x="193" y="135"/>
                    <a:pt x="191" y="135"/>
                  </a:cubicBezTo>
                  <a:cubicBezTo>
                    <a:pt x="190" y="135"/>
                    <a:pt x="187" y="136"/>
                    <a:pt x="187" y="137"/>
                  </a:cubicBezTo>
                  <a:cubicBezTo>
                    <a:pt x="187" y="138"/>
                    <a:pt x="184" y="136"/>
                    <a:pt x="183" y="136"/>
                  </a:cubicBezTo>
                  <a:cubicBezTo>
                    <a:pt x="182" y="136"/>
                    <a:pt x="179" y="136"/>
                    <a:pt x="179" y="136"/>
                  </a:cubicBezTo>
                  <a:cubicBezTo>
                    <a:pt x="178" y="136"/>
                    <a:pt x="178" y="134"/>
                    <a:pt x="178" y="134"/>
                  </a:cubicBezTo>
                  <a:cubicBezTo>
                    <a:pt x="178" y="133"/>
                    <a:pt x="183" y="133"/>
                    <a:pt x="185" y="133"/>
                  </a:cubicBezTo>
                  <a:cubicBezTo>
                    <a:pt x="187" y="133"/>
                    <a:pt x="191" y="134"/>
                    <a:pt x="191" y="135"/>
                  </a:cubicBezTo>
                  <a:cubicBezTo>
                    <a:pt x="192" y="135"/>
                    <a:pt x="194" y="132"/>
                    <a:pt x="194" y="131"/>
                  </a:cubicBezTo>
                  <a:cubicBezTo>
                    <a:pt x="194" y="131"/>
                    <a:pt x="195" y="130"/>
                    <a:pt x="196" y="130"/>
                  </a:cubicBezTo>
                  <a:cubicBezTo>
                    <a:pt x="196" y="130"/>
                    <a:pt x="196" y="130"/>
                    <a:pt x="197" y="129"/>
                  </a:cubicBezTo>
                  <a:cubicBezTo>
                    <a:pt x="199" y="126"/>
                    <a:pt x="199" y="126"/>
                    <a:pt x="199" y="126"/>
                  </a:cubicBezTo>
                  <a:cubicBezTo>
                    <a:pt x="201" y="127"/>
                    <a:pt x="203" y="127"/>
                    <a:pt x="203" y="128"/>
                  </a:cubicBezTo>
                  <a:cubicBezTo>
                    <a:pt x="204" y="128"/>
                    <a:pt x="206" y="129"/>
                    <a:pt x="206" y="128"/>
                  </a:cubicBezTo>
                  <a:cubicBezTo>
                    <a:pt x="207" y="128"/>
                    <a:pt x="209" y="129"/>
                    <a:pt x="210" y="130"/>
                  </a:cubicBezTo>
                  <a:cubicBezTo>
                    <a:pt x="210" y="130"/>
                    <a:pt x="215" y="131"/>
                    <a:pt x="216" y="132"/>
                  </a:cubicBezTo>
                  <a:cubicBezTo>
                    <a:pt x="218" y="133"/>
                    <a:pt x="221" y="134"/>
                    <a:pt x="222" y="135"/>
                  </a:cubicBezTo>
                  <a:cubicBezTo>
                    <a:pt x="223" y="135"/>
                    <a:pt x="225" y="137"/>
                    <a:pt x="226" y="137"/>
                  </a:cubicBezTo>
                  <a:cubicBezTo>
                    <a:pt x="226" y="138"/>
                    <a:pt x="228" y="138"/>
                    <a:pt x="229" y="137"/>
                  </a:cubicBezTo>
                  <a:cubicBezTo>
                    <a:pt x="229" y="136"/>
                    <a:pt x="226" y="131"/>
                    <a:pt x="225" y="129"/>
                  </a:cubicBezTo>
                  <a:cubicBezTo>
                    <a:pt x="224" y="127"/>
                    <a:pt x="224" y="125"/>
                    <a:pt x="224" y="124"/>
                  </a:cubicBezTo>
                  <a:cubicBezTo>
                    <a:pt x="223" y="123"/>
                    <a:pt x="223" y="123"/>
                    <a:pt x="223" y="123"/>
                  </a:cubicBezTo>
                  <a:cubicBezTo>
                    <a:pt x="223" y="122"/>
                    <a:pt x="224" y="121"/>
                    <a:pt x="224" y="120"/>
                  </a:cubicBezTo>
                  <a:cubicBezTo>
                    <a:pt x="224" y="120"/>
                    <a:pt x="222" y="116"/>
                    <a:pt x="222" y="115"/>
                  </a:cubicBezTo>
                  <a:cubicBezTo>
                    <a:pt x="222" y="114"/>
                    <a:pt x="222" y="111"/>
                    <a:pt x="223" y="110"/>
                  </a:cubicBezTo>
                  <a:cubicBezTo>
                    <a:pt x="223" y="109"/>
                    <a:pt x="227" y="109"/>
                    <a:pt x="228" y="110"/>
                  </a:cubicBezTo>
                  <a:cubicBezTo>
                    <a:pt x="229" y="110"/>
                    <a:pt x="231" y="112"/>
                    <a:pt x="231" y="112"/>
                  </a:cubicBezTo>
                  <a:cubicBezTo>
                    <a:pt x="232" y="112"/>
                    <a:pt x="234" y="113"/>
                    <a:pt x="235" y="112"/>
                  </a:cubicBezTo>
                  <a:cubicBezTo>
                    <a:pt x="236" y="111"/>
                    <a:pt x="238" y="112"/>
                    <a:pt x="238" y="113"/>
                  </a:cubicBezTo>
                  <a:cubicBezTo>
                    <a:pt x="239" y="113"/>
                    <a:pt x="241" y="113"/>
                    <a:pt x="242" y="114"/>
                  </a:cubicBezTo>
                  <a:cubicBezTo>
                    <a:pt x="243" y="114"/>
                    <a:pt x="245" y="116"/>
                    <a:pt x="245" y="116"/>
                  </a:cubicBezTo>
                  <a:cubicBezTo>
                    <a:pt x="245" y="117"/>
                    <a:pt x="247" y="119"/>
                    <a:pt x="248" y="119"/>
                  </a:cubicBezTo>
                  <a:cubicBezTo>
                    <a:pt x="249" y="120"/>
                    <a:pt x="255" y="120"/>
                    <a:pt x="257" y="120"/>
                  </a:cubicBezTo>
                  <a:cubicBezTo>
                    <a:pt x="259" y="120"/>
                    <a:pt x="256" y="117"/>
                    <a:pt x="255" y="116"/>
                  </a:cubicBezTo>
                  <a:cubicBezTo>
                    <a:pt x="254" y="116"/>
                    <a:pt x="250" y="116"/>
                    <a:pt x="248" y="115"/>
                  </a:cubicBezTo>
                  <a:cubicBezTo>
                    <a:pt x="247" y="115"/>
                    <a:pt x="245" y="113"/>
                    <a:pt x="244" y="112"/>
                  </a:cubicBezTo>
                  <a:cubicBezTo>
                    <a:pt x="244" y="111"/>
                    <a:pt x="246" y="111"/>
                    <a:pt x="247" y="110"/>
                  </a:cubicBezTo>
                  <a:cubicBezTo>
                    <a:pt x="249" y="110"/>
                    <a:pt x="250" y="111"/>
                    <a:pt x="251" y="111"/>
                  </a:cubicBezTo>
                  <a:cubicBezTo>
                    <a:pt x="251" y="111"/>
                    <a:pt x="253" y="105"/>
                    <a:pt x="250" y="102"/>
                  </a:cubicBezTo>
                  <a:cubicBezTo>
                    <a:pt x="248" y="100"/>
                    <a:pt x="246" y="95"/>
                    <a:pt x="246" y="95"/>
                  </a:cubicBezTo>
                  <a:cubicBezTo>
                    <a:pt x="245" y="94"/>
                    <a:pt x="244" y="93"/>
                    <a:pt x="244" y="94"/>
                  </a:cubicBezTo>
                  <a:cubicBezTo>
                    <a:pt x="243" y="94"/>
                    <a:pt x="242" y="91"/>
                    <a:pt x="243" y="90"/>
                  </a:cubicBezTo>
                  <a:cubicBezTo>
                    <a:pt x="244" y="89"/>
                    <a:pt x="244" y="83"/>
                    <a:pt x="243" y="81"/>
                  </a:cubicBezTo>
                  <a:cubicBezTo>
                    <a:pt x="243" y="79"/>
                    <a:pt x="243" y="77"/>
                    <a:pt x="243" y="77"/>
                  </a:cubicBezTo>
                  <a:cubicBezTo>
                    <a:pt x="243" y="77"/>
                    <a:pt x="241" y="73"/>
                    <a:pt x="240" y="71"/>
                  </a:cubicBezTo>
                  <a:cubicBezTo>
                    <a:pt x="239" y="70"/>
                    <a:pt x="236" y="69"/>
                    <a:pt x="235" y="68"/>
                  </a:cubicBezTo>
                  <a:cubicBezTo>
                    <a:pt x="234" y="68"/>
                    <a:pt x="232" y="67"/>
                    <a:pt x="231" y="67"/>
                  </a:cubicBezTo>
                  <a:cubicBezTo>
                    <a:pt x="231" y="67"/>
                    <a:pt x="229" y="65"/>
                    <a:pt x="229" y="65"/>
                  </a:cubicBezTo>
                  <a:cubicBezTo>
                    <a:pt x="228" y="64"/>
                    <a:pt x="229" y="63"/>
                    <a:pt x="229" y="62"/>
                  </a:cubicBezTo>
                  <a:cubicBezTo>
                    <a:pt x="229" y="62"/>
                    <a:pt x="229" y="60"/>
                    <a:pt x="228" y="59"/>
                  </a:cubicBezTo>
                  <a:cubicBezTo>
                    <a:pt x="227" y="59"/>
                    <a:pt x="229" y="59"/>
                    <a:pt x="230" y="59"/>
                  </a:cubicBezTo>
                  <a:cubicBezTo>
                    <a:pt x="231" y="59"/>
                    <a:pt x="235" y="62"/>
                    <a:pt x="236" y="61"/>
                  </a:cubicBezTo>
                  <a:cubicBezTo>
                    <a:pt x="237" y="61"/>
                    <a:pt x="236" y="55"/>
                    <a:pt x="233" y="53"/>
                  </a:cubicBezTo>
                  <a:cubicBezTo>
                    <a:pt x="231" y="51"/>
                    <a:pt x="229" y="47"/>
                    <a:pt x="229" y="46"/>
                  </a:cubicBezTo>
                  <a:cubicBezTo>
                    <a:pt x="229" y="45"/>
                    <a:pt x="229" y="42"/>
                    <a:pt x="228" y="39"/>
                  </a:cubicBezTo>
                  <a:cubicBezTo>
                    <a:pt x="233" y="42"/>
                    <a:pt x="238" y="44"/>
                    <a:pt x="242" y="47"/>
                  </a:cubicBezTo>
                  <a:cubicBezTo>
                    <a:pt x="242" y="48"/>
                    <a:pt x="242" y="50"/>
                    <a:pt x="242" y="51"/>
                  </a:cubicBezTo>
                  <a:cubicBezTo>
                    <a:pt x="242" y="52"/>
                    <a:pt x="241" y="56"/>
                    <a:pt x="241" y="57"/>
                  </a:cubicBezTo>
                  <a:cubicBezTo>
                    <a:pt x="241" y="58"/>
                    <a:pt x="242" y="59"/>
                    <a:pt x="242" y="60"/>
                  </a:cubicBezTo>
                  <a:cubicBezTo>
                    <a:pt x="242" y="60"/>
                    <a:pt x="242" y="60"/>
                    <a:pt x="242" y="60"/>
                  </a:cubicBezTo>
                  <a:cubicBezTo>
                    <a:pt x="242" y="60"/>
                    <a:pt x="243" y="62"/>
                    <a:pt x="244" y="62"/>
                  </a:cubicBezTo>
                  <a:cubicBezTo>
                    <a:pt x="245" y="62"/>
                    <a:pt x="244" y="59"/>
                    <a:pt x="244" y="58"/>
                  </a:cubicBezTo>
                  <a:cubicBezTo>
                    <a:pt x="244" y="57"/>
                    <a:pt x="245" y="56"/>
                    <a:pt x="246" y="56"/>
                  </a:cubicBezTo>
                  <a:cubicBezTo>
                    <a:pt x="246" y="56"/>
                    <a:pt x="247" y="54"/>
                    <a:pt x="247" y="53"/>
                  </a:cubicBezTo>
                  <a:cubicBezTo>
                    <a:pt x="247" y="52"/>
                    <a:pt x="247" y="51"/>
                    <a:pt x="246" y="50"/>
                  </a:cubicBezTo>
                  <a:cubicBezTo>
                    <a:pt x="255" y="56"/>
                    <a:pt x="263" y="63"/>
                    <a:pt x="271" y="71"/>
                  </a:cubicBezTo>
                  <a:cubicBezTo>
                    <a:pt x="278" y="78"/>
                    <a:pt x="285" y="86"/>
                    <a:pt x="290" y="95"/>
                  </a:cubicBezTo>
                  <a:cubicBezTo>
                    <a:pt x="290" y="95"/>
                    <a:pt x="290" y="96"/>
                    <a:pt x="290" y="97"/>
                  </a:cubicBezTo>
                  <a:cubicBezTo>
                    <a:pt x="290" y="97"/>
                    <a:pt x="289" y="99"/>
                    <a:pt x="288" y="99"/>
                  </a:cubicBezTo>
                  <a:cubicBezTo>
                    <a:pt x="287" y="99"/>
                    <a:pt x="288" y="100"/>
                    <a:pt x="288" y="101"/>
                  </a:cubicBezTo>
                  <a:cubicBezTo>
                    <a:pt x="288" y="101"/>
                    <a:pt x="289" y="102"/>
                    <a:pt x="289" y="101"/>
                  </a:cubicBezTo>
                  <a:cubicBezTo>
                    <a:pt x="289" y="100"/>
                    <a:pt x="291" y="100"/>
                    <a:pt x="293" y="100"/>
                  </a:cubicBezTo>
                  <a:cubicBezTo>
                    <a:pt x="296" y="103"/>
                    <a:pt x="298" y="108"/>
                    <a:pt x="300" y="112"/>
                  </a:cubicBezTo>
                  <a:cubicBezTo>
                    <a:pt x="299" y="113"/>
                    <a:pt x="298" y="115"/>
                    <a:pt x="298" y="116"/>
                  </a:cubicBezTo>
                  <a:cubicBezTo>
                    <a:pt x="299" y="117"/>
                    <a:pt x="298" y="120"/>
                    <a:pt x="297" y="121"/>
                  </a:cubicBezTo>
                  <a:cubicBezTo>
                    <a:pt x="297" y="122"/>
                    <a:pt x="298" y="125"/>
                    <a:pt x="298" y="126"/>
                  </a:cubicBezTo>
                  <a:cubicBezTo>
                    <a:pt x="299" y="127"/>
                    <a:pt x="297" y="128"/>
                    <a:pt x="297" y="129"/>
                  </a:cubicBezTo>
                  <a:cubicBezTo>
                    <a:pt x="296" y="130"/>
                    <a:pt x="296" y="133"/>
                    <a:pt x="297" y="133"/>
                  </a:cubicBezTo>
                  <a:cubicBezTo>
                    <a:pt x="297" y="134"/>
                    <a:pt x="297" y="134"/>
                    <a:pt x="296" y="134"/>
                  </a:cubicBezTo>
                  <a:cubicBezTo>
                    <a:pt x="296" y="134"/>
                    <a:pt x="296" y="134"/>
                    <a:pt x="296" y="136"/>
                  </a:cubicBezTo>
                  <a:cubicBezTo>
                    <a:pt x="296" y="138"/>
                    <a:pt x="296" y="138"/>
                    <a:pt x="296" y="138"/>
                  </a:cubicBezTo>
                  <a:cubicBezTo>
                    <a:pt x="297" y="140"/>
                    <a:pt x="298" y="144"/>
                    <a:pt x="298" y="145"/>
                  </a:cubicBezTo>
                  <a:cubicBezTo>
                    <a:pt x="297" y="146"/>
                    <a:pt x="300" y="149"/>
                    <a:pt x="302" y="151"/>
                  </a:cubicBezTo>
                  <a:cubicBezTo>
                    <a:pt x="303" y="152"/>
                    <a:pt x="305" y="153"/>
                    <a:pt x="306" y="153"/>
                  </a:cubicBezTo>
                  <a:cubicBezTo>
                    <a:pt x="306" y="153"/>
                    <a:pt x="306" y="153"/>
                    <a:pt x="307" y="154"/>
                  </a:cubicBezTo>
                  <a:cubicBezTo>
                    <a:pt x="309" y="156"/>
                    <a:pt x="309" y="156"/>
                    <a:pt x="309" y="156"/>
                  </a:cubicBezTo>
                  <a:cubicBezTo>
                    <a:pt x="311" y="158"/>
                    <a:pt x="313" y="158"/>
                    <a:pt x="314" y="158"/>
                  </a:cubicBezTo>
                  <a:cubicBezTo>
                    <a:pt x="314" y="158"/>
                    <a:pt x="314" y="158"/>
                    <a:pt x="314" y="158"/>
                  </a:cubicBezTo>
                  <a:cubicBezTo>
                    <a:pt x="322" y="206"/>
                    <a:pt x="307" y="256"/>
                    <a:pt x="271" y="293"/>
                  </a:cubicBezTo>
                  <a:close/>
                </a:path>
              </a:pathLst>
            </a:custGeom>
            <a:solidFill>
              <a:srgbClr val="064F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Freeform 61"/>
            <p:cNvSpPr/>
            <p:nvPr/>
          </p:nvSpPr>
          <p:spPr bwMode="auto">
            <a:xfrm>
              <a:off x="4870395" y="275312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64F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Freeform 62"/>
            <p:cNvSpPr/>
            <p:nvPr/>
          </p:nvSpPr>
          <p:spPr bwMode="auto">
            <a:xfrm>
              <a:off x="5405432" y="2418303"/>
              <a:ext cx="18099" cy="21492"/>
            </a:xfrm>
            <a:custGeom>
              <a:avLst/>
              <a:gdLst>
                <a:gd name="T0" fmla="*/ 0 w 7"/>
                <a:gd name="T1" fmla="*/ 6 h 8"/>
                <a:gd name="T2" fmla="*/ 1 w 7"/>
                <a:gd name="T3" fmla="*/ 7 h 8"/>
                <a:gd name="T4" fmla="*/ 5 w 7"/>
                <a:gd name="T5" fmla="*/ 7 h 8"/>
                <a:gd name="T6" fmla="*/ 6 w 7"/>
                <a:gd name="T7" fmla="*/ 4 h 8"/>
                <a:gd name="T8" fmla="*/ 4 w 7"/>
                <a:gd name="T9" fmla="*/ 1 h 8"/>
                <a:gd name="T10" fmla="*/ 0 w 7"/>
                <a:gd name="T11" fmla="*/ 0 h 8"/>
                <a:gd name="T12" fmla="*/ 0 w 7"/>
                <a:gd name="T13" fmla="*/ 3 h 8"/>
                <a:gd name="T14" fmla="*/ 0 w 7"/>
                <a:gd name="T15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8">
                  <a:moveTo>
                    <a:pt x="0" y="6"/>
                  </a:moveTo>
                  <a:cubicBezTo>
                    <a:pt x="1" y="7"/>
                    <a:pt x="1" y="8"/>
                    <a:pt x="1" y="7"/>
                  </a:cubicBezTo>
                  <a:cubicBezTo>
                    <a:pt x="2" y="7"/>
                    <a:pt x="4" y="7"/>
                    <a:pt x="5" y="7"/>
                  </a:cubicBezTo>
                  <a:cubicBezTo>
                    <a:pt x="5" y="7"/>
                    <a:pt x="5" y="5"/>
                    <a:pt x="6" y="4"/>
                  </a:cubicBezTo>
                  <a:cubicBezTo>
                    <a:pt x="7" y="3"/>
                    <a:pt x="5" y="0"/>
                    <a:pt x="4" y="1"/>
                  </a:cubicBezTo>
                  <a:cubicBezTo>
                    <a:pt x="3" y="1"/>
                    <a:pt x="1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1" y="4"/>
                    <a:pt x="0" y="6"/>
                    <a:pt x="0" y="6"/>
                  </a:cubicBezTo>
                  <a:close/>
                </a:path>
              </a:pathLst>
            </a:custGeom>
            <a:solidFill>
              <a:srgbClr val="064F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Freeform 63"/>
            <p:cNvSpPr/>
            <p:nvPr/>
          </p:nvSpPr>
          <p:spPr bwMode="auto">
            <a:xfrm>
              <a:off x="5434842" y="2469205"/>
              <a:ext cx="23755" cy="26017"/>
            </a:xfrm>
            <a:custGeom>
              <a:avLst/>
              <a:gdLst>
                <a:gd name="T0" fmla="*/ 7 w 9"/>
                <a:gd name="T1" fmla="*/ 6 h 10"/>
                <a:gd name="T2" fmla="*/ 5 w 9"/>
                <a:gd name="T3" fmla="*/ 3 h 10"/>
                <a:gd name="T4" fmla="*/ 1 w 9"/>
                <a:gd name="T5" fmla="*/ 1 h 10"/>
                <a:gd name="T6" fmla="*/ 3 w 9"/>
                <a:gd name="T7" fmla="*/ 8 h 10"/>
                <a:gd name="T8" fmla="*/ 6 w 9"/>
                <a:gd name="T9" fmla="*/ 9 h 10"/>
                <a:gd name="T10" fmla="*/ 8 w 9"/>
                <a:gd name="T11" fmla="*/ 7 h 10"/>
                <a:gd name="T12" fmla="*/ 7 w 9"/>
                <a:gd name="T13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0">
                  <a:moveTo>
                    <a:pt x="7" y="6"/>
                  </a:moveTo>
                  <a:cubicBezTo>
                    <a:pt x="6" y="6"/>
                    <a:pt x="4" y="3"/>
                    <a:pt x="5" y="3"/>
                  </a:cubicBezTo>
                  <a:cubicBezTo>
                    <a:pt x="5" y="2"/>
                    <a:pt x="2" y="0"/>
                    <a:pt x="1" y="1"/>
                  </a:cubicBezTo>
                  <a:cubicBezTo>
                    <a:pt x="0" y="1"/>
                    <a:pt x="1" y="7"/>
                    <a:pt x="3" y="8"/>
                  </a:cubicBezTo>
                  <a:cubicBezTo>
                    <a:pt x="6" y="10"/>
                    <a:pt x="6" y="9"/>
                    <a:pt x="6" y="9"/>
                  </a:cubicBezTo>
                  <a:cubicBezTo>
                    <a:pt x="6" y="8"/>
                    <a:pt x="8" y="7"/>
                    <a:pt x="8" y="7"/>
                  </a:cubicBezTo>
                  <a:cubicBezTo>
                    <a:pt x="9" y="7"/>
                    <a:pt x="8" y="6"/>
                    <a:pt x="7" y="6"/>
                  </a:cubicBezTo>
                  <a:close/>
                </a:path>
              </a:pathLst>
            </a:custGeom>
            <a:solidFill>
              <a:srgbClr val="064F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Freeform 64"/>
            <p:cNvSpPr/>
            <p:nvPr/>
          </p:nvSpPr>
          <p:spPr bwMode="auto">
            <a:xfrm>
              <a:off x="5405432" y="2469205"/>
              <a:ext cx="35066" cy="47509"/>
            </a:xfrm>
            <a:custGeom>
              <a:avLst/>
              <a:gdLst>
                <a:gd name="T0" fmla="*/ 13 w 13"/>
                <a:gd name="T1" fmla="*/ 13 h 18"/>
                <a:gd name="T2" fmla="*/ 13 w 13"/>
                <a:gd name="T3" fmla="*/ 12 h 18"/>
                <a:gd name="T4" fmla="*/ 12 w 13"/>
                <a:gd name="T5" fmla="*/ 9 h 18"/>
                <a:gd name="T6" fmla="*/ 9 w 13"/>
                <a:gd name="T7" fmla="*/ 5 h 18"/>
                <a:gd name="T8" fmla="*/ 6 w 13"/>
                <a:gd name="T9" fmla="*/ 1 h 18"/>
                <a:gd name="T10" fmla="*/ 1 w 13"/>
                <a:gd name="T11" fmla="*/ 0 h 18"/>
                <a:gd name="T12" fmla="*/ 3 w 13"/>
                <a:gd name="T13" fmla="*/ 11 h 18"/>
                <a:gd name="T14" fmla="*/ 6 w 13"/>
                <a:gd name="T15" fmla="*/ 17 h 18"/>
                <a:gd name="T16" fmla="*/ 12 w 13"/>
                <a:gd name="T17" fmla="*/ 15 h 18"/>
                <a:gd name="T18" fmla="*/ 13 w 13"/>
                <a:gd name="T19" fmla="*/ 1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18">
                  <a:moveTo>
                    <a:pt x="13" y="13"/>
                  </a:moveTo>
                  <a:cubicBezTo>
                    <a:pt x="13" y="13"/>
                    <a:pt x="13" y="12"/>
                    <a:pt x="13" y="12"/>
                  </a:cubicBezTo>
                  <a:cubicBezTo>
                    <a:pt x="13" y="13"/>
                    <a:pt x="12" y="10"/>
                    <a:pt x="12" y="9"/>
                  </a:cubicBezTo>
                  <a:cubicBezTo>
                    <a:pt x="11" y="7"/>
                    <a:pt x="10" y="6"/>
                    <a:pt x="9" y="5"/>
                  </a:cubicBezTo>
                  <a:cubicBezTo>
                    <a:pt x="8" y="4"/>
                    <a:pt x="6" y="1"/>
                    <a:pt x="6" y="1"/>
                  </a:cubicBezTo>
                  <a:cubicBezTo>
                    <a:pt x="5" y="0"/>
                    <a:pt x="2" y="0"/>
                    <a:pt x="1" y="0"/>
                  </a:cubicBezTo>
                  <a:cubicBezTo>
                    <a:pt x="0" y="1"/>
                    <a:pt x="3" y="8"/>
                    <a:pt x="3" y="11"/>
                  </a:cubicBezTo>
                  <a:cubicBezTo>
                    <a:pt x="2" y="13"/>
                    <a:pt x="5" y="17"/>
                    <a:pt x="6" y="17"/>
                  </a:cubicBezTo>
                  <a:cubicBezTo>
                    <a:pt x="7" y="18"/>
                    <a:pt x="11" y="15"/>
                    <a:pt x="12" y="15"/>
                  </a:cubicBezTo>
                  <a:cubicBezTo>
                    <a:pt x="13" y="15"/>
                    <a:pt x="13" y="13"/>
                    <a:pt x="13" y="13"/>
                  </a:cubicBezTo>
                  <a:close/>
                </a:path>
              </a:pathLst>
            </a:custGeom>
            <a:solidFill>
              <a:srgbClr val="064F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Freeform 65"/>
            <p:cNvSpPr/>
            <p:nvPr/>
          </p:nvSpPr>
          <p:spPr bwMode="auto">
            <a:xfrm>
              <a:off x="5421268" y="2522370"/>
              <a:ext cx="31672" cy="19230"/>
            </a:xfrm>
            <a:custGeom>
              <a:avLst/>
              <a:gdLst>
                <a:gd name="T0" fmla="*/ 12 w 12"/>
                <a:gd name="T1" fmla="*/ 0 h 7"/>
                <a:gd name="T2" fmla="*/ 3 w 12"/>
                <a:gd name="T3" fmla="*/ 3 h 7"/>
                <a:gd name="T4" fmla="*/ 1 w 12"/>
                <a:gd name="T5" fmla="*/ 6 h 7"/>
                <a:gd name="T6" fmla="*/ 9 w 12"/>
                <a:gd name="T7" fmla="*/ 2 h 7"/>
                <a:gd name="T8" fmla="*/ 12 w 12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7">
                  <a:moveTo>
                    <a:pt x="12" y="0"/>
                  </a:moveTo>
                  <a:cubicBezTo>
                    <a:pt x="11" y="0"/>
                    <a:pt x="4" y="2"/>
                    <a:pt x="3" y="3"/>
                  </a:cubicBezTo>
                  <a:cubicBezTo>
                    <a:pt x="1" y="3"/>
                    <a:pt x="0" y="6"/>
                    <a:pt x="1" y="6"/>
                  </a:cubicBezTo>
                  <a:cubicBezTo>
                    <a:pt x="1" y="7"/>
                    <a:pt x="7" y="3"/>
                    <a:pt x="9" y="2"/>
                  </a:cubicBezTo>
                  <a:cubicBezTo>
                    <a:pt x="11" y="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064F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" name="Freeform 66"/>
            <p:cNvSpPr/>
            <p:nvPr/>
          </p:nvSpPr>
          <p:spPr bwMode="auto">
            <a:xfrm>
              <a:off x="5352267" y="2399073"/>
              <a:ext cx="10181" cy="13574"/>
            </a:xfrm>
            <a:custGeom>
              <a:avLst/>
              <a:gdLst>
                <a:gd name="T0" fmla="*/ 0 w 4"/>
                <a:gd name="T1" fmla="*/ 2 h 5"/>
                <a:gd name="T2" fmla="*/ 3 w 4"/>
                <a:gd name="T3" fmla="*/ 4 h 5"/>
                <a:gd name="T4" fmla="*/ 4 w 4"/>
                <a:gd name="T5" fmla="*/ 3 h 5"/>
                <a:gd name="T6" fmla="*/ 0 w 4"/>
                <a:gd name="T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5">
                  <a:moveTo>
                    <a:pt x="0" y="2"/>
                  </a:moveTo>
                  <a:cubicBezTo>
                    <a:pt x="1" y="3"/>
                    <a:pt x="3" y="4"/>
                    <a:pt x="3" y="4"/>
                  </a:cubicBezTo>
                  <a:cubicBezTo>
                    <a:pt x="4" y="5"/>
                    <a:pt x="4" y="4"/>
                    <a:pt x="4" y="3"/>
                  </a:cubicBezTo>
                  <a:cubicBezTo>
                    <a:pt x="4" y="2"/>
                    <a:pt x="0" y="0"/>
                    <a:pt x="0" y="2"/>
                  </a:cubicBezTo>
                  <a:close/>
                </a:path>
              </a:pathLst>
            </a:custGeom>
            <a:solidFill>
              <a:srgbClr val="064F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" name="Freeform 67"/>
            <p:cNvSpPr/>
            <p:nvPr/>
          </p:nvSpPr>
          <p:spPr bwMode="auto">
            <a:xfrm>
              <a:off x="5376022" y="2412647"/>
              <a:ext cx="13574" cy="13574"/>
            </a:xfrm>
            <a:custGeom>
              <a:avLst/>
              <a:gdLst>
                <a:gd name="T0" fmla="*/ 4 w 5"/>
                <a:gd name="T1" fmla="*/ 1 h 5"/>
                <a:gd name="T2" fmla="*/ 1 w 5"/>
                <a:gd name="T3" fmla="*/ 1 h 5"/>
                <a:gd name="T4" fmla="*/ 4 w 5"/>
                <a:gd name="T5" fmla="*/ 5 h 5"/>
                <a:gd name="T6" fmla="*/ 4 w 5"/>
                <a:gd name="T7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5">
                  <a:moveTo>
                    <a:pt x="4" y="1"/>
                  </a:moveTo>
                  <a:cubicBezTo>
                    <a:pt x="4" y="0"/>
                    <a:pt x="2" y="0"/>
                    <a:pt x="1" y="1"/>
                  </a:cubicBezTo>
                  <a:cubicBezTo>
                    <a:pt x="0" y="2"/>
                    <a:pt x="3" y="5"/>
                    <a:pt x="4" y="5"/>
                  </a:cubicBezTo>
                  <a:cubicBezTo>
                    <a:pt x="5" y="5"/>
                    <a:pt x="4" y="3"/>
                    <a:pt x="4" y="1"/>
                  </a:cubicBezTo>
                  <a:close/>
                </a:path>
              </a:pathLst>
            </a:custGeom>
            <a:solidFill>
              <a:srgbClr val="064F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" name="Freeform 68"/>
            <p:cNvSpPr/>
            <p:nvPr/>
          </p:nvSpPr>
          <p:spPr bwMode="auto">
            <a:xfrm>
              <a:off x="5452941" y="2444320"/>
              <a:ext cx="16968" cy="16968"/>
            </a:xfrm>
            <a:custGeom>
              <a:avLst/>
              <a:gdLst>
                <a:gd name="T0" fmla="*/ 2 w 6"/>
                <a:gd name="T1" fmla="*/ 6 h 6"/>
                <a:gd name="T2" fmla="*/ 5 w 6"/>
                <a:gd name="T3" fmla="*/ 0 h 6"/>
                <a:gd name="T4" fmla="*/ 2 w 6"/>
                <a:gd name="T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6">
                  <a:moveTo>
                    <a:pt x="2" y="6"/>
                  </a:moveTo>
                  <a:cubicBezTo>
                    <a:pt x="4" y="6"/>
                    <a:pt x="6" y="2"/>
                    <a:pt x="5" y="0"/>
                  </a:cubicBezTo>
                  <a:cubicBezTo>
                    <a:pt x="3" y="1"/>
                    <a:pt x="0" y="4"/>
                    <a:pt x="2" y="6"/>
                  </a:cubicBezTo>
                  <a:close/>
                </a:path>
              </a:pathLst>
            </a:custGeom>
            <a:solidFill>
              <a:srgbClr val="064F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" name="Freeform 69"/>
            <p:cNvSpPr/>
            <p:nvPr/>
          </p:nvSpPr>
          <p:spPr bwMode="auto">
            <a:xfrm>
              <a:off x="5362448" y="2524632"/>
              <a:ext cx="2262" cy="0"/>
            </a:xfrm>
            <a:custGeom>
              <a:avLst/>
              <a:gdLst>
                <a:gd name="T0" fmla="*/ 1 w 1"/>
                <a:gd name="T1" fmla="*/ 1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064F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" name="Freeform 70"/>
            <p:cNvSpPr/>
            <p:nvPr/>
          </p:nvSpPr>
          <p:spPr bwMode="auto">
            <a:xfrm>
              <a:off x="5364710" y="2516714"/>
              <a:ext cx="48640" cy="19230"/>
            </a:xfrm>
            <a:custGeom>
              <a:avLst/>
              <a:gdLst>
                <a:gd name="T0" fmla="*/ 15 w 18"/>
                <a:gd name="T1" fmla="*/ 3 h 7"/>
                <a:gd name="T2" fmla="*/ 8 w 18"/>
                <a:gd name="T3" fmla="*/ 2 h 7"/>
                <a:gd name="T4" fmla="*/ 6 w 18"/>
                <a:gd name="T5" fmla="*/ 1 h 7"/>
                <a:gd name="T6" fmla="*/ 5 w 18"/>
                <a:gd name="T7" fmla="*/ 1 h 7"/>
                <a:gd name="T8" fmla="*/ 0 w 18"/>
                <a:gd name="T9" fmla="*/ 1 h 7"/>
                <a:gd name="T10" fmla="*/ 0 w 18"/>
                <a:gd name="T11" fmla="*/ 3 h 7"/>
                <a:gd name="T12" fmla="*/ 3 w 18"/>
                <a:gd name="T13" fmla="*/ 2 h 7"/>
                <a:gd name="T14" fmla="*/ 17 w 18"/>
                <a:gd name="T15" fmla="*/ 7 h 7"/>
                <a:gd name="T16" fmla="*/ 15 w 18"/>
                <a:gd name="T17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7">
                  <a:moveTo>
                    <a:pt x="15" y="3"/>
                  </a:moveTo>
                  <a:cubicBezTo>
                    <a:pt x="14" y="2"/>
                    <a:pt x="10" y="2"/>
                    <a:pt x="8" y="2"/>
                  </a:cubicBezTo>
                  <a:cubicBezTo>
                    <a:pt x="8" y="2"/>
                    <a:pt x="8" y="2"/>
                    <a:pt x="6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" y="0"/>
                    <a:pt x="1" y="1"/>
                    <a:pt x="0" y="1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5" y="2"/>
                    <a:pt x="16" y="7"/>
                    <a:pt x="17" y="7"/>
                  </a:cubicBezTo>
                  <a:cubicBezTo>
                    <a:pt x="18" y="7"/>
                    <a:pt x="17" y="4"/>
                    <a:pt x="15" y="3"/>
                  </a:cubicBezTo>
                  <a:close/>
                </a:path>
              </a:pathLst>
            </a:custGeom>
            <a:solidFill>
              <a:srgbClr val="064F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" name="Freeform 71"/>
            <p:cNvSpPr/>
            <p:nvPr/>
          </p:nvSpPr>
          <p:spPr bwMode="auto">
            <a:xfrm>
              <a:off x="5311546" y="2543861"/>
              <a:ext cx="13574" cy="10181"/>
            </a:xfrm>
            <a:custGeom>
              <a:avLst/>
              <a:gdLst>
                <a:gd name="T0" fmla="*/ 5 w 5"/>
                <a:gd name="T1" fmla="*/ 3 h 4"/>
                <a:gd name="T2" fmla="*/ 1 w 5"/>
                <a:gd name="T3" fmla="*/ 0 h 4"/>
                <a:gd name="T4" fmla="*/ 0 w 5"/>
                <a:gd name="T5" fmla="*/ 3 h 4"/>
                <a:gd name="T6" fmla="*/ 5 w 5"/>
                <a:gd name="T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5" y="3"/>
                  </a:moveTo>
                  <a:cubicBezTo>
                    <a:pt x="5" y="2"/>
                    <a:pt x="2" y="1"/>
                    <a:pt x="1" y="0"/>
                  </a:cubicBezTo>
                  <a:cubicBezTo>
                    <a:pt x="0" y="0"/>
                    <a:pt x="0" y="1"/>
                    <a:pt x="0" y="3"/>
                  </a:cubicBezTo>
                  <a:cubicBezTo>
                    <a:pt x="1" y="4"/>
                    <a:pt x="5" y="3"/>
                    <a:pt x="5" y="3"/>
                  </a:cubicBezTo>
                  <a:close/>
                </a:path>
              </a:pathLst>
            </a:custGeom>
            <a:solidFill>
              <a:srgbClr val="064F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" name="Freeform 72"/>
            <p:cNvSpPr/>
            <p:nvPr/>
          </p:nvSpPr>
          <p:spPr bwMode="auto">
            <a:xfrm>
              <a:off x="5303628" y="2696568"/>
              <a:ext cx="42984" cy="58820"/>
            </a:xfrm>
            <a:custGeom>
              <a:avLst/>
              <a:gdLst>
                <a:gd name="T0" fmla="*/ 11 w 16"/>
                <a:gd name="T1" fmla="*/ 11 h 22"/>
                <a:gd name="T2" fmla="*/ 10 w 16"/>
                <a:gd name="T3" fmla="*/ 9 h 22"/>
                <a:gd name="T4" fmla="*/ 9 w 16"/>
                <a:gd name="T5" fmla="*/ 6 h 22"/>
                <a:gd name="T6" fmla="*/ 1 w 16"/>
                <a:gd name="T7" fmla="*/ 1 h 22"/>
                <a:gd name="T8" fmla="*/ 1 w 16"/>
                <a:gd name="T9" fmla="*/ 3 h 22"/>
                <a:gd name="T10" fmla="*/ 2 w 16"/>
                <a:gd name="T11" fmla="*/ 10 h 22"/>
                <a:gd name="T12" fmla="*/ 4 w 16"/>
                <a:gd name="T13" fmla="*/ 14 h 22"/>
                <a:gd name="T14" fmla="*/ 7 w 16"/>
                <a:gd name="T15" fmla="*/ 17 h 22"/>
                <a:gd name="T16" fmla="*/ 12 w 16"/>
                <a:gd name="T17" fmla="*/ 21 h 22"/>
                <a:gd name="T18" fmla="*/ 16 w 16"/>
                <a:gd name="T19" fmla="*/ 21 h 22"/>
                <a:gd name="T20" fmla="*/ 14 w 16"/>
                <a:gd name="T21" fmla="*/ 15 h 22"/>
                <a:gd name="T22" fmla="*/ 11 w 16"/>
                <a:gd name="T23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" h="22">
                  <a:moveTo>
                    <a:pt x="11" y="11"/>
                  </a:moveTo>
                  <a:cubicBezTo>
                    <a:pt x="11" y="11"/>
                    <a:pt x="10" y="10"/>
                    <a:pt x="10" y="9"/>
                  </a:cubicBezTo>
                  <a:cubicBezTo>
                    <a:pt x="10" y="9"/>
                    <a:pt x="10" y="8"/>
                    <a:pt x="9" y="6"/>
                  </a:cubicBezTo>
                  <a:cubicBezTo>
                    <a:pt x="8" y="5"/>
                    <a:pt x="2" y="1"/>
                    <a:pt x="1" y="1"/>
                  </a:cubicBezTo>
                  <a:cubicBezTo>
                    <a:pt x="0" y="0"/>
                    <a:pt x="1" y="2"/>
                    <a:pt x="1" y="3"/>
                  </a:cubicBezTo>
                  <a:cubicBezTo>
                    <a:pt x="2" y="4"/>
                    <a:pt x="1" y="8"/>
                    <a:pt x="2" y="10"/>
                  </a:cubicBezTo>
                  <a:cubicBezTo>
                    <a:pt x="2" y="11"/>
                    <a:pt x="4" y="14"/>
                    <a:pt x="4" y="14"/>
                  </a:cubicBezTo>
                  <a:cubicBezTo>
                    <a:pt x="5" y="14"/>
                    <a:pt x="6" y="17"/>
                    <a:pt x="7" y="17"/>
                  </a:cubicBezTo>
                  <a:cubicBezTo>
                    <a:pt x="7" y="18"/>
                    <a:pt x="11" y="20"/>
                    <a:pt x="12" y="21"/>
                  </a:cubicBezTo>
                  <a:cubicBezTo>
                    <a:pt x="13" y="22"/>
                    <a:pt x="15" y="21"/>
                    <a:pt x="16" y="21"/>
                  </a:cubicBezTo>
                  <a:cubicBezTo>
                    <a:pt x="16" y="20"/>
                    <a:pt x="15" y="16"/>
                    <a:pt x="14" y="15"/>
                  </a:cubicBezTo>
                  <a:cubicBezTo>
                    <a:pt x="13" y="14"/>
                    <a:pt x="12" y="12"/>
                    <a:pt x="11" y="11"/>
                  </a:cubicBezTo>
                  <a:close/>
                </a:path>
              </a:pathLst>
            </a:custGeom>
            <a:solidFill>
              <a:srgbClr val="064F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" name="Freeform 73"/>
            <p:cNvSpPr/>
            <p:nvPr/>
          </p:nvSpPr>
          <p:spPr bwMode="auto">
            <a:xfrm>
              <a:off x="5207479" y="3052882"/>
              <a:ext cx="7918" cy="10181"/>
            </a:xfrm>
            <a:custGeom>
              <a:avLst/>
              <a:gdLst>
                <a:gd name="T0" fmla="*/ 1 w 3"/>
                <a:gd name="T1" fmla="*/ 4 h 4"/>
                <a:gd name="T2" fmla="*/ 3 w 3"/>
                <a:gd name="T3" fmla="*/ 3 h 4"/>
                <a:gd name="T4" fmla="*/ 1 w 3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4">
                  <a:moveTo>
                    <a:pt x="1" y="4"/>
                  </a:moveTo>
                  <a:cubicBezTo>
                    <a:pt x="2" y="4"/>
                    <a:pt x="2" y="3"/>
                    <a:pt x="3" y="3"/>
                  </a:cubicBezTo>
                  <a:cubicBezTo>
                    <a:pt x="1" y="0"/>
                    <a:pt x="0" y="3"/>
                    <a:pt x="1" y="4"/>
                  </a:cubicBezTo>
                  <a:close/>
                </a:path>
              </a:pathLst>
            </a:custGeom>
            <a:solidFill>
              <a:srgbClr val="064F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" name="Freeform 74"/>
            <p:cNvSpPr/>
            <p:nvPr/>
          </p:nvSpPr>
          <p:spPr bwMode="auto">
            <a:xfrm>
              <a:off x="4860214" y="2412647"/>
              <a:ext cx="47509" cy="35066"/>
            </a:xfrm>
            <a:custGeom>
              <a:avLst/>
              <a:gdLst>
                <a:gd name="T0" fmla="*/ 10 w 18"/>
                <a:gd name="T1" fmla="*/ 12 h 13"/>
                <a:gd name="T2" fmla="*/ 12 w 18"/>
                <a:gd name="T3" fmla="*/ 13 h 13"/>
                <a:gd name="T4" fmla="*/ 15 w 18"/>
                <a:gd name="T5" fmla="*/ 13 h 13"/>
                <a:gd name="T6" fmla="*/ 14 w 18"/>
                <a:gd name="T7" fmla="*/ 7 h 13"/>
                <a:gd name="T8" fmla="*/ 17 w 18"/>
                <a:gd name="T9" fmla="*/ 4 h 13"/>
                <a:gd name="T10" fmla="*/ 13 w 18"/>
                <a:gd name="T11" fmla="*/ 0 h 13"/>
                <a:gd name="T12" fmla="*/ 10 w 18"/>
                <a:gd name="T13" fmla="*/ 2 h 13"/>
                <a:gd name="T14" fmla="*/ 8 w 18"/>
                <a:gd name="T15" fmla="*/ 3 h 13"/>
                <a:gd name="T16" fmla="*/ 4 w 18"/>
                <a:gd name="T17" fmla="*/ 2 h 13"/>
                <a:gd name="T18" fmla="*/ 3 w 18"/>
                <a:gd name="T19" fmla="*/ 5 h 13"/>
                <a:gd name="T20" fmla="*/ 0 w 18"/>
                <a:gd name="T21" fmla="*/ 7 h 13"/>
                <a:gd name="T22" fmla="*/ 2 w 18"/>
                <a:gd name="T23" fmla="*/ 11 h 13"/>
                <a:gd name="T24" fmla="*/ 5 w 18"/>
                <a:gd name="T25" fmla="*/ 13 h 13"/>
                <a:gd name="T26" fmla="*/ 7 w 18"/>
                <a:gd name="T27" fmla="*/ 10 h 13"/>
                <a:gd name="T28" fmla="*/ 10 w 18"/>
                <a:gd name="T29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" h="13">
                  <a:moveTo>
                    <a:pt x="10" y="12"/>
                  </a:moveTo>
                  <a:cubicBezTo>
                    <a:pt x="10" y="13"/>
                    <a:pt x="11" y="13"/>
                    <a:pt x="12" y="13"/>
                  </a:cubicBezTo>
                  <a:cubicBezTo>
                    <a:pt x="13" y="12"/>
                    <a:pt x="15" y="13"/>
                    <a:pt x="15" y="13"/>
                  </a:cubicBezTo>
                  <a:cubicBezTo>
                    <a:pt x="16" y="12"/>
                    <a:pt x="15" y="9"/>
                    <a:pt x="14" y="7"/>
                  </a:cubicBezTo>
                  <a:cubicBezTo>
                    <a:pt x="13" y="6"/>
                    <a:pt x="16" y="5"/>
                    <a:pt x="17" y="4"/>
                  </a:cubicBezTo>
                  <a:cubicBezTo>
                    <a:pt x="18" y="4"/>
                    <a:pt x="15" y="0"/>
                    <a:pt x="13" y="0"/>
                  </a:cubicBezTo>
                  <a:cubicBezTo>
                    <a:pt x="12" y="1"/>
                    <a:pt x="11" y="2"/>
                    <a:pt x="10" y="2"/>
                  </a:cubicBezTo>
                  <a:cubicBezTo>
                    <a:pt x="9" y="2"/>
                    <a:pt x="8" y="2"/>
                    <a:pt x="8" y="3"/>
                  </a:cubicBezTo>
                  <a:cubicBezTo>
                    <a:pt x="7" y="3"/>
                    <a:pt x="5" y="1"/>
                    <a:pt x="4" y="2"/>
                  </a:cubicBezTo>
                  <a:cubicBezTo>
                    <a:pt x="3" y="2"/>
                    <a:pt x="2" y="5"/>
                    <a:pt x="3" y="5"/>
                  </a:cubicBezTo>
                  <a:cubicBezTo>
                    <a:pt x="4" y="6"/>
                    <a:pt x="1" y="6"/>
                    <a:pt x="0" y="7"/>
                  </a:cubicBezTo>
                  <a:cubicBezTo>
                    <a:pt x="0" y="9"/>
                    <a:pt x="2" y="11"/>
                    <a:pt x="2" y="11"/>
                  </a:cubicBezTo>
                  <a:cubicBezTo>
                    <a:pt x="3" y="11"/>
                    <a:pt x="5" y="12"/>
                    <a:pt x="5" y="13"/>
                  </a:cubicBezTo>
                  <a:cubicBezTo>
                    <a:pt x="6" y="13"/>
                    <a:pt x="7" y="11"/>
                    <a:pt x="7" y="10"/>
                  </a:cubicBezTo>
                  <a:cubicBezTo>
                    <a:pt x="8" y="9"/>
                    <a:pt x="10" y="11"/>
                    <a:pt x="10" y="12"/>
                  </a:cubicBezTo>
                  <a:close/>
                </a:path>
              </a:pathLst>
            </a:custGeom>
            <a:solidFill>
              <a:srgbClr val="064F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" name="Freeform 75"/>
            <p:cNvSpPr/>
            <p:nvPr/>
          </p:nvSpPr>
          <p:spPr bwMode="auto">
            <a:xfrm>
              <a:off x="4872657" y="2385500"/>
              <a:ext cx="27148" cy="24885"/>
            </a:xfrm>
            <a:custGeom>
              <a:avLst/>
              <a:gdLst>
                <a:gd name="T0" fmla="*/ 8 w 10"/>
                <a:gd name="T1" fmla="*/ 6 h 9"/>
                <a:gd name="T2" fmla="*/ 10 w 10"/>
                <a:gd name="T3" fmla="*/ 1 h 9"/>
                <a:gd name="T4" fmla="*/ 3 w 10"/>
                <a:gd name="T5" fmla="*/ 5 h 9"/>
                <a:gd name="T6" fmla="*/ 0 w 10"/>
                <a:gd name="T7" fmla="*/ 9 h 9"/>
                <a:gd name="T8" fmla="*/ 8 w 10"/>
                <a:gd name="T9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9">
                  <a:moveTo>
                    <a:pt x="8" y="6"/>
                  </a:moveTo>
                  <a:cubicBezTo>
                    <a:pt x="10" y="5"/>
                    <a:pt x="10" y="1"/>
                    <a:pt x="10" y="1"/>
                  </a:cubicBezTo>
                  <a:cubicBezTo>
                    <a:pt x="10" y="0"/>
                    <a:pt x="5" y="3"/>
                    <a:pt x="3" y="5"/>
                  </a:cubicBezTo>
                  <a:cubicBezTo>
                    <a:pt x="1" y="7"/>
                    <a:pt x="0" y="9"/>
                    <a:pt x="0" y="9"/>
                  </a:cubicBezTo>
                  <a:cubicBezTo>
                    <a:pt x="1" y="9"/>
                    <a:pt x="6" y="7"/>
                    <a:pt x="8" y="6"/>
                  </a:cubicBezTo>
                  <a:close/>
                </a:path>
              </a:pathLst>
            </a:custGeom>
            <a:solidFill>
              <a:srgbClr val="064F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3" name="Freeform 76"/>
            <p:cNvSpPr/>
            <p:nvPr/>
          </p:nvSpPr>
          <p:spPr bwMode="auto">
            <a:xfrm>
              <a:off x="4939395" y="2592502"/>
              <a:ext cx="13574" cy="18099"/>
            </a:xfrm>
            <a:custGeom>
              <a:avLst/>
              <a:gdLst>
                <a:gd name="T0" fmla="*/ 4 w 5"/>
                <a:gd name="T1" fmla="*/ 2 h 7"/>
                <a:gd name="T2" fmla="*/ 0 w 5"/>
                <a:gd name="T3" fmla="*/ 1 h 7"/>
                <a:gd name="T4" fmla="*/ 0 w 5"/>
                <a:gd name="T5" fmla="*/ 4 h 7"/>
                <a:gd name="T6" fmla="*/ 2 w 5"/>
                <a:gd name="T7" fmla="*/ 6 h 7"/>
                <a:gd name="T8" fmla="*/ 4 w 5"/>
                <a:gd name="T9" fmla="*/ 5 h 7"/>
                <a:gd name="T10" fmla="*/ 4 w 5"/>
                <a:gd name="T11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4" y="2"/>
                  </a:moveTo>
                  <a:cubicBezTo>
                    <a:pt x="4" y="2"/>
                    <a:pt x="0" y="0"/>
                    <a:pt x="0" y="1"/>
                  </a:cubicBezTo>
                  <a:cubicBezTo>
                    <a:pt x="0" y="1"/>
                    <a:pt x="1" y="3"/>
                    <a:pt x="0" y="4"/>
                  </a:cubicBezTo>
                  <a:cubicBezTo>
                    <a:pt x="0" y="4"/>
                    <a:pt x="1" y="6"/>
                    <a:pt x="2" y="6"/>
                  </a:cubicBezTo>
                  <a:cubicBezTo>
                    <a:pt x="3" y="7"/>
                    <a:pt x="4" y="5"/>
                    <a:pt x="4" y="5"/>
                  </a:cubicBezTo>
                  <a:cubicBezTo>
                    <a:pt x="5" y="4"/>
                    <a:pt x="5" y="3"/>
                    <a:pt x="4" y="2"/>
                  </a:cubicBezTo>
                  <a:close/>
                </a:path>
              </a:pathLst>
            </a:custGeom>
            <a:solidFill>
              <a:srgbClr val="064F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4" name="Freeform 77"/>
            <p:cNvSpPr/>
            <p:nvPr/>
          </p:nvSpPr>
          <p:spPr bwMode="auto">
            <a:xfrm>
              <a:off x="4878313" y="2535944"/>
              <a:ext cx="31672" cy="27148"/>
            </a:xfrm>
            <a:custGeom>
              <a:avLst/>
              <a:gdLst>
                <a:gd name="T0" fmla="*/ 10 w 12"/>
                <a:gd name="T1" fmla="*/ 8 h 10"/>
                <a:gd name="T2" fmla="*/ 11 w 12"/>
                <a:gd name="T3" fmla="*/ 5 h 10"/>
                <a:gd name="T4" fmla="*/ 9 w 12"/>
                <a:gd name="T5" fmla="*/ 0 h 10"/>
                <a:gd name="T6" fmla="*/ 5 w 12"/>
                <a:gd name="T7" fmla="*/ 3 h 10"/>
                <a:gd name="T8" fmla="*/ 1 w 12"/>
                <a:gd name="T9" fmla="*/ 5 h 10"/>
                <a:gd name="T10" fmla="*/ 2 w 12"/>
                <a:gd name="T11" fmla="*/ 8 h 10"/>
                <a:gd name="T12" fmla="*/ 3 w 12"/>
                <a:gd name="T13" fmla="*/ 8 h 10"/>
                <a:gd name="T14" fmla="*/ 4 w 12"/>
                <a:gd name="T15" fmla="*/ 9 h 10"/>
                <a:gd name="T16" fmla="*/ 7 w 12"/>
                <a:gd name="T17" fmla="*/ 9 h 10"/>
                <a:gd name="T18" fmla="*/ 10 w 12"/>
                <a:gd name="T1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0">
                  <a:moveTo>
                    <a:pt x="10" y="8"/>
                  </a:moveTo>
                  <a:cubicBezTo>
                    <a:pt x="10" y="7"/>
                    <a:pt x="11" y="5"/>
                    <a:pt x="11" y="5"/>
                  </a:cubicBezTo>
                  <a:cubicBezTo>
                    <a:pt x="12" y="4"/>
                    <a:pt x="10" y="1"/>
                    <a:pt x="9" y="0"/>
                  </a:cubicBezTo>
                  <a:cubicBezTo>
                    <a:pt x="8" y="0"/>
                    <a:pt x="5" y="2"/>
                    <a:pt x="5" y="3"/>
                  </a:cubicBezTo>
                  <a:cubicBezTo>
                    <a:pt x="4" y="4"/>
                    <a:pt x="2" y="5"/>
                    <a:pt x="1" y="5"/>
                  </a:cubicBezTo>
                  <a:cubicBezTo>
                    <a:pt x="0" y="5"/>
                    <a:pt x="2" y="7"/>
                    <a:pt x="2" y="8"/>
                  </a:cubicBezTo>
                  <a:cubicBezTo>
                    <a:pt x="1" y="9"/>
                    <a:pt x="3" y="8"/>
                    <a:pt x="3" y="8"/>
                  </a:cubicBezTo>
                  <a:cubicBezTo>
                    <a:pt x="3" y="7"/>
                    <a:pt x="4" y="9"/>
                    <a:pt x="4" y="9"/>
                  </a:cubicBezTo>
                  <a:cubicBezTo>
                    <a:pt x="4" y="10"/>
                    <a:pt x="6" y="9"/>
                    <a:pt x="7" y="9"/>
                  </a:cubicBezTo>
                  <a:cubicBezTo>
                    <a:pt x="8" y="10"/>
                    <a:pt x="9" y="9"/>
                    <a:pt x="10" y="8"/>
                  </a:cubicBezTo>
                  <a:close/>
                </a:path>
              </a:pathLst>
            </a:custGeom>
            <a:solidFill>
              <a:srgbClr val="064F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5" name="Freeform 78"/>
            <p:cNvSpPr/>
            <p:nvPr/>
          </p:nvSpPr>
          <p:spPr bwMode="auto">
            <a:xfrm>
              <a:off x="4982379" y="2332336"/>
              <a:ext cx="27148" cy="61082"/>
            </a:xfrm>
            <a:custGeom>
              <a:avLst/>
              <a:gdLst>
                <a:gd name="T0" fmla="*/ 8 w 10"/>
                <a:gd name="T1" fmla="*/ 22 h 23"/>
                <a:gd name="T2" fmla="*/ 10 w 10"/>
                <a:gd name="T3" fmla="*/ 21 h 23"/>
                <a:gd name="T4" fmla="*/ 5 w 10"/>
                <a:gd name="T5" fmla="*/ 17 h 23"/>
                <a:gd name="T6" fmla="*/ 5 w 10"/>
                <a:gd name="T7" fmla="*/ 10 h 23"/>
                <a:gd name="T8" fmla="*/ 7 w 10"/>
                <a:gd name="T9" fmla="*/ 2 h 23"/>
                <a:gd name="T10" fmla="*/ 4 w 10"/>
                <a:gd name="T11" fmla="*/ 1 h 23"/>
                <a:gd name="T12" fmla="*/ 4 w 10"/>
                <a:gd name="T13" fmla="*/ 2 h 23"/>
                <a:gd name="T14" fmla="*/ 1 w 10"/>
                <a:gd name="T15" fmla="*/ 9 h 23"/>
                <a:gd name="T16" fmla="*/ 0 w 10"/>
                <a:gd name="T17" fmla="*/ 15 h 23"/>
                <a:gd name="T18" fmla="*/ 3 w 10"/>
                <a:gd name="T19" fmla="*/ 22 h 23"/>
                <a:gd name="T20" fmla="*/ 8 w 10"/>
                <a:gd name="T21" fmla="*/ 2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" h="23">
                  <a:moveTo>
                    <a:pt x="8" y="22"/>
                  </a:moveTo>
                  <a:cubicBezTo>
                    <a:pt x="9" y="22"/>
                    <a:pt x="10" y="21"/>
                    <a:pt x="10" y="21"/>
                  </a:cubicBezTo>
                  <a:cubicBezTo>
                    <a:pt x="10" y="20"/>
                    <a:pt x="7" y="18"/>
                    <a:pt x="5" y="17"/>
                  </a:cubicBezTo>
                  <a:cubicBezTo>
                    <a:pt x="4" y="16"/>
                    <a:pt x="5" y="11"/>
                    <a:pt x="5" y="10"/>
                  </a:cubicBezTo>
                  <a:cubicBezTo>
                    <a:pt x="5" y="8"/>
                    <a:pt x="7" y="3"/>
                    <a:pt x="7" y="2"/>
                  </a:cubicBezTo>
                  <a:cubicBezTo>
                    <a:pt x="6" y="1"/>
                    <a:pt x="5" y="0"/>
                    <a:pt x="4" y="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1" y="7"/>
                    <a:pt x="1" y="9"/>
                  </a:cubicBezTo>
                  <a:cubicBezTo>
                    <a:pt x="0" y="11"/>
                    <a:pt x="0" y="14"/>
                    <a:pt x="0" y="15"/>
                  </a:cubicBezTo>
                  <a:cubicBezTo>
                    <a:pt x="0" y="16"/>
                    <a:pt x="3" y="21"/>
                    <a:pt x="3" y="22"/>
                  </a:cubicBezTo>
                  <a:cubicBezTo>
                    <a:pt x="4" y="22"/>
                    <a:pt x="7" y="23"/>
                    <a:pt x="8" y="22"/>
                  </a:cubicBezTo>
                  <a:close/>
                </a:path>
              </a:pathLst>
            </a:custGeom>
            <a:solidFill>
              <a:srgbClr val="064F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6" name="Freeform 79"/>
            <p:cNvSpPr/>
            <p:nvPr/>
          </p:nvSpPr>
          <p:spPr bwMode="auto">
            <a:xfrm>
              <a:off x="4950707" y="2322155"/>
              <a:ext cx="13574" cy="18099"/>
            </a:xfrm>
            <a:custGeom>
              <a:avLst/>
              <a:gdLst>
                <a:gd name="T0" fmla="*/ 5 w 5"/>
                <a:gd name="T1" fmla="*/ 3 h 7"/>
                <a:gd name="T2" fmla="*/ 2 w 5"/>
                <a:gd name="T3" fmla="*/ 7 h 7"/>
                <a:gd name="T4" fmla="*/ 5 w 5"/>
                <a:gd name="T5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7">
                  <a:moveTo>
                    <a:pt x="5" y="3"/>
                  </a:moveTo>
                  <a:cubicBezTo>
                    <a:pt x="2" y="0"/>
                    <a:pt x="0" y="4"/>
                    <a:pt x="2" y="7"/>
                  </a:cubicBezTo>
                  <a:cubicBezTo>
                    <a:pt x="5" y="7"/>
                    <a:pt x="3" y="4"/>
                    <a:pt x="5" y="3"/>
                  </a:cubicBezTo>
                  <a:close/>
                </a:path>
              </a:pathLst>
            </a:custGeom>
            <a:solidFill>
              <a:srgbClr val="064F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7" name="Freeform 80"/>
            <p:cNvSpPr/>
            <p:nvPr/>
          </p:nvSpPr>
          <p:spPr bwMode="auto">
            <a:xfrm>
              <a:off x="4752754" y="2693174"/>
              <a:ext cx="15836" cy="19230"/>
            </a:xfrm>
            <a:custGeom>
              <a:avLst/>
              <a:gdLst>
                <a:gd name="T0" fmla="*/ 1 w 6"/>
                <a:gd name="T1" fmla="*/ 1 h 7"/>
                <a:gd name="T2" fmla="*/ 0 w 6"/>
                <a:gd name="T3" fmla="*/ 4 h 7"/>
                <a:gd name="T4" fmla="*/ 3 w 6"/>
                <a:gd name="T5" fmla="*/ 6 h 7"/>
                <a:gd name="T6" fmla="*/ 4 w 6"/>
                <a:gd name="T7" fmla="*/ 1 h 7"/>
                <a:gd name="T8" fmla="*/ 6 w 6"/>
                <a:gd name="T9" fmla="*/ 0 h 7"/>
                <a:gd name="T10" fmla="*/ 1 w 6"/>
                <a:gd name="T11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7">
                  <a:moveTo>
                    <a:pt x="1" y="1"/>
                  </a:moveTo>
                  <a:cubicBezTo>
                    <a:pt x="1" y="2"/>
                    <a:pt x="0" y="4"/>
                    <a:pt x="0" y="4"/>
                  </a:cubicBezTo>
                  <a:cubicBezTo>
                    <a:pt x="0" y="5"/>
                    <a:pt x="3" y="7"/>
                    <a:pt x="3" y="6"/>
                  </a:cubicBezTo>
                  <a:cubicBezTo>
                    <a:pt x="4" y="6"/>
                    <a:pt x="2" y="1"/>
                    <a:pt x="4" y="1"/>
                  </a:cubicBezTo>
                  <a:cubicBezTo>
                    <a:pt x="5" y="1"/>
                    <a:pt x="6" y="0"/>
                    <a:pt x="6" y="0"/>
                  </a:cubicBezTo>
                  <a:cubicBezTo>
                    <a:pt x="5" y="0"/>
                    <a:pt x="2" y="1"/>
                    <a:pt x="1" y="1"/>
                  </a:cubicBezTo>
                  <a:close/>
                </a:path>
              </a:pathLst>
            </a:custGeom>
            <a:solidFill>
              <a:srgbClr val="064F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8" name="Freeform 81"/>
            <p:cNvSpPr/>
            <p:nvPr/>
          </p:nvSpPr>
          <p:spPr bwMode="auto">
            <a:xfrm>
              <a:off x="4950707" y="2851536"/>
              <a:ext cx="5656" cy="7918"/>
            </a:xfrm>
            <a:custGeom>
              <a:avLst/>
              <a:gdLst>
                <a:gd name="T0" fmla="*/ 1 w 2"/>
                <a:gd name="T1" fmla="*/ 0 h 3"/>
                <a:gd name="T2" fmla="*/ 0 w 2"/>
                <a:gd name="T3" fmla="*/ 3 h 3"/>
                <a:gd name="T4" fmla="*/ 2 w 2"/>
                <a:gd name="T5" fmla="*/ 1 h 3"/>
                <a:gd name="T6" fmla="*/ 1 w 2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cubicBezTo>
                    <a:pt x="0" y="0"/>
                    <a:pt x="0" y="3"/>
                    <a:pt x="0" y="3"/>
                  </a:cubicBezTo>
                  <a:cubicBezTo>
                    <a:pt x="1" y="3"/>
                    <a:pt x="2" y="2"/>
                    <a:pt x="2" y="1"/>
                  </a:cubicBezTo>
                  <a:cubicBezTo>
                    <a:pt x="2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64F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9" name="Freeform 82"/>
            <p:cNvSpPr/>
            <p:nvPr/>
          </p:nvSpPr>
          <p:spPr bwMode="auto">
            <a:xfrm>
              <a:off x="4897542" y="2857192"/>
              <a:ext cx="50902" cy="29410"/>
            </a:xfrm>
            <a:custGeom>
              <a:avLst/>
              <a:gdLst>
                <a:gd name="T0" fmla="*/ 14 w 19"/>
                <a:gd name="T1" fmla="*/ 1 h 11"/>
                <a:gd name="T2" fmla="*/ 10 w 19"/>
                <a:gd name="T3" fmla="*/ 2 h 11"/>
                <a:gd name="T4" fmla="*/ 7 w 19"/>
                <a:gd name="T5" fmla="*/ 3 h 11"/>
                <a:gd name="T6" fmla="*/ 1 w 19"/>
                <a:gd name="T7" fmla="*/ 7 h 11"/>
                <a:gd name="T8" fmla="*/ 1 w 19"/>
                <a:gd name="T9" fmla="*/ 11 h 11"/>
                <a:gd name="T10" fmla="*/ 3 w 19"/>
                <a:gd name="T11" fmla="*/ 9 h 11"/>
                <a:gd name="T12" fmla="*/ 8 w 19"/>
                <a:gd name="T13" fmla="*/ 6 h 11"/>
                <a:gd name="T14" fmla="*/ 11 w 19"/>
                <a:gd name="T15" fmla="*/ 5 h 11"/>
                <a:gd name="T16" fmla="*/ 13 w 19"/>
                <a:gd name="T17" fmla="*/ 6 h 11"/>
                <a:gd name="T18" fmla="*/ 16 w 19"/>
                <a:gd name="T19" fmla="*/ 5 h 11"/>
                <a:gd name="T20" fmla="*/ 18 w 19"/>
                <a:gd name="T21" fmla="*/ 2 h 11"/>
                <a:gd name="T22" fmla="*/ 14 w 19"/>
                <a:gd name="T23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" h="11">
                  <a:moveTo>
                    <a:pt x="14" y="1"/>
                  </a:moveTo>
                  <a:cubicBezTo>
                    <a:pt x="13" y="2"/>
                    <a:pt x="11" y="2"/>
                    <a:pt x="10" y="2"/>
                  </a:cubicBezTo>
                  <a:cubicBezTo>
                    <a:pt x="10" y="2"/>
                    <a:pt x="7" y="3"/>
                    <a:pt x="7" y="3"/>
                  </a:cubicBezTo>
                  <a:cubicBezTo>
                    <a:pt x="6" y="3"/>
                    <a:pt x="3" y="6"/>
                    <a:pt x="1" y="7"/>
                  </a:cubicBezTo>
                  <a:cubicBezTo>
                    <a:pt x="0" y="8"/>
                    <a:pt x="0" y="10"/>
                    <a:pt x="1" y="11"/>
                  </a:cubicBezTo>
                  <a:cubicBezTo>
                    <a:pt x="1" y="11"/>
                    <a:pt x="3" y="10"/>
                    <a:pt x="3" y="9"/>
                  </a:cubicBezTo>
                  <a:cubicBezTo>
                    <a:pt x="3" y="8"/>
                    <a:pt x="6" y="6"/>
                    <a:pt x="8" y="6"/>
                  </a:cubicBezTo>
                  <a:cubicBezTo>
                    <a:pt x="9" y="7"/>
                    <a:pt x="10" y="6"/>
                    <a:pt x="11" y="5"/>
                  </a:cubicBezTo>
                  <a:cubicBezTo>
                    <a:pt x="11" y="4"/>
                    <a:pt x="12" y="6"/>
                    <a:pt x="13" y="6"/>
                  </a:cubicBezTo>
                  <a:cubicBezTo>
                    <a:pt x="14" y="6"/>
                    <a:pt x="16" y="5"/>
                    <a:pt x="16" y="5"/>
                  </a:cubicBezTo>
                  <a:cubicBezTo>
                    <a:pt x="17" y="5"/>
                    <a:pt x="17" y="3"/>
                    <a:pt x="18" y="2"/>
                  </a:cubicBezTo>
                  <a:cubicBezTo>
                    <a:pt x="19" y="2"/>
                    <a:pt x="15" y="0"/>
                    <a:pt x="14" y="1"/>
                  </a:cubicBezTo>
                  <a:close/>
                </a:path>
              </a:pathLst>
            </a:custGeom>
            <a:solidFill>
              <a:srgbClr val="064F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0" name="Freeform 83"/>
            <p:cNvSpPr/>
            <p:nvPr/>
          </p:nvSpPr>
          <p:spPr bwMode="auto">
            <a:xfrm>
              <a:off x="4923559" y="2880946"/>
              <a:ext cx="7918" cy="7918"/>
            </a:xfrm>
            <a:custGeom>
              <a:avLst/>
              <a:gdLst>
                <a:gd name="T0" fmla="*/ 2 w 3"/>
                <a:gd name="T1" fmla="*/ 0 h 3"/>
                <a:gd name="T2" fmla="*/ 0 w 3"/>
                <a:gd name="T3" fmla="*/ 2 h 3"/>
                <a:gd name="T4" fmla="*/ 2 w 3"/>
                <a:gd name="T5" fmla="*/ 0 h 3"/>
                <a:gd name="T6" fmla="*/ 2 w 3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cubicBezTo>
                    <a:pt x="1" y="0"/>
                    <a:pt x="0" y="2"/>
                    <a:pt x="0" y="2"/>
                  </a:cubicBezTo>
                  <a:cubicBezTo>
                    <a:pt x="1" y="3"/>
                    <a:pt x="2" y="1"/>
                    <a:pt x="2" y="0"/>
                  </a:cubicBezTo>
                  <a:cubicBezTo>
                    <a:pt x="3" y="0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064F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1" name="Freeform 84"/>
            <p:cNvSpPr/>
            <p:nvPr/>
          </p:nvSpPr>
          <p:spPr bwMode="auto">
            <a:xfrm>
              <a:off x="4902067" y="2859454"/>
              <a:ext cx="5656" cy="5656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2 h 2"/>
                <a:gd name="T4" fmla="*/ 2 w 2"/>
                <a:gd name="T5" fmla="*/ 2 h 2"/>
                <a:gd name="T6" fmla="*/ 1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cubicBezTo>
                    <a:pt x="0" y="0"/>
                    <a:pt x="0" y="1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64F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2" name="Freeform 85"/>
            <p:cNvSpPr/>
            <p:nvPr/>
          </p:nvSpPr>
          <p:spPr bwMode="auto">
            <a:xfrm>
              <a:off x="4907723" y="2851536"/>
              <a:ext cx="7918" cy="7918"/>
            </a:xfrm>
            <a:custGeom>
              <a:avLst/>
              <a:gdLst>
                <a:gd name="T0" fmla="*/ 2 w 3"/>
                <a:gd name="T1" fmla="*/ 0 h 3"/>
                <a:gd name="T2" fmla="*/ 0 w 3"/>
                <a:gd name="T3" fmla="*/ 0 h 3"/>
                <a:gd name="T4" fmla="*/ 1 w 3"/>
                <a:gd name="T5" fmla="*/ 2 h 3"/>
                <a:gd name="T6" fmla="*/ 2 w 3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0" y="1"/>
                    <a:pt x="1" y="1"/>
                    <a:pt x="1" y="2"/>
                  </a:cubicBezTo>
                  <a:cubicBezTo>
                    <a:pt x="2" y="3"/>
                    <a:pt x="3" y="0"/>
                    <a:pt x="2" y="0"/>
                  </a:cubicBezTo>
                  <a:close/>
                </a:path>
              </a:pathLst>
            </a:custGeom>
            <a:solidFill>
              <a:srgbClr val="064F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3" name="Freeform 86"/>
            <p:cNvSpPr/>
            <p:nvPr/>
          </p:nvSpPr>
          <p:spPr bwMode="auto">
            <a:xfrm>
              <a:off x="4919035" y="2851536"/>
              <a:ext cx="12443" cy="7918"/>
            </a:xfrm>
            <a:custGeom>
              <a:avLst/>
              <a:gdLst>
                <a:gd name="T0" fmla="*/ 2 w 5"/>
                <a:gd name="T1" fmla="*/ 2 h 3"/>
                <a:gd name="T2" fmla="*/ 4 w 5"/>
                <a:gd name="T3" fmla="*/ 2 h 3"/>
                <a:gd name="T4" fmla="*/ 4 w 5"/>
                <a:gd name="T5" fmla="*/ 0 h 3"/>
                <a:gd name="T6" fmla="*/ 1 w 5"/>
                <a:gd name="T7" fmla="*/ 0 h 3"/>
                <a:gd name="T8" fmla="*/ 1 w 5"/>
                <a:gd name="T9" fmla="*/ 2 h 3"/>
                <a:gd name="T10" fmla="*/ 2 w 5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3">
                  <a:moveTo>
                    <a:pt x="2" y="2"/>
                  </a:moveTo>
                  <a:cubicBezTo>
                    <a:pt x="3" y="2"/>
                    <a:pt x="4" y="3"/>
                    <a:pt x="4" y="2"/>
                  </a:cubicBezTo>
                  <a:cubicBezTo>
                    <a:pt x="5" y="1"/>
                    <a:pt x="4" y="0"/>
                    <a:pt x="4" y="0"/>
                  </a:cubicBezTo>
                  <a:cubicBezTo>
                    <a:pt x="3" y="1"/>
                    <a:pt x="1" y="0"/>
                    <a:pt x="1" y="0"/>
                  </a:cubicBezTo>
                  <a:cubicBezTo>
                    <a:pt x="0" y="0"/>
                    <a:pt x="1" y="2"/>
                    <a:pt x="1" y="2"/>
                  </a:cubicBezTo>
                  <a:cubicBezTo>
                    <a:pt x="2" y="3"/>
                    <a:pt x="2" y="3"/>
                    <a:pt x="2" y="2"/>
                  </a:cubicBezTo>
                  <a:close/>
                </a:path>
              </a:pathLst>
            </a:custGeom>
            <a:solidFill>
              <a:srgbClr val="064F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6" name="Freeform 198"/>
            <p:cNvSpPr/>
            <p:nvPr/>
          </p:nvSpPr>
          <p:spPr bwMode="auto">
            <a:xfrm>
              <a:off x="4022027" y="5806117"/>
              <a:ext cx="107460" cy="283921"/>
            </a:xfrm>
            <a:custGeom>
              <a:avLst/>
              <a:gdLst>
                <a:gd name="T0" fmla="*/ 20 w 40"/>
                <a:gd name="T1" fmla="*/ 0 h 106"/>
                <a:gd name="T2" fmla="*/ 0 w 40"/>
                <a:gd name="T3" fmla="*/ 0 h 106"/>
                <a:gd name="T4" fmla="*/ 0 w 40"/>
                <a:gd name="T5" fmla="*/ 86 h 106"/>
                <a:gd name="T6" fmla="*/ 20 w 40"/>
                <a:gd name="T7" fmla="*/ 106 h 106"/>
                <a:gd name="T8" fmla="*/ 40 w 40"/>
                <a:gd name="T9" fmla="*/ 86 h 106"/>
                <a:gd name="T10" fmla="*/ 40 w 40"/>
                <a:gd name="T11" fmla="*/ 0 h 106"/>
                <a:gd name="T12" fmla="*/ 20 w 40"/>
                <a:gd name="T13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106">
                  <a:moveTo>
                    <a:pt x="20" y="0"/>
                  </a:moveTo>
                  <a:cubicBezTo>
                    <a:pt x="13" y="0"/>
                    <a:pt x="6" y="0"/>
                    <a:pt x="0" y="0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97"/>
                    <a:pt x="9" y="106"/>
                    <a:pt x="20" y="106"/>
                  </a:cubicBezTo>
                  <a:cubicBezTo>
                    <a:pt x="31" y="106"/>
                    <a:pt x="40" y="97"/>
                    <a:pt x="40" y="86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33" y="0"/>
                    <a:pt x="27" y="0"/>
                    <a:pt x="20" y="0"/>
                  </a:cubicBezTo>
                </a:path>
              </a:pathLst>
            </a:custGeom>
            <a:solidFill>
              <a:srgbClr val="364F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7" name="Freeform 199"/>
            <p:cNvSpPr/>
            <p:nvPr/>
          </p:nvSpPr>
          <p:spPr bwMode="auto">
            <a:xfrm>
              <a:off x="5121511" y="5844576"/>
              <a:ext cx="160624" cy="197953"/>
            </a:xfrm>
            <a:custGeom>
              <a:avLst/>
              <a:gdLst>
                <a:gd name="T0" fmla="*/ 0 w 60"/>
                <a:gd name="T1" fmla="*/ 0 h 74"/>
                <a:gd name="T2" fmla="*/ 19 w 60"/>
                <a:gd name="T3" fmla="*/ 60 h 74"/>
                <a:gd name="T4" fmla="*/ 38 w 60"/>
                <a:gd name="T5" fmla="*/ 74 h 74"/>
                <a:gd name="T6" fmla="*/ 44 w 60"/>
                <a:gd name="T7" fmla="*/ 73 h 74"/>
                <a:gd name="T8" fmla="*/ 57 w 60"/>
                <a:gd name="T9" fmla="*/ 48 h 74"/>
                <a:gd name="T10" fmla="*/ 43 w 60"/>
                <a:gd name="T11" fmla="*/ 3 h 74"/>
                <a:gd name="T12" fmla="*/ 0 w 60"/>
                <a:gd name="T13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74">
                  <a:moveTo>
                    <a:pt x="0" y="0"/>
                  </a:moveTo>
                  <a:cubicBezTo>
                    <a:pt x="19" y="60"/>
                    <a:pt x="19" y="60"/>
                    <a:pt x="19" y="60"/>
                  </a:cubicBezTo>
                  <a:cubicBezTo>
                    <a:pt x="21" y="68"/>
                    <a:pt x="29" y="74"/>
                    <a:pt x="38" y="74"/>
                  </a:cubicBezTo>
                  <a:cubicBezTo>
                    <a:pt x="40" y="74"/>
                    <a:pt x="42" y="74"/>
                    <a:pt x="44" y="73"/>
                  </a:cubicBezTo>
                  <a:cubicBezTo>
                    <a:pt x="54" y="70"/>
                    <a:pt x="60" y="58"/>
                    <a:pt x="57" y="48"/>
                  </a:cubicBezTo>
                  <a:cubicBezTo>
                    <a:pt x="43" y="3"/>
                    <a:pt x="43" y="3"/>
                    <a:pt x="43" y="3"/>
                  </a:cubicBezTo>
                  <a:cubicBezTo>
                    <a:pt x="29" y="2"/>
                    <a:pt x="15" y="1"/>
                    <a:pt x="0" y="0"/>
                  </a:cubicBezTo>
                </a:path>
              </a:pathLst>
            </a:custGeom>
            <a:solidFill>
              <a:srgbClr val="364F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8" name="Freeform 200"/>
            <p:cNvSpPr/>
            <p:nvPr/>
          </p:nvSpPr>
          <p:spPr bwMode="auto">
            <a:xfrm>
              <a:off x="2888608" y="5841183"/>
              <a:ext cx="160624" cy="201346"/>
            </a:xfrm>
            <a:custGeom>
              <a:avLst/>
              <a:gdLst>
                <a:gd name="T0" fmla="*/ 60 w 60"/>
                <a:gd name="T1" fmla="*/ 0 h 75"/>
                <a:gd name="T2" fmla="*/ 17 w 60"/>
                <a:gd name="T3" fmla="*/ 4 h 75"/>
                <a:gd name="T4" fmla="*/ 3 w 60"/>
                <a:gd name="T5" fmla="*/ 49 h 75"/>
                <a:gd name="T6" fmla="*/ 16 w 60"/>
                <a:gd name="T7" fmla="*/ 74 h 75"/>
                <a:gd name="T8" fmla="*/ 22 w 60"/>
                <a:gd name="T9" fmla="*/ 75 h 75"/>
                <a:gd name="T10" fmla="*/ 42 w 60"/>
                <a:gd name="T11" fmla="*/ 61 h 75"/>
                <a:gd name="T12" fmla="*/ 60 w 60"/>
                <a:gd name="T13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75">
                  <a:moveTo>
                    <a:pt x="60" y="0"/>
                  </a:moveTo>
                  <a:cubicBezTo>
                    <a:pt x="46" y="1"/>
                    <a:pt x="31" y="2"/>
                    <a:pt x="17" y="4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0" y="59"/>
                    <a:pt x="6" y="71"/>
                    <a:pt x="16" y="74"/>
                  </a:cubicBezTo>
                  <a:cubicBezTo>
                    <a:pt x="18" y="75"/>
                    <a:pt x="20" y="75"/>
                    <a:pt x="22" y="75"/>
                  </a:cubicBezTo>
                  <a:cubicBezTo>
                    <a:pt x="31" y="75"/>
                    <a:pt x="39" y="69"/>
                    <a:pt x="42" y="61"/>
                  </a:cubicBezTo>
                  <a:cubicBezTo>
                    <a:pt x="60" y="0"/>
                    <a:pt x="60" y="0"/>
                    <a:pt x="60" y="0"/>
                  </a:cubicBezTo>
                </a:path>
              </a:pathLst>
            </a:custGeom>
            <a:solidFill>
              <a:srgbClr val="364F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" name="标题 4"/>
            <p:cNvSpPr txBox="1"/>
            <p:nvPr/>
          </p:nvSpPr>
          <p:spPr>
            <a:xfrm>
              <a:off x="2426482" y="2319834"/>
              <a:ext cx="2347764" cy="40614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zh-CN"/>
              </a:defPPr>
              <a:lvl1pPr defTabSz="914400">
                <a:spcBef>
                  <a:spcPct val="0"/>
                </a:spcBef>
                <a:buNone/>
                <a:defRPr sz="2800" b="1">
                  <a:solidFill>
                    <a:srgbClr val="2C363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defRPr>
              </a:lvl1pPr>
            </a:lstStyle>
            <a:p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主营业务结构</a:t>
              </a:r>
              <a:endPara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endPara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35" name="组合 234"/>
          <p:cNvGrpSpPr/>
          <p:nvPr/>
        </p:nvGrpSpPr>
        <p:grpSpPr>
          <a:xfrm>
            <a:off x="395648" y="1049039"/>
            <a:ext cx="3121992" cy="4627561"/>
            <a:chOff x="178357" y="1497542"/>
            <a:chExt cx="3121992" cy="4627561"/>
          </a:xfrm>
        </p:grpSpPr>
        <p:sp>
          <p:nvSpPr>
            <p:cNvPr id="184" name="Freeform 155"/>
            <p:cNvSpPr/>
            <p:nvPr/>
          </p:nvSpPr>
          <p:spPr bwMode="auto">
            <a:xfrm>
              <a:off x="1726911" y="3060800"/>
              <a:ext cx="1022566" cy="901532"/>
            </a:xfrm>
            <a:custGeom>
              <a:avLst/>
              <a:gdLst>
                <a:gd name="T0" fmla="*/ 57 w 382"/>
                <a:gd name="T1" fmla="*/ 0 h 337"/>
                <a:gd name="T2" fmla="*/ 201 w 382"/>
                <a:gd name="T3" fmla="*/ 227 h 337"/>
                <a:gd name="T4" fmla="*/ 308 w 382"/>
                <a:gd name="T5" fmla="*/ 11 h 337"/>
                <a:gd name="T6" fmla="*/ 382 w 382"/>
                <a:gd name="T7" fmla="*/ 48 h 337"/>
                <a:gd name="T8" fmla="*/ 249 w 382"/>
                <a:gd name="T9" fmla="*/ 314 h 337"/>
                <a:gd name="T10" fmla="*/ 220 w 382"/>
                <a:gd name="T11" fmla="*/ 336 h 337"/>
                <a:gd name="T12" fmla="*/ 212 w 382"/>
                <a:gd name="T13" fmla="*/ 337 h 337"/>
                <a:gd name="T14" fmla="*/ 186 w 382"/>
                <a:gd name="T15" fmla="*/ 328 h 337"/>
                <a:gd name="T16" fmla="*/ 0 w 382"/>
                <a:gd name="T17" fmla="*/ 120 h 337"/>
                <a:gd name="T18" fmla="*/ 57 w 382"/>
                <a:gd name="T19" fmla="*/ 0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2" h="337">
                  <a:moveTo>
                    <a:pt x="57" y="0"/>
                  </a:moveTo>
                  <a:cubicBezTo>
                    <a:pt x="201" y="227"/>
                    <a:pt x="201" y="227"/>
                    <a:pt x="201" y="227"/>
                  </a:cubicBezTo>
                  <a:cubicBezTo>
                    <a:pt x="308" y="11"/>
                    <a:pt x="308" y="11"/>
                    <a:pt x="308" y="11"/>
                  </a:cubicBezTo>
                  <a:cubicBezTo>
                    <a:pt x="382" y="48"/>
                    <a:pt x="382" y="48"/>
                    <a:pt x="382" y="48"/>
                  </a:cubicBezTo>
                  <a:cubicBezTo>
                    <a:pt x="249" y="314"/>
                    <a:pt x="249" y="314"/>
                    <a:pt x="249" y="314"/>
                  </a:cubicBezTo>
                  <a:cubicBezTo>
                    <a:pt x="243" y="326"/>
                    <a:pt x="233" y="334"/>
                    <a:pt x="220" y="336"/>
                  </a:cubicBezTo>
                  <a:cubicBezTo>
                    <a:pt x="218" y="337"/>
                    <a:pt x="215" y="337"/>
                    <a:pt x="212" y="337"/>
                  </a:cubicBezTo>
                  <a:cubicBezTo>
                    <a:pt x="203" y="337"/>
                    <a:pt x="193" y="334"/>
                    <a:pt x="186" y="328"/>
                  </a:cubicBezTo>
                  <a:cubicBezTo>
                    <a:pt x="0" y="120"/>
                    <a:pt x="0" y="120"/>
                    <a:pt x="0" y="120"/>
                  </a:cubicBezTo>
                  <a:lnTo>
                    <a:pt x="57" y="0"/>
                  </a:lnTo>
                  <a:close/>
                </a:path>
              </a:pathLst>
            </a:custGeom>
            <a:solidFill>
              <a:srgbClr val="043A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5" name="Rectangle 156"/>
            <p:cNvSpPr>
              <a:spLocks noChangeArrowheads="1"/>
            </p:cNvSpPr>
            <p:nvPr/>
          </p:nvSpPr>
          <p:spPr bwMode="auto">
            <a:xfrm>
              <a:off x="954330" y="2851536"/>
              <a:ext cx="449070" cy="115378"/>
            </a:xfrm>
            <a:prstGeom prst="rect">
              <a:avLst/>
            </a:prstGeom>
            <a:solidFill>
              <a:srgbClr val="E0B4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6" name="Freeform 157"/>
            <p:cNvSpPr/>
            <p:nvPr/>
          </p:nvSpPr>
          <p:spPr bwMode="auto">
            <a:xfrm>
              <a:off x="526753" y="1821053"/>
              <a:ext cx="791810" cy="1110796"/>
            </a:xfrm>
            <a:custGeom>
              <a:avLst/>
              <a:gdLst>
                <a:gd name="T0" fmla="*/ 280 w 296"/>
                <a:gd name="T1" fmla="*/ 287 h 415"/>
                <a:gd name="T2" fmla="*/ 256 w 296"/>
                <a:gd name="T3" fmla="*/ 275 h 415"/>
                <a:gd name="T4" fmla="*/ 256 w 296"/>
                <a:gd name="T5" fmla="*/ 30 h 415"/>
                <a:gd name="T6" fmla="*/ 296 w 296"/>
                <a:gd name="T7" fmla="*/ 0 h 415"/>
                <a:gd name="T8" fmla="*/ 241 w 296"/>
                <a:gd name="T9" fmla="*/ 0 h 415"/>
                <a:gd name="T10" fmla="*/ 59 w 296"/>
                <a:gd name="T11" fmla="*/ 0 h 415"/>
                <a:gd name="T12" fmla="*/ 52 w 296"/>
                <a:gd name="T13" fmla="*/ 158 h 415"/>
                <a:gd name="T14" fmla="*/ 51 w 296"/>
                <a:gd name="T15" fmla="*/ 160 h 415"/>
                <a:gd name="T16" fmla="*/ 0 w 296"/>
                <a:gd name="T17" fmla="*/ 208 h 415"/>
                <a:gd name="T18" fmla="*/ 51 w 296"/>
                <a:gd name="T19" fmla="*/ 255 h 415"/>
                <a:gd name="T20" fmla="*/ 54 w 296"/>
                <a:gd name="T21" fmla="*/ 255 h 415"/>
                <a:gd name="T22" fmla="*/ 54 w 296"/>
                <a:gd name="T23" fmla="*/ 256 h 415"/>
                <a:gd name="T24" fmla="*/ 54 w 296"/>
                <a:gd name="T25" fmla="*/ 256 h 415"/>
                <a:gd name="T26" fmla="*/ 195 w 296"/>
                <a:gd name="T27" fmla="*/ 413 h 415"/>
                <a:gd name="T28" fmla="*/ 195 w 296"/>
                <a:gd name="T29" fmla="*/ 413 h 415"/>
                <a:gd name="T30" fmla="*/ 241 w 296"/>
                <a:gd name="T31" fmla="*/ 413 h 415"/>
                <a:gd name="T32" fmla="*/ 256 w 296"/>
                <a:gd name="T33" fmla="*/ 414 h 415"/>
                <a:gd name="T34" fmla="*/ 256 w 296"/>
                <a:gd name="T35" fmla="*/ 302 h 415"/>
                <a:gd name="T36" fmla="*/ 280 w 296"/>
                <a:gd name="T37" fmla="*/ 287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96" h="415">
                  <a:moveTo>
                    <a:pt x="280" y="287"/>
                  </a:moveTo>
                  <a:cubicBezTo>
                    <a:pt x="256" y="275"/>
                    <a:pt x="256" y="275"/>
                    <a:pt x="256" y="275"/>
                  </a:cubicBezTo>
                  <a:cubicBezTo>
                    <a:pt x="256" y="30"/>
                    <a:pt x="256" y="30"/>
                    <a:pt x="256" y="30"/>
                  </a:cubicBezTo>
                  <a:cubicBezTo>
                    <a:pt x="256" y="30"/>
                    <a:pt x="272" y="24"/>
                    <a:pt x="296" y="0"/>
                  </a:cubicBezTo>
                  <a:cubicBezTo>
                    <a:pt x="241" y="0"/>
                    <a:pt x="241" y="0"/>
                    <a:pt x="241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54" y="83"/>
                    <a:pt x="52" y="158"/>
                  </a:cubicBezTo>
                  <a:cubicBezTo>
                    <a:pt x="52" y="158"/>
                    <a:pt x="51" y="160"/>
                    <a:pt x="51" y="160"/>
                  </a:cubicBezTo>
                  <a:cubicBezTo>
                    <a:pt x="22" y="160"/>
                    <a:pt x="0" y="182"/>
                    <a:pt x="0" y="208"/>
                  </a:cubicBezTo>
                  <a:cubicBezTo>
                    <a:pt x="0" y="234"/>
                    <a:pt x="22" y="255"/>
                    <a:pt x="51" y="255"/>
                  </a:cubicBezTo>
                  <a:cubicBezTo>
                    <a:pt x="52" y="255"/>
                    <a:pt x="53" y="256"/>
                    <a:pt x="54" y="255"/>
                  </a:cubicBezTo>
                  <a:cubicBezTo>
                    <a:pt x="54" y="256"/>
                    <a:pt x="54" y="256"/>
                    <a:pt x="54" y="256"/>
                  </a:cubicBezTo>
                  <a:cubicBezTo>
                    <a:pt x="54" y="256"/>
                    <a:pt x="54" y="256"/>
                    <a:pt x="54" y="256"/>
                  </a:cubicBezTo>
                  <a:cubicBezTo>
                    <a:pt x="54" y="256"/>
                    <a:pt x="104" y="380"/>
                    <a:pt x="195" y="413"/>
                  </a:cubicBezTo>
                  <a:cubicBezTo>
                    <a:pt x="195" y="413"/>
                    <a:pt x="195" y="413"/>
                    <a:pt x="195" y="413"/>
                  </a:cubicBezTo>
                  <a:cubicBezTo>
                    <a:pt x="206" y="415"/>
                    <a:pt x="241" y="413"/>
                    <a:pt x="241" y="413"/>
                  </a:cubicBezTo>
                  <a:cubicBezTo>
                    <a:pt x="241" y="413"/>
                    <a:pt x="247" y="413"/>
                    <a:pt x="256" y="414"/>
                  </a:cubicBezTo>
                  <a:cubicBezTo>
                    <a:pt x="256" y="302"/>
                    <a:pt x="256" y="302"/>
                    <a:pt x="256" y="302"/>
                  </a:cubicBezTo>
                  <a:lnTo>
                    <a:pt x="280" y="287"/>
                  </a:lnTo>
                  <a:close/>
                </a:path>
              </a:pathLst>
            </a:custGeom>
            <a:solidFill>
              <a:srgbClr val="FDD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7" name="Freeform 158"/>
            <p:cNvSpPr/>
            <p:nvPr/>
          </p:nvSpPr>
          <p:spPr bwMode="auto">
            <a:xfrm>
              <a:off x="1242776" y="2916012"/>
              <a:ext cx="78050" cy="13574"/>
            </a:xfrm>
            <a:custGeom>
              <a:avLst/>
              <a:gdLst>
                <a:gd name="T0" fmla="*/ 19 w 29"/>
                <a:gd name="T1" fmla="*/ 4 h 5"/>
                <a:gd name="T2" fmla="*/ 29 w 29"/>
                <a:gd name="T3" fmla="*/ 0 h 5"/>
                <a:gd name="T4" fmla="*/ 0 w 29"/>
                <a:gd name="T5" fmla="*/ 5 h 5"/>
                <a:gd name="T6" fmla="*/ 19 w 29"/>
                <a:gd name="T7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">
                  <a:moveTo>
                    <a:pt x="19" y="4"/>
                  </a:moveTo>
                  <a:cubicBezTo>
                    <a:pt x="22" y="3"/>
                    <a:pt x="25" y="1"/>
                    <a:pt x="29" y="0"/>
                  </a:cubicBezTo>
                  <a:cubicBezTo>
                    <a:pt x="17" y="2"/>
                    <a:pt x="7" y="4"/>
                    <a:pt x="0" y="5"/>
                  </a:cubicBezTo>
                  <a:cubicBezTo>
                    <a:pt x="7" y="5"/>
                    <a:pt x="15" y="5"/>
                    <a:pt x="19" y="4"/>
                  </a:cubicBezTo>
                  <a:close/>
                </a:path>
              </a:pathLst>
            </a:custGeom>
            <a:solidFill>
              <a:srgbClr val="FDD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8" name="Freeform 159"/>
            <p:cNvSpPr/>
            <p:nvPr/>
          </p:nvSpPr>
          <p:spPr bwMode="auto">
            <a:xfrm>
              <a:off x="1203185" y="1821053"/>
              <a:ext cx="611956" cy="1108533"/>
            </a:xfrm>
            <a:custGeom>
              <a:avLst/>
              <a:gdLst>
                <a:gd name="T0" fmla="*/ 175 w 229"/>
                <a:gd name="T1" fmla="*/ 256 h 414"/>
                <a:gd name="T2" fmla="*/ 178 w 229"/>
                <a:gd name="T3" fmla="*/ 256 h 414"/>
                <a:gd name="T4" fmla="*/ 229 w 229"/>
                <a:gd name="T5" fmla="*/ 209 h 414"/>
                <a:gd name="T6" fmla="*/ 178 w 229"/>
                <a:gd name="T7" fmla="*/ 162 h 414"/>
                <a:gd name="T8" fmla="*/ 176 w 229"/>
                <a:gd name="T9" fmla="*/ 158 h 414"/>
                <a:gd name="T10" fmla="*/ 170 w 229"/>
                <a:gd name="T11" fmla="*/ 0 h 414"/>
                <a:gd name="T12" fmla="*/ 43 w 229"/>
                <a:gd name="T13" fmla="*/ 0 h 414"/>
                <a:gd name="T14" fmla="*/ 0 w 229"/>
                <a:gd name="T15" fmla="*/ 30 h 414"/>
                <a:gd name="T16" fmla="*/ 0 w 229"/>
                <a:gd name="T17" fmla="*/ 414 h 414"/>
                <a:gd name="T18" fmla="*/ 13 w 229"/>
                <a:gd name="T19" fmla="*/ 414 h 414"/>
                <a:gd name="T20" fmla="*/ 43 w 229"/>
                <a:gd name="T21" fmla="*/ 409 h 414"/>
                <a:gd name="T22" fmla="*/ 175 w 229"/>
                <a:gd name="T23" fmla="*/ 256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9" h="414">
                  <a:moveTo>
                    <a:pt x="175" y="256"/>
                  </a:moveTo>
                  <a:cubicBezTo>
                    <a:pt x="176" y="256"/>
                    <a:pt x="177" y="256"/>
                    <a:pt x="178" y="256"/>
                  </a:cubicBezTo>
                  <a:cubicBezTo>
                    <a:pt x="206" y="256"/>
                    <a:pt x="229" y="235"/>
                    <a:pt x="229" y="209"/>
                  </a:cubicBezTo>
                  <a:cubicBezTo>
                    <a:pt x="229" y="183"/>
                    <a:pt x="206" y="162"/>
                    <a:pt x="178" y="162"/>
                  </a:cubicBezTo>
                  <a:cubicBezTo>
                    <a:pt x="177" y="162"/>
                    <a:pt x="177" y="158"/>
                    <a:pt x="176" y="158"/>
                  </a:cubicBezTo>
                  <a:cubicBezTo>
                    <a:pt x="175" y="83"/>
                    <a:pt x="170" y="0"/>
                    <a:pt x="17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19" y="24"/>
                    <a:pt x="0" y="30"/>
                    <a:pt x="0" y="30"/>
                  </a:cubicBezTo>
                  <a:cubicBezTo>
                    <a:pt x="0" y="414"/>
                    <a:pt x="0" y="414"/>
                    <a:pt x="0" y="414"/>
                  </a:cubicBezTo>
                  <a:cubicBezTo>
                    <a:pt x="4" y="414"/>
                    <a:pt x="9" y="414"/>
                    <a:pt x="13" y="414"/>
                  </a:cubicBezTo>
                  <a:cubicBezTo>
                    <a:pt x="21" y="413"/>
                    <a:pt x="32" y="411"/>
                    <a:pt x="43" y="409"/>
                  </a:cubicBezTo>
                  <a:cubicBezTo>
                    <a:pt x="128" y="371"/>
                    <a:pt x="175" y="256"/>
                    <a:pt x="175" y="256"/>
                  </a:cubicBezTo>
                  <a:close/>
                </a:path>
              </a:pathLst>
            </a:custGeom>
            <a:solidFill>
              <a:srgbClr val="FDD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9" name="Freeform 160"/>
            <p:cNvSpPr/>
            <p:nvPr/>
          </p:nvSpPr>
          <p:spPr bwMode="auto">
            <a:xfrm>
              <a:off x="1146627" y="4363893"/>
              <a:ext cx="409479" cy="1645833"/>
            </a:xfrm>
            <a:custGeom>
              <a:avLst/>
              <a:gdLst>
                <a:gd name="T0" fmla="*/ 102 w 362"/>
                <a:gd name="T1" fmla="*/ 1455 h 1455"/>
                <a:gd name="T2" fmla="*/ 312 w 362"/>
                <a:gd name="T3" fmla="*/ 1455 h 1455"/>
                <a:gd name="T4" fmla="*/ 362 w 362"/>
                <a:gd name="T5" fmla="*/ 0 h 1455"/>
                <a:gd name="T6" fmla="*/ 0 w 362"/>
                <a:gd name="T7" fmla="*/ 0 h 1455"/>
                <a:gd name="T8" fmla="*/ 102 w 362"/>
                <a:gd name="T9" fmla="*/ 1455 h 1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2" h="1455">
                  <a:moveTo>
                    <a:pt x="102" y="1455"/>
                  </a:moveTo>
                  <a:lnTo>
                    <a:pt x="312" y="1455"/>
                  </a:lnTo>
                  <a:lnTo>
                    <a:pt x="362" y="0"/>
                  </a:lnTo>
                  <a:lnTo>
                    <a:pt x="0" y="0"/>
                  </a:lnTo>
                  <a:lnTo>
                    <a:pt x="102" y="1455"/>
                  </a:lnTo>
                  <a:close/>
                </a:path>
              </a:pathLst>
            </a:custGeom>
            <a:solidFill>
              <a:srgbClr val="373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0" name="Freeform 161"/>
            <p:cNvSpPr/>
            <p:nvPr/>
          </p:nvSpPr>
          <p:spPr bwMode="auto">
            <a:xfrm>
              <a:off x="1146627" y="4363893"/>
              <a:ext cx="409479" cy="1645833"/>
            </a:xfrm>
            <a:custGeom>
              <a:avLst/>
              <a:gdLst>
                <a:gd name="T0" fmla="*/ 102 w 362"/>
                <a:gd name="T1" fmla="*/ 1455 h 1455"/>
                <a:gd name="T2" fmla="*/ 312 w 362"/>
                <a:gd name="T3" fmla="*/ 1455 h 1455"/>
                <a:gd name="T4" fmla="*/ 362 w 362"/>
                <a:gd name="T5" fmla="*/ 0 h 1455"/>
                <a:gd name="T6" fmla="*/ 0 w 362"/>
                <a:gd name="T7" fmla="*/ 0 h 1455"/>
                <a:gd name="T8" fmla="*/ 102 w 362"/>
                <a:gd name="T9" fmla="*/ 1455 h 1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2" h="1455">
                  <a:moveTo>
                    <a:pt x="102" y="1455"/>
                  </a:moveTo>
                  <a:lnTo>
                    <a:pt x="312" y="1455"/>
                  </a:lnTo>
                  <a:lnTo>
                    <a:pt x="362" y="0"/>
                  </a:lnTo>
                  <a:lnTo>
                    <a:pt x="0" y="0"/>
                  </a:lnTo>
                  <a:lnTo>
                    <a:pt x="102" y="145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1" name="Freeform 162"/>
            <p:cNvSpPr/>
            <p:nvPr/>
          </p:nvSpPr>
          <p:spPr bwMode="auto">
            <a:xfrm>
              <a:off x="801625" y="4363893"/>
              <a:ext cx="409479" cy="1645833"/>
            </a:xfrm>
            <a:custGeom>
              <a:avLst/>
              <a:gdLst>
                <a:gd name="T0" fmla="*/ 260 w 362"/>
                <a:gd name="T1" fmla="*/ 1455 h 1455"/>
                <a:gd name="T2" fmla="*/ 50 w 362"/>
                <a:gd name="T3" fmla="*/ 1455 h 1455"/>
                <a:gd name="T4" fmla="*/ 0 w 362"/>
                <a:gd name="T5" fmla="*/ 0 h 1455"/>
                <a:gd name="T6" fmla="*/ 362 w 362"/>
                <a:gd name="T7" fmla="*/ 0 h 1455"/>
                <a:gd name="T8" fmla="*/ 260 w 362"/>
                <a:gd name="T9" fmla="*/ 1455 h 1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2" h="1455">
                  <a:moveTo>
                    <a:pt x="260" y="1455"/>
                  </a:moveTo>
                  <a:lnTo>
                    <a:pt x="50" y="1455"/>
                  </a:lnTo>
                  <a:lnTo>
                    <a:pt x="0" y="0"/>
                  </a:lnTo>
                  <a:lnTo>
                    <a:pt x="362" y="0"/>
                  </a:lnTo>
                  <a:lnTo>
                    <a:pt x="260" y="1455"/>
                  </a:lnTo>
                  <a:close/>
                </a:path>
              </a:pathLst>
            </a:custGeom>
            <a:solidFill>
              <a:srgbClr val="2D2E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2" name="Freeform 163"/>
            <p:cNvSpPr/>
            <p:nvPr/>
          </p:nvSpPr>
          <p:spPr bwMode="auto">
            <a:xfrm>
              <a:off x="801625" y="4363893"/>
              <a:ext cx="409479" cy="1645833"/>
            </a:xfrm>
            <a:custGeom>
              <a:avLst/>
              <a:gdLst>
                <a:gd name="T0" fmla="*/ 260 w 362"/>
                <a:gd name="T1" fmla="*/ 1455 h 1455"/>
                <a:gd name="T2" fmla="*/ 50 w 362"/>
                <a:gd name="T3" fmla="*/ 1455 h 1455"/>
                <a:gd name="T4" fmla="*/ 0 w 362"/>
                <a:gd name="T5" fmla="*/ 0 h 1455"/>
                <a:gd name="T6" fmla="*/ 362 w 362"/>
                <a:gd name="T7" fmla="*/ 0 h 1455"/>
                <a:gd name="T8" fmla="*/ 260 w 362"/>
                <a:gd name="T9" fmla="*/ 1455 h 1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2" h="1455">
                  <a:moveTo>
                    <a:pt x="260" y="1455"/>
                  </a:moveTo>
                  <a:lnTo>
                    <a:pt x="50" y="1455"/>
                  </a:lnTo>
                  <a:lnTo>
                    <a:pt x="0" y="0"/>
                  </a:lnTo>
                  <a:lnTo>
                    <a:pt x="362" y="0"/>
                  </a:lnTo>
                  <a:lnTo>
                    <a:pt x="260" y="145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3" name="Rectangle 164"/>
            <p:cNvSpPr>
              <a:spLocks noChangeArrowheads="1"/>
            </p:cNvSpPr>
            <p:nvPr/>
          </p:nvSpPr>
          <p:spPr bwMode="auto">
            <a:xfrm>
              <a:off x="767690" y="3060800"/>
              <a:ext cx="809908" cy="791810"/>
            </a:xfrm>
            <a:prstGeom prst="rect">
              <a:avLst/>
            </a:prstGeom>
            <a:solidFill>
              <a:srgbClr val="E8E1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4" name="Rectangle 165"/>
            <p:cNvSpPr>
              <a:spLocks noChangeArrowheads="1"/>
            </p:cNvSpPr>
            <p:nvPr/>
          </p:nvSpPr>
          <p:spPr bwMode="auto">
            <a:xfrm>
              <a:off x="1069708" y="2966914"/>
              <a:ext cx="205871" cy="117640"/>
            </a:xfrm>
            <a:prstGeom prst="rect">
              <a:avLst/>
            </a:prstGeom>
            <a:solidFill>
              <a:srgbClr val="373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5" name="Freeform 166"/>
            <p:cNvSpPr/>
            <p:nvPr/>
          </p:nvSpPr>
          <p:spPr bwMode="auto">
            <a:xfrm>
              <a:off x="1048217" y="3060800"/>
              <a:ext cx="248854" cy="1303092"/>
            </a:xfrm>
            <a:custGeom>
              <a:avLst/>
              <a:gdLst>
                <a:gd name="T0" fmla="*/ 0 w 220"/>
                <a:gd name="T1" fmla="*/ 1057 h 1152"/>
                <a:gd name="T2" fmla="*/ 111 w 220"/>
                <a:gd name="T3" fmla="*/ 1152 h 1152"/>
                <a:gd name="T4" fmla="*/ 220 w 220"/>
                <a:gd name="T5" fmla="*/ 1057 h 1152"/>
                <a:gd name="T6" fmla="*/ 142 w 220"/>
                <a:gd name="T7" fmla="*/ 0 h 1152"/>
                <a:gd name="T8" fmla="*/ 78 w 220"/>
                <a:gd name="T9" fmla="*/ 0 h 1152"/>
                <a:gd name="T10" fmla="*/ 0 w 220"/>
                <a:gd name="T11" fmla="*/ 1057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" h="1152">
                  <a:moveTo>
                    <a:pt x="0" y="1057"/>
                  </a:moveTo>
                  <a:lnTo>
                    <a:pt x="111" y="1152"/>
                  </a:lnTo>
                  <a:lnTo>
                    <a:pt x="220" y="1057"/>
                  </a:lnTo>
                  <a:lnTo>
                    <a:pt x="142" y="0"/>
                  </a:lnTo>
                  <a:lnTo>
                    <a:pt x="78" y="0"/>
                  </a:lnTo>
                  <a:lnTo>
                    <a:pt x="0" y="1057"/>
                  </a:lnTo>
                  <a:close/>
                </a:path>
              </a:pathLst>
            </a:custGeom>
            <a:solidFill>
              <a:srgbClr val="373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6" name="Freeform 167"/>
            <p:cNvSpPr/>
            <p:nvPr/>
          </p:nvSpPr>
          <p:spPr bwMode="auto">
            <a:xfrm>
              <a:off x="1238251" y="2966914"/>
              <a:ext cx="231887" cy="160624"/>
            </a:xfrm>
            <a:custGeom>
              <a:avLst/>
              <a:gdLst>
                <a:gd name="T0" fmla="*/ 45 w 205"/>
                <a:gd name="T1" fmla="*/ 142 h 142"/>
                <a:gd name="T2" fmla="*/ 205 w 205"/>
                <a:gd name="T3" fmla="*/ 83 h 142"/>
                <a:gd name="T4" fmla="*/ 205 w 205"/>
                <a:gd name="T5" fmla="*/ 0 h 142"/>
                <a:gd name="T6" fmla="*/ 0 w 205"/>
                <a:gd name="T7" fmla="*/ 0 h 142"/>
                <a:gd name="T8" fmla="*/ 45 w 205"/>
                <a:gd name="T9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5" h="142">
                  <a:moveTo>
                    <a:pt x="45" y="142"/>
                  </a:moveTo>
                  <a:lnTo>
                    <a:pt x="205" y="83"/>
                  </a:lnTo>
                  <a:lnTo>
                    <a:pt x="205" y="0"/>
                  </a:lnTo>
                  <a:lnTo>
                    <a:pt x="0" y="0"/>
                  </a:lnTo>
                  <a:lnTo>
                    <a:pt x="45" y="142"/>
                  </a:lnTo>
                  <a:close/>
                </a:path>
              </a:pathLst>
            </a:custGeom>
            <a:solidFill>
              <a:srgbClr val="FEF6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7" name="Freeform 168"/>
            <p:cNvSpPr/>
            <p:nvPr/>
          </p:nvSpPr>
          <p:spPr bwMode="auto">
            <a:xfrm>
              <a:off x="874019" y="2966914"/>
              <a:ext cx="233018" cy="160624"/>
            </a:xfrm>
            <a:custGeom>
              <a:avLst/>
              <a:gdLst>
                <a:gd name="T0" fmla="*/ 161 w 206"/>
                <a:gd name="T1" fmla="*/ 142 h 142"/>
                <a:gd name="T2" fmla="*/ 0 w 206"/>
                <a:gd name="T3" fmla="*/ 83 h 142"/>
                <a:gd name="T4" fmla="*/ 0 w 206"/>
                <a:gd name="T5" fmla="*/ 0 h 142"/>
                <a:gd name="T6" fmla="*/ 206 w 206"/>
                <a:gd name="T7" fmla="*/ 0 h 142"/>
                <a:gd name="T8" fmla="*/ 161 w 206"/>
                <a:gd name="T9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142">
                  <a:moveTo>
                    <a:pt x="161" y="142"/>
                  </a:moveTo>
                  <a:lnTo>
                    <a:pt x="0" y="83"/>
                  </a:lnTo>
                  <a:lnTo>
                    <a:pt x="0" y="0"/>
                  </a:lnTo>
                  <a:lnTo>
                    <a:pt x="206" y="0"/>
                  </a:lnTo>
                  <a:lnTo>
                    <a:pt x="161" y="142"/>
                  </a:lnTo>
                  <a:close/>
                </a:path>
              </a:pathLst>
            </a:custGeom>
            <a:solidFill>
              <a:srgbClr val="FEF6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8" name="Freeform 169"/>
            <p:cNvSpPr/>
            <p:nvPr/>
          </p:nvSpPr>
          <p:spPr bwMode="auto">
            <a:xfrm>
              <a:off x="178357" y="3060800"/>
              <a:ext cx="489791" cy="1477290"/>
            </a:xfrm>
            <a:custGeom>
              <a:avLst/>
              <a:gdLst>
                <a:gd name="T0" fmla="*/ 116 w 183"/>
                <a:gd name="T1" fmla="*/ 545 h 552"/>
                <a:gd name="T2" fmla="*/ 37 w 183"/>
                <a:gd name="T3" fmla="*/ 552 h 552"/>
                <a:gd name="T4" fmla="*/ 108 w 183"/>
                <a:gd name="T5" fmla="*/ 0 h 552"/>
                <a:gd name="T6" fmla="*/ 183 w 183"/>
                <a:gd name="T7" fmla="*/ 20 h 552"/>
                <a:gd name="T8" fmla="*/ 116 w 183"/>
                <a:gd name="T9" fmla="*/ 545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3" h="552">
                  <a:moveTo>
                    <a:pt x="116" y="545"/>
                  </a:moveTo>
                  <a:cubicBezTo>
                    <a:pt x="90" y="547"/>
                    <a:pt x="63" y="550"/>
                    <a:pt x="37" y="552"/>
                  </a:cubicBezTo>
                  <a:cubicBezTo>
                    <a:pt x="0" y="366"/>
                    <a:pt x="24" y="177"/>
                    <a:pt x="108" y="0"/>
                  </a:cubicBezTo>
                  <a:cubicBezTo>
                    <a:pt x="133" y="7"/>
                    <a:pt x="158" y="13"/>
                    <a:pt x="183" y="20"/>
                  </a:cubicBezTo>
                  <a:cubicBezTo>
                    <a:pt x="104" y="188"/>
                    <a:pt x="81" y="368"/>
                    <a:pt x="116" y="545"/>
                  </a:cubicBezTo>
                </a:path>
              </a:pathLst>
            </a:custGeom>
            <a:solidFill>
              <a:srgbClr val="043A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9" name="Freeform 170"/>
            <p:cNvSpPr/>
            <p:nvPr/>
          </p:nvSpPr>
          <p:spPr bwMode="auto">
            <a:xfrm>
              <a:off x="280161" y="4518861"/>
              <a:ext cx="286183" cy="211527"/>
            </a:xfrm>
            <a:custGeom>
              <a:avLst/>
              <a:gdLst>
                <a:gd name="T0" fmla="*/ 89 w 107"/>
                <a:gd name="T1" fmla="*/ 9 h 79"/>
                <a:gd name="T2" fmla="*/ 79 w 107"/>
                <a:gd name="T3" fmla="*/ 5 h 79"/>
                <a:gd name="T4" fmla="*/ 77 w 107"/>
                <a:gd name="T5" fmla="*/ 0 h 79"/>
                <a:gd name="T6" fmla="*/ 1 w 107"/>
                <a:gd name="T7" fmla="*/ 7 h 79"/>
                <a:gd name="T8" fmla="*/ 1 w 107"/>
                <a:gd name="T9" fmla="*/ 27 h 79"/>
                <a:gd name="T10" fmla="*/ 49 w 107"/>
                <a:gd name="T11" fmla="*/ 77 h 79"/>
                <a:gd name="T12" fmla="*/ 84 w 107"/>
                <a:gd name="T13" fmla="*/ 30 h 79"/>
                <a:gd name="T14" fmla="*/ 103 w 107"/>
                <a:gd name="T15" fmla="*/ 29 h 79"/>
                <a:gd name="T16" fmla="*/ 89 w 107"/>
                <a:gd name="T17" fmla="*/ 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7" h="79">
                  <a:moveTo>
                    <a:pt x="89" y="9"/>
                  </a:moveTo>
                  <a:cubicBezTo>
                    <a:pt x="86" y="7"/>
                    <a:pt x="82" y="6"/>
                    <a:pt x="79" y="5"/>
                  </a:cubicBezTo>
                  <a:cubicBezTo>
                    <a:pt x="78" y="3"/>
                    <a:pt x="78" y="1"/>
                    <a:pt x="77" y="0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14"/>
                    <a:pt x="0" y="20"/>
                    <a:pt x="1" y="27"/>
                  </a:cubicBezTo>
                  <a:cubicBezTo>
                    <a:pt x="5" y="57"/>
                    <a:pt x="26" y="79"/>
                    <a:pt x="49" y="77"/>
                  </a:cubicBezTo>
                  <a:cubicBezTo>
                    <a:pt x="70" y="75"/>
                    <a:pt x="84" y="55"/>
                    <a:pt x="84" y="30"/>
                  </a:cubicBezTo>
                  <a:cubicBezTo>
                    <a:pt x="92" y="32"/>
                    <a:pt x="100" y="32"/>
                    <a:pt x="103" y="29"/>
                  </a:cubicBezTo>
                  <a:cubicBezTo>
                    <a:pt x="107" y="24"/>
                    <a:pt x="101" y="15"/>
                    <a:pt x="89" y="9"/>
                  </a:cubicBezTo>
                </a:path>
              </a:pathLst>
            </a:custGeom>
            <a:solidFill>
              <a:srgbClr val="FDD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0" name="Freeform 171"/>
            <p:cNvSpPr/>
            <p:nvPr/>
          </p:nvSpPr>
          <p:spPr bwMode="auto">
            <a:xfrm>
              <a:off x="1133053" y="3060800"/>
              <a:ext cx="746563" cy="1528193"/>
            </a:xfrm>
            <a:custGeom>
              <a:avLst/>
              <a:gdLst>
                <a:gd name="T0" fmla="*/ 50 w 279"/>
                <a:gd name="T1" fmla="*/ 571 h 571"/>
                <a:gd name="T2" fmla="*/ 50 w 279"/>
                <a:gd name="T3" fmla="*/ 571 h 571"/>
                <a:gd name="T4" fmla="*/ 48 w 279"/>
                <a:gd name="T5" fmla="*/ 571 h 571"/>
                <a:gd name="T6" fmla="*/ 1 w 279"/>
                <a:gd name="T7" fmla="*/ 536 h 571"/>
                <a:gd name="T8" fmla="*/ 0 w 279"/>
                <a:gd name="T9" fmla="*/ 536 h 571"/>
                <a:gd name="T10" fmla="*/ 0 w 279"/>
                <a:gd name="T11" fmla="*/ 281 h 571"/>
                <a:gd name="T12" fmla="*/ 124 w 279"/>
                <a:gd name="T13" fmla="*/ 0 h 571"/>
                <a:gd name="T14" fmla="*/ 279 w 279"/>
                <a:gd name="T15" fmla="*/ 0 h 571"/>
                <a:gd name="T16" fmla="*/ 218 w 279"/>
                <a:gd name="T17" fmla="*/ 281 h 571"/>
                <a:gd name="T18" fmla="*/ 218 w 279"/>
                <a:gd name="T19" fmla="*/ 571 h 571"/>
                <a:gd name="T20" fmla="*/ 50 w 279"/>
                <a:gd name="T21" fmla="*/ 571 h 5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9" h="571">
                  <a:moveTo>
                    <a:pt x="50" y="571"/>
                  </a:moveTo>
                  <a:cubicBezTo>
                    <a:pt x="50" y="571"/>
                    <a:pt x="50" y="571"/>
                    <a:pt x="50" y="571"/>
                  </a:cubicBezTo>
                  <a:cubicBezTo>
                    <a:pt x="50" y="571"/>
                    <a:pt x="49" y="571"/>
                    <a:pt x="48" y="571"/>
                  </a:cubicBezTo>
                  <a:cubicBezTo>
                    <a:pt x="24" y="571"/>
                    <a:pt x="4" y="556"/>
                    <a:pt x="1" y="536"/>
                  </a:cubicBezTo>
                  <a:cubicBezTo>
                    <a:pt x="0" y="536"/>
                    <a:pt x="0" y="536"/>
                    <a:pt x="0" y="536"/>
                  </a:cubicBezTo>
                  <a:cubicBezTo>
                    <a:pt x="0" y="281"/>
                    <a:pt x="0" y="281"/>
                    <a:pt x="0" y="281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279" y="0"/>
                    <a:pt x="279" y="0"/>
                    <a:pt x="279" y="0"/>
                  </a:cubicBezTo>
                  <a:cubicBezTo>
                    <a:pt x="218" y="281"/>
                    <a:pt x="218" y="281"/>
                    <a:pt x="218" y="281"/>
                  </a:cubicBezTo>
                  <a:cubicBezTo>
                    <a:pt x="218" y="571"/>
                    <a:pt x="218" y="571"/>
                    <a:pt x="218" y="571"/>
                  </a:cubicBezTo>
                  <a:lnTo>
                    <a:pt x="50" y="571"/>
                  </a:lnTo>
                  <a:close/>
                </a:path>
              </a:pathLst>
            </a:custGeom>
            <a:solidFill>
              <a:srgbClr val="0555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1" name="Freeform 172"/>
            <p:cNvSpPr/>
            <p:nvPr/>
          </p:nvSpPr>
          <p:spPr bwMode="auto">
            <a:xfrm>
              <a:off x="1133053" y="3009898"/>
              <a:ext cx="516939" cy="803121"/>
            </a:xfrm>
            <a:custGeom>
              <a:avLst/>
              <a:gdLst>
                <a:gd name="T0" fmla="*/ 244 w 457"/>
                <a:gd name="T1" fmla="*/ 355 h 710"/>
                <a:gd name="T2" fmla="*/ 0 w 457"/>
                <a:gd name="T3" fmla="*/ 710 h 710"/>
                <a:gd name="T4" fmla="*/ 308 w 457"/>
                <a:gd name="T5" fmla="*/ 0 h 710"/>
                <a:gd name="T6" fmla="*/ 457 w 457"/>
                <a:gd name="T7" fmla="*/ 45 h 710"/>
                <a:gd name="T8" fmla="*/ 358 w 457"/>
                <a:gd name="T9" fmla="*/ 189 h 710"/>
                <a:gd name="T10" fmla="*/ 251 w 457"/>
                <a:gd name="T11" fmla="*/ 343 h 710"/>
                <a:gd name="T12" fmla="*/ 244 w 457"/>
                <a:gd name="T13" fmla="*/ 355 h 7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7" h="710">
                  <a:moveTo>
                    <a:pt x="244" y="355"/>
                  </a:moveTo>
                  <a:lnTo>
                    <a:pt x="0" y="710"/>
                  </a:lnTo>
                  <a:lnTo>
                    <a:pt x="308" y="0"/>
                  </a:lnTo>
                  <a:lnTo>
                    <a:pt x="457" y="45"/>
                  </a:lnTo>
                  <a:lnTo>
                    <a:pt x="358" y="189"/>
                  </a:lnTo>
                  <a:lnTo>
                    <a:pt x="251" y="343"/>
                  </a:lnTo>
                  <a:lnTo>
                    <a:pt x="244" y="355"/>
                  </a:lnTo>
                  <a:close/>
                </a:path>
              </a:pathLst>
            </a:custGeom>
            <a:solidFill>
              <a:srgbClr val="043A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2" name="Freeform 173"/>
            <p:cNvSpPr/>
            <p:nvPr/>
          </p:nvSpPr>
          <p:spPr bwMode="auto">
            <a:xfrm>
              <a:off x="464540" y="3060800"/>
              <a:ext cx="746563" cy="1528193"/>
            </a:xfrm>
            <a:custGeom>
              <a:avLst/>
              <a:gdLst>
                <a:gd name="T0" fmla="*/ 228 w 279"/>
                <a:gd name="T1" fmla="*/ 571 h 571"/>
                <a:gd name="T2" fmla="*/ 229 w 279"/>
                <a:gd name="T3" fmla="*/ 571 h 571"/>
                <a:gd name="T4" fmla="*/ 231 w 279"/>
                <a:gd name="T5" fmla="*/ 571 h 571"/>
                <a:gd name="T6" fmla="*/ 278 w 279"/>
                <a:gd name="T7" fmla="*/ 536 h 571"/>
                <a:gd name="T8" fmla="*/ 279 w 279"/>
                <a:gd name="T9" fmla="*/ 536 h 571"/>
                <a:gd name="T10" fmla="*/ 279 w 279"/>
                <a:gd name="T11" fmla="*/ 281 h 571"/>
                <a:gd name="T12" fmla="*/ 155 w 279"/>
                <a:gd name="T13" fmla="*/ 0 h 571"/>
                <a:gd name="T14" fmla="*/ 0 w 279"/>
                <a:gd name="T15" fmla="*/ 0 h 571"/>
                <a:gd name="T16" fmla="*/ 61 w 279"/>
                <a:gd name="T17" fmla="*/ 281 h 571"/>
                <a:gd name="T18" fmla="*/ 61 w 279"/>
                <a:gd name="T19" fmla="*/ 571 h 571"/>
                <a:gd name="T20" fmla="*/ 228 w 279"/>
                <a:gd name="T21" fmla="*/ 571 h 5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9" h="571">
                  <a:moveTo>
                    <a:pt x="228" y="571"/>
                  </a:moveTo>
                  <a:cubicBezTo>
                    <a:pt x="229" y="571"/>
                    <a:pt x="229" y="571"/>
                    <a:pt x="229" y="571"/>
                  </a:cubicBezTo>
                  <a:cubicBezTo>
                    <a:pt x="229" y="571"/>
                    <a:pt x="230" y="571"/>
                    <a:pt x="231" y="571"/>
                  </a:cubicBezTo>
                  <a:cubicBezTo>
                    <a:pt x="255" y="571"/>
                    <a:pt x="275" y="556"/>
                    <a:pt x="278" y="536"/>
                  </a:cubicBezTo>
                  <a:cubicBezTo>
                    <a:pt x="279" y="536"/>
                    <a:pt x="279" y="536"/>
                    <a:pt x="279" y="536"/>
                  </a:cubicBezTo>
                  <a:cubicBezTo>
                    <a:pt x="279" y="281"/>
                    <a:pt x="279" y="281"/>
                    <a:pt x="279" y="281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1" y="281"/>
                    <a:pt x="61" y="281"/>
                    <a:pt x="61" y="281"/>
                  </a:cubicBezTo>
                  <a:cubicBezTo>
                    <a:pt x="61" y="571"/>
                    <a:pt x="61" y="571"/>
                    <a:pt x="61" y="571"/>
                  </a:cubicBezTo>
                  <a:lnTo>
                    <a:pt x="228" y="571"/>
                  </a:lnTo>
                  <a:close/>
                </a:path>
              </a:pathLst>
            </a:custGeom>
            <a:solidFill>
              <a:srgbClr val="034C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3" name="Freeform 174"/>
            <p:cNvSpPr/>
            <p:nvPr/>
          </p:nvSpPr>
          <p:spPr bwMode="auto">
            <a:xfrm>
              <a:off x="695296" y="3009898"/>
              <a:ext cx="515807" cy="803121"/>
            </a:xfrm>
            <a:custGeom>
              <a:avLst/>
              <a:gdLst>
                <a:gd name="T0" fmla="*/ 0 w 456"/>
                <a:gd name="T1" fmla="*/ 45 h 710"/>
                <a:gd name="T2" fmla="*/ 149 w 456"/>
                <a:gd name="T3" fmla="*/ 0 h 710"/>
                <a:gd name="T4" fmla="*/ 456 w 456"/>
                <a:gd name="T5" fmla="*/ 710 h 710"/>
                <a:gd name="T6" fmla="*/ 99 w 456"/>
                <a:gd name="T7" fmla="*/ 189 h 710"/>
                <a:gd name="T8" fmla="*/ 0 w 456"/>
                <a:gd name="T9" fmla="*/ 45 h 7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6" h="710">
                  <a:moveTo>
                    <a:pt x="0" y="45"/>
                  </a:moveTo>
                  <a:lnTo>
                    <a:pt x="149" y="0"/>
                  </a:lnTo>
                  <a:lnTo>
                    <a:pt x="456" y="710"/>
                  </a:lnTo>
                  <a:lnTo>
                    <a:pt x="99" y="189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043A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4" name="Freeform 175"/>
            <p:cNvSpPr/>
            <p:nvPr/>
          </p:nvSpPr>
          <p:spPr bwMode="auto">
            <a:xfrm>
              <a:off x="579918" y="2348172"/>
              <a:ext cx="78050" cy="78050"/>
            </a:xfrm>
            <a:custGeom>
              <a:avLst/>
              <a:gdLst>
                <a:gd name="T0" fmla="*/ 7 w 29"/>
                <a:gd name="T1" fmla="*/ 22 h 29"/>
                <a:gd name="T2" fmla="*/ 22 w 29"/>
                <a:gd name="T3" fmla="*/ 7 h 29"/>
                <a:gd name="T4" fmla="*/ 29 w 29"/>
                <a:gd name="T5" fmla="*/ 9 h 29"/>
                <a:gd name="T6" fmla="*/ 15 w 29"/>
                <a:gd name="T7" fmla="*/ 0 h 29"/>
                <a:gd name="T8" fmla="*/ 0 w 29"/>
                <a:gd name="T9" fmla="*/ 15 h 29"/>
                <a:gd name="T10" fmla="*/ 8 w 29"/>
                <a:gd name="T11" fmla="*/ 29 h 29"/>
                <a:gd name="T12" fmla="*/ 7 w 29"/>
                <a:gd name="T13" fmla="*/ 2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29">
                  <a:moveTo>
                    <a:pt x="7" y="22"/>
                  </a:moveTo>
                  <a:cubicBezTo>
                    <a:pt x="7" y="14"/>
                    <a:pt x="13" y="7"/>
                    <a:pt x="22" y="7"/>
                  </a:cubicBezTo>
                  <a:cubicBezTo>
                    <a:pt x="24" y="7"/>
                    <a:pt x="27" y="7"/>
                    <a:pt x="29" y="9"/>
                  </a:cubicBezTo>
                  <a:cubicBezTo>
                    <a:pt x="26" y="4"/>
                    <a:pt x="21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21"/>
                    <a:pt x="3" y="26"/>
                    <a:pt x="8" y="29"/>
                  </a:cubicBezTo>
                  <a:cubicBezTo>
                    <a:pt x="7" y="27"/>
                    <a:pt x="7" y="25"/>
                    <a:pt x="7" y="22"/>
                  </a:cubicBezTo>
                </a:path>
              </a:pathLst>
            </a:custGeom>
            <a:solidFill>
              <a:srgbClr val="D3AB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5" name="Freeform 176"/>
            <p:cNvSpPr/>
            <p:nvPr/>
          </p:nvSpPr>
          <p:spPr bwMode="auto">
            <a:xfrm>
              <a:off x="1685058" y="2348172"/>
              <a:ext cx="74656" cy="78050"/>
            </a:xfrm>
            <a:custGeom>
              <a:avLst/>
              <a:gdLst>
                <a:gd name="T0" fmla="*/ 22 w 28"/>
                <a:gd name="T1" fmla="*/ 22 h 29"/>
                <a:gd name="T2" fmla="*/ 7 w 28"/>
                <a:gd name="T3" fmla="*/ 7 h 29"/>
                <a:gd name="T4" fmla="*/ 0 w 28"/>
                <a:gd name="T5" fmla="*/ 9 h 29"/>
                <a:gd name="T6" fmla="*/ 13 w 28"/>
                <a:gd name="T7" fmla="*/ 0 h 29"/>
                <a:gd name="T8" fmla="*/ 28 w 28"/>
                <a:gd name="T9" fmla="*/ 15 h 29"/>
                <a:gd name="T10" fmla="*/ 20 w 28"/>
                <a:gd name="T11" fmla="*/ 29 h 29"/>
                <a:gd name="T12" fmla="*/ 22 w 28"/>
                <a:gd name="T13" fmla="*/ 2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29">
                  <a:moveTo>
                    <a:pt x="22" y="22"/>
                  </a:moveTo>
                  <a:cubicBezTo>
                    <a:pt x="22" y="14"/>
                    <a:pt x="15" y="7"/>
                    <a:pt x="7" y="7"/>
                  </a:cubicBezTo>
                  <a:cubicBezTo>
                    <a:pt x="4" y="7"/>
                    <a:pt x="2" y="7"/>
                    <a:pt x="0" y="9"/>
                  </a:cubicBezTo>
                  <a:cubicBezTo>
                    <a:pt x="2" y="4"/>
                    <a:pt x="7" y="0"/>
                    <a:pt x="13" y="0"/>
                  </a:cubicBezTo>
                  <a:cubicBezTo>
                    <a:pt x="22" y="0"/>
                    <a:pt x="28" y="7"/>
                    <a:pt x="28" y="15"/>
                  </a:cubicBezTo>
                  <a:cubicBezTo>
                    <a:pt x="28" y="21"/>
                    <a:pt x="25" y="26"/>
                    <a:pt x="20" y="29"/>
                  </a:cubicBezTo>
                  <a:cubicBezTo>
                    <a:pt x="21" y="27"/>
                    <a:pt x="22" y="25"/>
                    <a:pt x="22" y="22"/>
                  </a:cubicBezTo>
                </a:path>
              </a:pathLst>
            </a:custGeom>
            <a:solidFill>
              <a:srgbClr val="DDAA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6" name="Freeform 177"/>
            <p:cNvSpPr/>
            <p:nvPr/>
          </p:nvSpPr>
          <p:spPr bwMode="auto">
            <a:xfrm>
              <a:off x="571999" y="2348172"/>
              <a:ext cx="74656" cy="78050"/>
            </a:xfrm>
            <a:custGeom>
              <a:avLst/>
              <a:gdLst>
                <a:gd name="T0" fmla="*/ 6 w 28"/>
                <a:gd name="T1" fmla="*/ 22 h 29"/>
                <a:gd name="T2" fmla="*/ 21 w 28"/>
                <a:gd name="T3" fmla="*/ 7 h 29"/>
                <a:gd name="T4" fmla="*/ 28 w 28"/>
                <a:gd name="T5" fmla="*/ 9 h 29"/>
                <a:gd name="T6" fmla="*/ 15 w 28"/>
                <a:gd name="T7" fmla="*/ 0 h 29"/>
                <a:gd name="T8" fmla="*/ 0 w 28"/>
                <a:gd name="T9" fmla="*/ 15 h 29"/>
                <a:gd name="T10" fmla="*/ 8 w 28"/>
                <a:gd name="T11" fmla="*/ 29 h 29"/>
                <a:gd name="T12" fmla="*/ 6 w 28"/>
                <a:gd name="T13" fmla="*/ 2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29">
                  <a:moveTo>
                    <a:pt x="6" y="22"/>
                  </a:moveTo>
                  <a:cubicBezTo>
                    <a:pt x="6" y="14"/>
                    <a:pt x="13" y="7"/>
                    <a:pt x="21" y="7"/>
                  </a:cubicBezTo>
                  <a:cubicBezTo>
                    <a:pt x="24" y="7"/>
                    <a:pt x="26" y="7"/>
                    <a:pt x="28" y="9"/>
                  </a:cubicBezTo>
                  <a:cubicBezTo>
                    <a:pt x="26" y="4"/>
                    <a:pt x="21" y="0"/>
                    <a:pt x="15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21"/>
                    <a:pt x="3" y="26"/>
                    <a:pt x="8" y="29"/>
                  </a:cubicBezTo>
                  <a:cubicBezTo>
                    <a:pt x="7" y="27"/>
                    <a:pt x="6" y="25"/>
                    <a:pt x="6" y="22"/>
                  </a:cubicBezTo>
                </a:path>
              </a:pathLst>
            </a:custGeom>
            <a:solidFill>
              <a:srgbClr val="DDAA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7" name="Freeform 178"/>
            <p:cNvSpPr/>
            <p:nvPr/>
          </p:nvSpPr>
          <p:spPr bwMode="auto">
            <a:xfrm>
              <a:off x="595754" y="1497542"/>
              <a:ext cx="1140206" cy="821220"/>
            </a:xfrm>
            <a:custGeom>
              <a:avLst/>
              <a:gdLst>
                <a:gd name="T0" fmla="*/ 421 w 426"/>
                <a:gd name="T1" fmla="*/ 130 h 307"/>
                <a:gd name="T2" fmla="*/ 109 w 426"/>
                <a:gd name="T3" fmla="*/ 21 h 307"/>
                <a:gd name="T4" fmla="*/ 122 w 426"/>
                <a:gd name="T5" fmla="*/ 2 h 307"/>
                <a:gd name="T6" fmla="*/ 59 w 426"/>
                <a:gd name="T7" fmla="*/ 42 h 307"/>
                <a:gd name="T8" fmla="*/ 49 w 426"/>
                <a:gd name="T9" fmla="*/ 50 h 307"/>
                <a:gd name="T10" fmla="*/ 48 w 426"/>
                <a:gd name="T11" fmla="*/ 51 h 307"/>
                <a:gd name="T12" fmla="*/ 49 w 426"/>
                <a:gd name="T13" fmla="*/ 51 h 307"/>
                <a:gd name="T14" fmla="*/ 33 w 426"/>
                <a:gd name="T15" fmla="*/ 105 h 307"/>
                <a:gd name="T16" fmla="*/ 28 w 426"/>
                <a:gd name="T17" fmla="*/ 290 h 307"/>
                <a:gd name="T18" fmla="*/ 28 w 426"/>
                <a:gd name="T19" fmla="*/ 291 h 307"/>
                <a:gd name="T20" fmla="*/ 31 w 426"/>
                <a:gd name="T21" fmla="*/ 299 h 307"/>
                <a:gd name="T22" fmla="*/ 37 w 426"/>
                <a:gd name="T23" fmla="*/ 288 h 307"/>
                <a:gd name="T24" fmla="*/ 44 w 426"/>
                <a:gd name="T25" fmla="*/ 244 h 307"/>
                <a:gd name="T26" fmla="*/ 64 w 426"/>
                <a:gd name="T27" fmla="*/ 159 h 307"/>
                <a:gd name="T28" fmla="*/ 70 w 426"/>
                <a:gd name="T29" fmla="*/ 160 h 307"/>
                <a:gd name="T30" fmla="*/ 313 w 426"/>
                <a:gd name="T31" fmla="*/ 202 h 307"/>
                <a:gd name="T32" fmla="*/ 303 w 426"/>
                <a:gd name="T33" fmla="*/ 193 h 307"/>
                <a:gd name="T34" fmla="*/ 352 w 426"/>
                <a:gd name="T35" fmla="*/ 179 h 307"/>
                <a:gd name="T36" fmla="*/ 370 w 426"/>
                <a:gd name="T37" fmla="*/ 176 h 307"/>
                <a:gd name="T38" fmla="*/ 379 w 426"/>
                <a:gd name="T39" fmla="*/ 189 h 307"/>
                <a:gd name="T40" fmla="*/ 387 w 426"/>
                <a:gd name="T41" fmla="*/ 227 h 307"/>
                <a:gd name="T42" fmla="*/ 399 w 426"/>
                <a:gd name="T43" fmla="*/ 307 h 307"/>
                <a:gd name="T44" fmla="*/ 407 w 426"/>
                <a:gd name="T45" fmla="*/ 299 h 307"/>
                <a:gd name="T46" fmla="*/ 419 w 426"/>
                <a:gd name="T47" fmla="*/ 197 h 307"/>
                <a:gd name="T48" fmla="*/ 421 w 426"/>
                <a:gd name="T49" fmla="*/ 130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26" h="307">
                  <a:moveTo>
                    <a:pt x="421" y="130"/>
                  </a:moveTo>
                  <a:cubicBezTo>
                    <a:pt x="388" y="0"/>
                    <a:pt x="187" y="9"/>
                    <a:pt x="109" y="21"/>
                  </a:cubicBezTo>
                  <a:cubicBezTo>
                    <a:pt x="108" y="14"/>
                    <a:pt x="122" y="2"/>
                    <a:pt x="122" y="2"/>
                  </a:cubicBezTo>
                  <a:cubicBezTo>
                    <a:pt x="92" y="15"/>
                    <a:pt x="70" y="32"/>
                    <a:pt x="59" y="42"/>
                  </a:cubicBezTo>
                  <a:cubicBezTo>
                    <a:pt x="55" y="45"/>
                    <a:pt x="52" y="47"/>
                    <a:pt x="49" y="50"/>
                  </a:cubicBezTo>
                  <a:cubicBezTo>
                    <a:pt x="49" y="51"/>
                    <a:pt x="48" y="51"/>
                    <a:pt x="48" y="51"/>
                  </a:cubicBezTo>
                  <a:cubicBezTo>
                    <a:pt x="49" y="51"/>
                    <a:pt x="49" y="51"/>
                    <a:pt x="49" y="51"/>
                  </a:cubicBezTo>
                  <a:cubicBezTo>
                    <a:pt x="32" y="69"/>
                    <a:pt x="30" y="88"/>
                    <a:pt x="33" y="105"/>
                  </a:cubicBezTo>
                  <a:cubicBezTo>
                    <a:pt x="12" y="146"/>
                    <a:pt x="0" y="206"/>
                    <a:pt x="28" y="290"/>
                  </a:cubicBezTo>
                  <a:cubicBezTo>
                    <a:pt x="28" y="291"/>
                    <a:pt x="28" y="291"/>
                    <a:pt x="28" y="291"/>
                  </a:cubicBezTo>
                  <a:cubicBezTo>
                    <a:pt x="29" y="294"/>
                    <a:pt x="30" y="296"/>
                    <a:pt x="31" y="299"/>
                  </a:cubicBezTo>
                  <a:cubicBezTo>
                    <a:pt x="37" y="288"/>
                    <a:pt x="37" y="288"/>
                    <a:pt x="37" y="288"/>
                  </a:cubicBezTo>
                  <a:cubicBezTo>
                    <a:pt x="37" y="288"/>
                    <a:pt x="40" y="268"/>
                    <a:pt x="44" y="244"/>
                  </a:cubicBezTo>
                  <a:cubicBezTo>
                    <a:pt x="64" y="159"/>
                    <a:pt x="64" y="159"/>
                    <a:pt x="64" y="159"/>
                  </a:cubicBezTo>
                  <a:cubicBezTo>
                    <a:pt x="64" y="159"/>
                    <a:pt x="66" y="159"/>
                    <a:pt x="70" y="160"/>
                  </a:cubicBezTo>
                  <a:cubicBezTo>
                    <a:pt x="118" y="178"/>
                    <a:pt x="207" y="203"/>
                    <a:pt x="313" y="202"/>
                  </a:cubicBezTo>
                  <a:cubicBezTo>
                    <a:pt x="303" y="193"/>
                    <a:pt x="303" y="193"/>
                    <a:pt x="303" y="193"/>
                  </a:cubicBezTo>
                  <a:cubicBezTo>
                    <a:pt x="303" y="193"/>
                    <a:pt x="325" y="188"/>
                    <a:pt x="352" y="179"/>
                  </a:cubicBezTo>
                  <a:cubicBezTo>
                    <a:pt x="358" y="178"/>
                    <a:pt x="364" y="177"/>
                    <a:pt x="370" y="176"/>
                  </a:cubicBezTo>
                  <a:cubicBezTo>
                    <a:pt x="379" y="189"/>
                    <a:pt x="379" y="189"/>
                    <a:pt x="379" y="189"/>
                  </a:cubicBezTo>
                  <a:cubicBezTo>
                    <a:pt x="379" y="189"/>
                    <a:pt x="384" y="215"/>
                    <a:pt x="387" y="227"/>
                  </a:cubicBezTo>
                  <a:cubicBezTo>
                    <a:pt x="389" y="238"/>
                    <a:pt x="399" y="307"/>
                    <a:pt x="399" y="307"/>
                  </a:cubicBezTo>
                  <a:cubicBezTo>
                    <a:pt x="407" y="299"/>
                    <a:pt x="407" y="299"/>
                    <a:pt x="407" y="299"/>
                  </a:cubicBezTo>
                  <a:cubicBezTo>
                    <a:pt x="407" y="299"/>
                    <a:pt x="418" y="216"/>
                    <a:pt x="419" y="197"/>
                  </a:cubicBezTo>
                  <a:cubicBezTo>
                    <a:pt x="419" y="180"/>
                    <a:pt x="426" y="142"/>
                    <a:pt x="421" y="130"/>
                  </a:cubicBezTo>
                </a:path>
              </a:pathLst>
            </a:custGeom>
            <a:solidFill>
              <a:srgbClr val="753C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8" name="Freeform 179"/>
            <p:cNvSpPr/>
            <p:nvPr/>
          </p:nvSpPr>
          <p:spPr bwMode="auto">
            <a:xfrm>
              <a:off x="648918" y="5964479"/>
              <a:ext cx="446807" cy="160624"/>
            </a:xfrm>
            <a:custGeom>
              <a:avLst/>
              <a:gdLst>
                <a:gd name="T0" fmla="*/ 87 w 167"/>
                <a:gd name="T1" fmla="*/ 1 h 60"/>
                <a:gd name="T2" fmla="*/ 84 w 167"/>
                <a:gd name="T3" fmla="*/ 0 h 60"/>
                <a:gd name="T4" fmla="*/ 80 w 167"/>
                <a:gd name="T5" fmla="*/ 1 h 60"/>
                <a:gd name="T6" fmla="*/ 78 w 167"/>
                <a:gd name="T7" fmla="*/ 1 h 60"/>
                <a:gd name="T8" fmla="*/ 78 w 167"/>
                <a:gd name="T9" fmla="*/ 1 h 60"/>
                <a:gd name="T10" fmla="*/ 0 w 167"/>
                <a:gd name="T11" fmla="*/ 60 h 60"/>
                <a:gd name="T12" fmla="*/ 167 w 167"/>
                <a:gd name="T13" fmla="*/ 60 h 60"/>
                <a:gd name="T14" fmla="*/ 167 w 167"/>
                <a:gd name="T15" fmla="*/ 1 h 60"/>
                <a:gd name="T16" fmla="*/ 87 w 167"/>
                <a:gd name="T17" fmla="*/ 1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" h="60">
                  <a:moveTo>
                    <a:pt x="87" y="1"/>
                  </a:moveTo>
                  <a:cubicBezTo>
                    <a:pt x="86" y="0"/>
                    <a:pt x="85" y="0"/>
                    <a:pt x="84" y="0"/>
                  </a:cubicBezTo>
                  <a:cubicBezTo>
                    <a:pt x="82" y="0"/>
                    <a:pt x="81" y="0"/>
                    <a:pt x="80" y="1"/>
                  </a:cubicBezTo>
                  <a:cubicBezTo>
                    <a:pt x="78" y="1"/>
                    <a:pt x="78" y="1"/>
                    <a:pt x="78" y="1"/>
                  </a:cubicBezTo>
                  <a:cubicBezTo>
                    <a:pt x="78" y="1"/>
                    <a:pt x="78" y="1"/>
                    <a:pt x="78" y="1"/>
                  </a:cubicBezTo>
                  <a:cubicBezTo>
                    <a:pt x="35" y="3"/>
                    <a:pt x="0" y="28"/>
                    <a:pt x="0" y="60"/>
                  </a:cubicBezTo>
                  <a:cubicBezTo>
                    <a:pt x="167" y="60"/>
                    <a:pt x="167" y="60"/>
                    <a:pt x="167" y="60"/>
                  </a:cubicBezTo>
                  <a:cubicBezTo>
                    <a:pt x="167" y="1"/>
                    <a:pt x="167" y="1"/>
                    <a:pt x="167" y="1"/>
                  </a:cubicBezTo>
                  <a:cubicBezTo>
                    <a:pt x="87" y="1"/>
                    <a:pt x="87" y="1"/>
                    <a:pt x="87" y="1"/>
                  </a:cubicBezTo>
                </a:path>
              </a:pathLst>
            </a:custGeom>
            <a:solidFill>
              <a:srgbClr val="373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9" name="Freeform 180"/>
            <p:cNvSpPr/>
            <p:nvPr/>
          </p:nvSpPr>
          <p:spPr bwMode="auto">
            <a:xfrm>
              <a:off x="1262005" y="5964479"/>
              <a:ext cx="446807" cy="160624"/>
            </a:xfrm>
            <a:custGeom>
              <a:avLst/>
              <a:gdLst>
                <a:gd name="T0" fmla="*/ 80 w 167"/>
                <a:gd name="T1" fmla="*/ 1 h 60"/>
                <a:gd name="T2" fmla="*/ 84 w 167"/>
                <a:gd name="T3" fmla="*/ 0 h 60"/>
                <a:gd name="T4" fmla="*/ 87 w 167"/>
                <a:gd name="T5" fmla="*/ 1 h 60"/>
                <a:gd name="T6" fmla="*/ 89 w 167"/>
                <a:gd name="T7" fmla="*/ 1 h 60"/>
                <a:gd name="T8" fmla="*/ 89 w 167"/>
                <a:gd name="T9" fmla="*/ 1 h 60"/>
                <a:gd name="T10" fmla="*/ 167 w 167"/>
                <a:gd name="T11" fmla="*/ 60 h 60"/>
                <a:gd name="T12" fmla="*/ 0 w 167"/>
                <a:gd name="T13" fmla="*/ 60 h 60"/>
                <a:gd name="T14" fmla="*/ 0 w 167"/>
                <a:gd name="T15" fmla="*/ 1 h 60"/>
                <a:gd name="T16" fmla="*/ 80 w 167"/>
                <a:gd name="T17" fmla="*/ 1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" h="60">
                  <a:moveTo>
                    <a:pt x="80" y="1"/>
                  </a:moveTo>
                  <a:cubicBezTo>
                    <a:pt x="81" y="0"/>
                    <a:pt x="83" y="0"/>
                    <a:pt x="84" y="0"/>
                  </a:cubicBezTo>
                  <a:cubicBezTo>
                    <a:pt x="85" y="0"/>
                    <a:pt x="86" y="0"/>
                    <a:pt x="87" y="1"/>
                  </a:cubicBezTo>
                  <a:cubicBezTo>
                    <a:pt x="89" y="1"/>
                    <a:pt x="89" y="1"/>
                    <a:pt x="89" y="1"/>
                  </a:cubicBezTo>
                  <a:cubicBezTo>
                    <a:pt x="89" y="1"/>
                    <a:pt x="89" y="1"/>
                    <a:pt x="89" y="1"/>
                  </a:cubicBezTo>
                  <a:cubicBezTo>
                    <a:pt x="133" y="3"/>
                    <a:pt x="167" y="28"/>
                    <a:pt x="167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80" y="1"/>
                    <a:pt x="80" y="1"/>
                    <a:pt x="80" y="1"/>
                  </a:cubicBezTo>
                </a:path>
              </a:pathLst>
            </a:custGeom>
            <a:solidFill>
              <a:srgbClr val="2D2E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0" name="Freeform 181"/>
            <p:cNvSpPr/>
            <p:nvPr/>
          </p:nvSpPr>
          <p:spPr bwMode="auto">
            <a:xfrm>
              <a:off x="1301596" y="4128612"/>
              <a:ext cx="407216" cy="96149"/>
            </a:xfrm>
            <a:custGeom>
              <a:avLst/>
              <a:gdLst>
                <a:gd name="T0" fmla="*/ 9 w 152"/>
                <a:gd name="T1" fmla="*/ 36 h 36"/>
                <a:gd name="T2" fmla="*/ 143 w 152"/>
                <a:gd name="T3" fmla="*/ 36 h 36"/>
                <a:gd name="T4" fmla="*/ 152 w 152"/>
                <a:gd name="T5" fmla="*/ 27 h 36"/>
                <a:gd name="T6" fmla="*/ 152 w 152"/>
                <a:gd name="T7" fmla="*/ 9 h 36"/>
                <a:gd name="T8" fmla="*/ 143 w 152"/>
                <a:gd name="T9" fmla="*/ 0 h 36"/>
                <a:gd name="T10" fmla="*/ 9 w 152"/>
                <a:gd name="T11" fmla="*/ 0 h 36"/>
                <a:gd name="T12" fmla="*/ 0 w 152"/>
                <a:gd name="T13" fmla="*/ 9 h 36"/>
                <a:gd name="T14" fmla="*/ 0 w 152"/>
                <a:gd name="T15" fmla="*/ 27 h 36"/>
                <a:gd name="T16" fmla="*/ 9 w 152"/>
                <a:gd name="T1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2" h="36">
                  <a:moveTo>
                    <a:pt x="9" y="36"/>
                  </a:moveTo>
                  <a:cubicBezTo>
                    <a:pt x="143" y="36"/>
                    <a:pt x="143" y="36"/>
                    <a:pt x="143" y="36"/>
                  </a:cubicBezTo>
                  <a:cubicBezTo>
                    <a:pt x="148" y="36"/>
                    <a:pt x="152" y="32"/>
                    <a:pt x="152" y="27"/>
                  </a:cubicBezTo>
                  <a:cubicBezTo>
                    <a:pt x="152" y="9"/>
                    <a:pt x="152" y="9"/>
                    <a:pt x="152" y="9"/>
                  </a:cubicBezTo>
                  <a:cubicBezTo>
                    <a:pt x="152" y="4"/>
                    <a:pt x="148" y="0"/>
                    <a:pt x="143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32"/>
                    <a:pt x="4" y="36"/>
                    <a:pt x="9" y="36"/>
                  </a:cubicBezTo>
                </a:path>
              </a:pathLst>
            </a:custGeom>
            <a:solidFill>
              <a:srgbClr val="043A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1" name="Freeform 182"/>
            <p:cNvSpPr/>
            <p:nvPr/>
          </p:nvSpPr>
          <p:spPr bwMode="auto">
            <a:xfrm>
              <a:off x="636476" y="4128612"/>
              <a:ext cx="406086" cy="96149"/>
            </a:xfrm>
            <a:custGeom>
              <a:avLst/>
              <a:gdLst>
                <a:gd name="T0" fmla="*/ 9 w 152"/>
                <a:gd name="T1" fmla="*/ 36 h 36"/>
                <a:gd name="T2" fmla="*/ 143 w 152"/>
                <a:gd name="T3" fmla="*/ 36 h 36"/>
                <a:gd name="T4" fmla="*/ 152 w 152"/>
                <a:gd name="T5" fmla="*/ 27 h 36"/>
                <a:gd name="T6" fmla="*/ 152 w 152"/>
                <a:gd name="T7" fmla="*/ 9 h 36"/>
                <a:gd name="T8" fmla="*/ 143 w 152"/>
                <a:gd name="T9" fmla="*/ 0 h 36"/>
                <a:gd name="T10" fmla="*/ 9 w 152"/>
                <a:gd name="T11" fmla="*/ 0 h 36"/>
                <a:gd name="T12" fmla="*/ 0 w 152"/>
                <a:gd name="T13" fmla="*/ 9 h 36"/>
                <a:gd name="T14" fmla="*/ 0 w 152"/>
                <a:gd name="T15" fmla="*/ 27 h 36"/>
                <a:gd name="T16" fmla="*/ 9 w 152"/>
                <a:gd name="T1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2" h="36">
                  <a:moveTo>
                    <a:pt x="9" y="36"/>
                  </a:moveTo>
                  <a:cubicBezTo>
                    <a:pt x="143" y="36"/>
                    <a:pt x="143" y="36"/>
                    <a:pt x="143" y="36"/>
                  </a:cubicBezTo>
                  <a:cubicBezTo>
                    <a:pt x="148" y="36"/>
                    <a:pt x="152" y="32"/>
                    <a:pt x="152" y="27"/>
                  </a:cubicBezTo>
                  <a:cubicBezTo>
                    <a:pt x="152" y="9"/>
                    <a:pt x="152" y="9"/>
                    <a:pt x="152" y="9"/>
                  </a:cubicBezTo>
                  <a:cubicBezTo>
                    <a:pt x="152" y="4"/>
                    <a:pt x="148" y="0"/>
                    <a:pt x="143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32"/>
                    <a:pt x="4" y="36"/>
                    <a:pt x="9" y="36"/>
                  </a:cubicBezTo>
                </a:path>
              </a:pathLst>
            </a:custGeom>
            <a:solidFill>
              <a:srgbClr val="043A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2" name="Freeform 183"/>
            <p:cNvSpPr/>
            <p:nvPr/>
          </p:nvSpPr>
          <p:spPr bwMode="auto">
            <a:xfrm>
              <a:off x="2567360" y="2982750"/>
              <a:ext cx="732989" cy="200215"/>
            </a:xfrm>
            <a:custGeom>
              <a:avLst/>
              <a:gdLst>
                <a:gd name="T0" fmla="*/ 236 w 274"/>
                <a:gd name="T1" fmla="*/ 14 h 75"/>
                <a:gd name="T2" fmla="*/ 124 w 274"/>
                <a:gd name="T3" fmla="*/ 12 h 75"/>
                <a:gd name="T4" fmla="*/ 122 w 274"/>
                <a:gd name="T5" fmla="*/ 2 h 75"/>
                <a:gd name="T6" fmla="*/ 72 w 274"/>
                <a:gd name="T7" fmla="*/ 13 h 75"/>
                <a:gd name="T8" fmla="*/ 46 w 274"/>
                <a:gd name="T9" fmla="*/ 14 h 75"/>
                <a:gd name="T10" fmla="*/ 0 w 274"/>
                <a:gd name="T11" fmla="*/ 45 h 75"/>
                <a:gd name="T12" fmla="*/ 58 w 274"/>
                <a:gd name="T13" fmla="*/ 75 h 75"/>
                <a:gd name="T14" fmla="*/ 186 w 274"/>
                <a:gd name="T15" fmla="*/ 45 h 75"/>
                <a:gd name="T16" fmla="*/ 236 w 274"/>
                <a:gd name="T17" fmla="*/ 14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4" h="75">
                  <a:moveTo>
                    <a:pt x="236" y="14"/>
                  </a:moveTo>
                  <a:cubicBezTo>
                    <a:pt x="236" y="14"/>
                    <a:pt x="178" y="12"/>
                    <a:pt x="124" y="12"/>
                  </a:cubicBezTo>
                  <a:cubicBezTo>
                    <a:pt x="129" y="8"/>
                    <a:pt x="133" y="3"/>
                    <a:pt x="122" y="2"/>
                  </a:cubicBezTo>
                  <a:cubicBezTo>
                    <a:pt x="109" y="0"/>
                    <a:pt x="88" y="7"/>
                    <a:pt x="72" y="13"/>
                  </a:cubicBezTo>
                  <a:cubicBezTo>
                    <a:pt x="62" y="13"/>
                    <a:pt x="53" y="13"/>
                    <a:pt x="46" y="14"/>
                  </a:cubicBezTo>
                  <a:cubicBezTo>
                    <a:pt x="0" y="18"/>
                    <a:pt x="0" y="45"/>
                    <a:pt x="0" y="45"/>
                  </a:cubicBezTo>
                  <a:cubicBezTo>
                    <a:pt x="58" y="75"/>
                    <a:pt x="58" y="75"/>
                    <a:pt x="58" y="75"/>
                  </a:cubicBezTo>
                  <a:cubicBezTo>
                    <a:pt x="58" y="75"/>
                    <a:pt x="98" y="55"/>
                    <a:pt x="186" y="45"/>
                  </a:cubicBezTo>
                  <a:cubicBezTo>
                    <a:pt x="274" y="36"/>
                    <a:pt x="236" y="14"/>
                    <a:pt x="236" y="14"/>
                  </a:cubicBezTo>
                </a:path>
              </a:pathLst>
            </a:custGeom>
            <a:solidFill>
              <a:srgbClr val="FDD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3" name="Freeform 184"/>
            <p:cNvSpPr/>
            <p:nvPr/>
          </p:nvSpPr>
          <p:spPr bwMode="auto">
            <a:xfrm>
              <a:off x="1061791" y="2469205"/>
              <a:ext cx="139133" cy="127821"/>
            </a:xfrm>
            <a:custGeom>
              <a:avLst/>
              <a:gdLst>
                <a:gd name="T0" fmla="*/ 52 w 52"/>
                <a:gd name="T1" fmla="*/ 4 h 48"/>
                <a:gd name="T2" fmla="*/ 5 w 52"/>
                <a:gd name="T3" fmla="*/ 24 h 48"/>
                <a:gd name="T4" fmla="*/ 40 w 52"/>
                <a:gd name="T5" fmla="*/ 48 h 48"/>
                <a:gd name="T6" fmla="*/ 52 w 52"/>
                <a:gd name="T7" fmla="*/ 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48">
                  <a:moveTo>
                    <a:pt x="52" y="4"/>
                  </a:moveTo>
                  <a:cubicBezTo>
                    <a:pt x="29" y="0"/>
                    <a:pt x="10" y="8"/>
                    <a:pt x="5" y="24"/>
                  </a:cubicBezTo>
                  <a:cubicBezTo>
                    <a:pt x="0" y="40"/>
                    <a:pt x="21" y="46"/>
                    <a:pt x="40" y="48"/>
                  </a:cubicBezTo>
                  <a:cubicBezTo>
                    <a:pt x="4" y="38"/>
                    <a:pt x="26" y="2"/>
                    <a:pt x="52" y="4"/>
                  </a:cubicBezTo>
                  <a:close/>
                </a:path>
              </a:pathLst>
            </a:custGeom>
            <a:solidFill>
              <a:srgbClr val="FFAB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4" name="Freeform 185"/>
            <p:cNvSpPr/>
            <p:nvPr/>
          </p:nvSpPr>
          <p:spPr bwMode="auto">
            <a:xfrm>
              <a:off x="801625" y="2134383"/>
              <a:ext cx="201346" cy="48640"/>
            </a:xfrm>
            <a:custGeom>
              <a:avLst/>
              <a:gdLst>
                <a:gd name="T0" fmla="*/ 6 w 75"/>
                <a:gd name="T1" fmla="*/ 18 h 18"/>
                <a:gd name="T2" fmla="*/ 1 w 75"/>
                <a:gd name="T3" fmla="*/ 15 h 18"/>
                <a:gd name="T4" fmla="*/ 3 w 75"/>
                <a:gd name="T5" fmla="*/ 8 h 18"/>
                <a:gd name="T6" fmla="*/ 71 w 75"/>
                <a:gd name="T7" fmla="*/ 7 h 18"/>
                <a:gd name="T8" fmla="*/ 73 w 75"/>
                <a:gd name="T9" fmla="*/ 14 h 18"/>
                <a:gd name="T10" fmla="*/ 67 w 75"/>
                <a:gd name="T11" fmla="*/ 16 h 18"/>
                <a:gd name="T12" fmla="*/ 8 w 75"/>
                <a:gd name="T13" fmla="*/ 18 h 18"/>
                <a:gd name="T14" fmla="*/ 6 w 75"/>
                <a:gd name="T1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18">
                  <a:moveTo>
                    <a:pt x="6" y="18"/>
                  </a:moveTo>
                  <a:cubicBezTo>
                    <a:pt x="4" y="18"/>
                    <a:pt x="2" y="17"/>
                    <a:pt x="1" y="15"/>
                  </a:cubicBezTo>
                  <a:cubicBezTo>
                    <a:pt x="0" y="12"/>
                    <a:pt x="1" y="9"/>
                    <a:pt x="3" y="8"/>
                  </a:cubicBezTo>
                  <a:cubicBezTo>
                    <a:pt x="18" y="1"/>
                    <a:pt x="57" y="0"/>
                    <a:pt x="71" y="7"/>
                  </a:cubicBezTo>
                  <a:cubicBezTo>
                    <a:pt x="73" y="8"/>
                    <a:pt x="75" y="11"/>
                    <a:pt x="73" y="14"/>
                  </a:cubicBezTo>
                  <a:cubicBezTo>
                    <a:pt x="72" y="16"/>
                    <a:pt x="69" y="17"/>
                    <a:pt x="67" y="16"/>
                  </a:cubicBezTo>
                  <a:cubicBezTo>
                    <a:pt x="56" y="12"/>
                    <a:pt x="21" y="12"/>
                    <a:pt x="8" y="18"/>
                  </a:cubicBezTo>
                  <a:cubicBezTo>
                    <a:pt x="7" y="18"/>
                    <a:pt x="6" y="18"/>
                    <a:pt x="6" y="18"/>
                  </a:cubicBezTo>
                  <a:close/>
                </a:path>
              </a:pathLst>
            </a:custGeom>
            <a:solidFill>
              <a:srgbClr val="753C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pic>
          <p:nvPicPr>
            <p:cNvPr id="215" name="Picture 186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3706" y="2230531"/>
              <a:ext cx="240937" cy="240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6" name="Oval 187"/>
            <p:cNvSpPr>
              <a:spLocks noChangeArrowheads="1"/>
            </p:cNvSpPr>
            <p:nvPr/>
          </p:nvSpPr>
          <p:spPr bwMode="auto">
            <a:xfrm>
              <a:off x="817461" y="2257679"/>
              <a:ext cx="193428" cy="19455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pic>
          <p:nvPicPr>
            <p:cNvPr id="217" name="Picture 18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4609" y="2287089"/>
              <a:ext cx="136870" cy="1357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8" name="Oval 189"/>
            <p:cNvSpPr>
              <a:spLocks noChangeArrowheads="1"/>
            </p:cNvSpPr>
            <p:nvPr/>
          </p:nvSpPr>
          <p:spPr bwMode="auto">
            <a:xfrm>
              <a:off x="917003" y="2308581"/>
              <a:ext cx="23755" cy="2601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9" name="Freeform 190"/>
            <p:cNvSpPr/>
            <p:nvPr/>
          </p:nvSpPr>
          <p:spPr bwMode="auto">
            <a:xfrm>
              <a:off x="1340055" y="2134383"/>
              <a:ext cx="200215" cy="48640"/>
            </a:xfrm>
            <a:custGeom>
              <a:avLst/>
              <a:gdLst>
                <a:gd name="T0" fmla="*/ 69 w 75"/>
                <a:gd name="T1" fmla="*/ 18 h 18"/>
                <a:gd name="T2" fmla="*/ 74 w 75"/>
                <a:gd name="T3" fmla="*/ 15 h 18"/>
                <a:gd name="T4" fmla="*/ 71 w 75"/>
                <a:gd name="T5" fmla="*/ 8 h 18"/>
                <a:gd name="T6" fmla="*/ 4 w 75"/>
                <a:gd name="T7" fmla="*/ 7 h 18"/>
                <a:gd name="T8" fmla="*/ 1 w 75"/>
                <a:gd name="T9" fmla="*/ 14 h 18"/>
                <a:gd name="T10" fmla="*/ 8 w 75"/>
                <a:gd name="T11" fmla="*/ 16 h 18"/>
                <a:gd name="T12" fmla="*/ 67 w 75"/>
                <a:gd name="T13" fmla="*/ 18 h 18"/>
                <a:gd name="T14" fmla="*/ 69 w 75"/>
                <a:gd name="T1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18">
                  <a:moveTo>
                    <a:pt x="69" y="18"/>
                  </a:moveTo>
                  <a:cubicBezTo>
                    <a:pt x="71" y="18"/>
                    <a:pt x="73" y="17"/>
                    <a:pt x="74" y="15"/>
                  </a:cubicBezTo>
                  <a:cubicBezTo>
                    <a:pt x="75" y="12"/>
                    <a:pt x="74" y="9"/>
                    <a:pt x="71" y="8"/>
                  </a:cubicBezTo>
                  <a:cubicBezTo>
                    <a:pt x="56" y="1"/>
                    <a:pt x="18" y="0"/>
                    <a:pt x="4" y="7"/>
                  </a:cubicBezTo>
                  <a:cubicBezTo>
                    <a:pt x="1" y="8"/>
                    <a:pt x="0" y="11"/>
                    <a:pt x="1" y="14"/>
                  </a:cubicBezTo>
                  <a:cubicBezTo>
                    <a:pt x="2" y="16"/>
                    <a:pt x="5" y="17"/>
                    <a:pt x="8" y="16"/>
                  </a:cubicBezTo>
                  <a:cubicBezTo>
                    <a:pt x="18" y="12"/>
                    <a:pt x="54" y="12"/>
                    <a:pt x="67" y="18"/>
                  </a:cubicBezTo>
                  <a:cubicBezTo>
                    <a:pt x="67" y="18"/>
                    <a:pt x="68" y="18"/>
                    <a:pt x="69" y="18"/>
                  </a:cubicBezTo>
                  <a:close/>
                </a:path>
              </a:pathLst>
            </a:custGeom>
            <a:solidFill>
              <a:srgbClr val="753C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pic>
          <p:nvPicPr>
            <p:cNvPr id="220" name="Picture 19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7251" y="2230531"/>
              <a:ext cx="240937" cy="240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1" name="Oval 192"/>
            <p:cNvSpPr>
              <a:spLocks noChangeArrowheads="1"/>
            </p:cNvSpPr>
            <p:nvPr/>
          </p:nvSpPr>
          <p:spPr bwMode="auto">
            <a:xfrm>
              <a:off x="1331006" y="2257679"/>
              <a:ext cx="193428" cy="19455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pic>
          <p:nvPicPr>
            <p:cNvPr id="222" name="Picture 19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5891" y="2287089"/>
              <a:ext cx="135739" cy="1357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3" name="Oval 194"/>
            <p:cNvSpPr>
              <a:spLocks noChangeArrowheads="1"/>
            </p:cNvSpPr>
            <p:nvPr/>
          </p:nvSpPr>
          <p:spPr bwMode="auto">
            <a:xfrm>
              <a:off x="1398875" y="2308581"/>
              <a:ext cx="26017" cy="2601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pic>
          <p:nvPicPr>
            <p:cNvPr id="224" name="Picture 19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2249" y="2624174"/>
              <a:ext cx="425315" cy="168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" name="Freeform 196"/>
            <p:cNvSpPr>
              <a:spLocks noEditPoints="1"/>
            </p:cNvSpPr>
            <p:nvPr/>
          </p:nvSpPr>
          <p:spPr bwMode="auto">
            <a:xfrm>
              <a:off x="652312" y="2195465"/>
              <a:ext cx="1040664" cy="324642"/>
            </a:xfrm>
            <a:custGeom>
              <a:avLst/>
              <a:gdLst>
                <a:gd name="T0" fmla="*/ 385 w 389"/>
                <a:gd name="T1" fmla="*/ 7 h 121"/>
                <a:gd name="T2" fmla="*/ 354 w 389"/>
                <a:gd name="T3" fmla="*/ 7 h 121"/>
                <a:gd name="T4" fmla="*/ 243 w 389"/>
                <a:gd name="T5" fmla="*/ 14 h 121"/>
                <a:gd name="T6" fmla="*/ 194 w 389"/>
                <a:gd name="T7" fmla="*/ 18 h 121"/>
                <a:gd name="T8" fmla="*/ 146 w 389"/>
                <a:gd name="T9" fmla="*/ 14 h 121"/>
                <a:gd name="T10" fmla="*/ 35 w 389"/>
                <a:gd name="T11" fmla="*/ 7 h 121"/>
                <a:gd name="T12" fmla="*/ 4 w 389"/>
                <a:gd name="T13" fmla="*/ 7 h 121"/>
                <a:gd name="T14" fmla="*/ 4 w 389"/>
                <a:gd name="T15" fmla="*/ 34 h 121"/>
                <a:gd name="T16" fmla="*/ 13 w 389"/>
                <a:gd name="T17" fmla="*/ 40 h 121"/>
                <a:gd name="T18" fmla="*/ 23 w 389"/>
                <a:gd name="T19" fmla="*/ 81 h 121"/>
                <a:gd name="T20" fmla="*/ 38 w 389"/>
                <a:gd name="T21" fmla="*/ 105 h 121"/>
                <a:gd name="T22" fmla="*/ 61 w 389"/>
                <a:gd name="T23" fmla="*/ 117 h 121"/>
                <a:gd name="T24" fmla="*/ 128 w 389"/>
                <a:gd name="T25" fmla="*/ 111 h 121"/>
                <a:gd name="T26" fmla="*/ 167 w 389"/>
                <a:gd name="T27" fmla="*/ 58 h 121"/>
                <a:gd name="T28" fmla="*/ 191 w 389"/>
                <a:gd name="T29" fmla="*/ 35 h 121"/>
                <a:gd name="T30" fmla="*/ 193 w 389"/>
                <a:gd name="T31" fmla="*/ 35 h 121"/>
                <a:gd name="T32" fmla="*/ 198 w 389"/>
                <a:gd name="T33" fmla="*/ 35 h 121"/>
                <a:gd name="T34" fmla="*/ 222 w 389"/>
                <a:gd name="T35" fmla="*/ 58 h 121"/>
                <a:gd name="T36" fmla="*/ 261 w 389"/>
                <a:gd name="T37" fmla="*/ 111 h 121"/>
                <a:gd name="T38" fmla="*/ 328 w 389"/>
                <a:gd name="T39" fmla="*/ 117 h 121"/>
                <a:gd name="T40" fmla="*/ 350 w 389"/>
                <a:gd name="T41" fmla="*/ 105 h 121"/>
                <a:gd name="T42" fmla="*/ 366 w 389"/>
                <a:gd name="T43" fmla="*/ 81 h 121"/>
                <a:gd name="T44" fmla="*/ 376 w 389"/>
                <a:gd name="T45" fmla="*/ 40 h 121"/>
                <a:gd name="T46" fmla="*/ 385 w 389"/>
                <a:gd name="T47" fmla="*/ 34 h 121"/>
                <a:gd name="T48" fmla="*/ 385 w 389"/>
                <a:gd name="T49" fmla="*/ 7 h 121"/>
                <a:gd name="T50" fmla="*/ 156 w 389"/>
                <a:gd name="T51" fmla="*/ 58 h 121"/>
                <a:gd name="T52" fmla="*/ 121 w 389"/>
                <a:gd name="T53" fmla="*/ 106 h 121"/>
                <a:gd name="T54" fmla="*/ 56 w 389"/>
                <a:gd name="T55" fmla="*/ 108 h 121"/>
                <a:gd name="T56" fmla="*/ 25 w 389"/>
                <a:gd name="T57" fmla="*/ 27 h 121"/>
                <a:gd name="T58" fmla="*/ 85 w 389"/>
                <a:gd name="T59" fmla="*/ 15 h 121"/>
                <a:gd name="T60" fmla="*/ 142 w 389"/>
                <a:gd name="T61" fmla="*/ 21 h 121"/>
                <a:gd name="T62" fmla="*/ 156 w 389"/>
                <a:gd name="T63" fmla="*/ 58 h 121"/>
                <a:gd name="T64" fmla="*/ 333 w 389"/>
                <a:gd name="T65" fmla="*/ 108 h 121"/>
                <a:gd name="T66" fmla="*/ 268 w 389"/>
                <a:gd name="T67" fmla="*/ 106 h 121"/>
                <a:gd name="T68" fmla="*/ 233 w 389"/>
                <a:gd name="T69" fmla="*/ 58 h 121"/>
                <a:gd name="T70" fmla="*/ 246 w 389"/>
                <a:gd name="T71" fmla="*/ 21 h 121"/>
                <a:gd name="T72" fmla="*/ 304 w 389"/>
                <a:gd name="T73" fmla="*/ 15 h 121"/>
                <a:gd name="T74" fmla="*/ 364 w 389"/>
                <a:gd name="T75" fmla="*/ 27 h 121"/>
                <a:gd name="T76" fmla="*/ 333 w 389"/>
                <a:gd name="T77" fmla="*/ 108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89" h="121">
                  <a:moveTo>
                    <a:pt x="385" y="7"/>
                  </a:moveTo>
                  <a:cubicBezTo>
                    <a:pt x="385" y="7"/>
                    <a:pt x="362" y="7"/>
                    <a:pt x="354" y="7"/>
                  </a:cubicBezTo>
                  <a:cubicBezTo>
                    <a:pt x="346" y="8"/>
                    <a:pt x="310" y="0"/>
                    <a:pt x="243" y="14"/>
                  </a:cubicBezTo>
                  <a:cubicBezTo>
                    <a:pt x="243" y="14"/>
                    <a:pt x="222" y="18"/>
                    <a:pt x="194" y="18"/>
                  </a:cubicBezTo>
                  <a:cubicBezTo>
                    <a:pt x="167" y="18"/>
                    <a:pt x="146" y="14"/>
                    <a:pt x="146" y="14"/>
                  </a:cubicBezTo>
                  <a:cubicBezTo>
                    <a:pt x="79" y="0"/>
                    <a:pt x="43" y="8"/>
                    <a:pt x="35" y="7"/>
                  </a:cubicBezTo>
                  <a:cubicBezTo>
                    <a:pt x="26" y="7"/>
                    <a:pt x="4" y="7"/>
                    <a:pt x="4" y="7"/>
                  </a:cubicBezTo>
                  <a:cubicBezTo>
                    <a:pt x="0" y="21"/>
                    <a:pt x="3" y="33"/>
                    <a:pt x="4" y="34"/>
                  </a:cubicBezTo>
                  <a:cubicBezTo>
                    <a:pt x="5" y="34"/>
                    <a:pt x="9" y="34"/>
                    <a:pt x="13" y="40"/>
                  </a:cubicBezTo>
                  <a:cubicBezTo>
                    <a:pt x="17" y="46"/>
                    <a:pt x="17" y="62"/>
                    <a:pt x="23" y="81"/>
                  </a:cubicBezTo>
                  <a:cubicBezTo>
                    <a:pt x="26" y="90"/>
                    <a:pt x="32" y="99"/>
                    <a:pt x="38" y="105"/>
                  </a:cubicBezTo>
                  <a:cubicBezTo>
                    <a:pt x="46" y="112"/>
                    <a:pt x="55" y="115"/>
                    <a:pt x="61" y="117"/>
                  </a:cubicBezTo>
                  <a:cubicBezTo>
                    <a:pt x="72" y="119"/>
                    <a:pt x="106" y="121"/>
                    <a:pt x="128" y="111"/>
                  </a:cubicBezTo>
                  <a:cubicBezTo>
                    <a:pt x="149" y="101"/>
                    <a:pt x="159" y="80"/>
                    <a:pt x="167" y="58"/>
                  </a:cubicBezTo>
                  <a:cubicBezTo>
                    <a:pt x="175" y="36"/>
                    <a:pt x="191" y="35"/>
                    <a:pt x="191" y="35"/>
                  </a:cubicBezTo>
                  <a:cubicBezTo>
                    <a:pt x="191" y="35"/>
                    <a:pt x="191" y="35"/>
                    <a:pt x="193" y="35"/>
                  </a:cubicBezTo>
                  <a:cubicBezTo>
                    <a:pt x="196" y="35"/>
                    <a:pt x="198" y="35"/>
                    <a:pt x="198" y="35"/>
                  </a:cubicBezTo>
                  <a:cubicBezTo>
                    <a:pt x="198" y="35"/>
                    <a:pt x="214" y="36"/>
                    <a:pt x="222" y="58"/>
                  </a:cubicBezTo>
                  <a:cubicBezTo>
                    <a:pt x="230" y="80"/>
                    <a:pt x="240" y="101"/>
                    <a:pt x="261" y="111"/>
                  </a:cubicBezTo>
                  <a:cubicBezTo>
                    <a:pt x="282" y="121"/>
                    <a:pt x="317" y="119"/>
                    <a:pt x="328" y="117"/>
                  </a:cubicBezTo>
                  <a:cubicBezTo>
                    <a:pt x="334" y="115"/>
                    <a:pt x="343" y="112"/>
                    <a:pt x="350" y="105"/>
                  </a:cubicBezTo>
                  <a:cubicBezTo>
                    <a:pt x="357" y="99"/>
                    <a:pt x="363" y="90"/>
                    <a:pt x="366" y="81"/>
                  </a:cubicBezTo>
                  <a:cubicBezTo>
                    <a:pt x="371" y="62"/>
                    <a:pt x="372" y="46"/>
                    <a:pt x="376" y="40"/>
                  </a:cubicBezTo>
                  <a:cubicBezTo>
                    <a:pt x="379" y="34"/>
                    <a:pt x="384" y="34"/>
                    <a:pt x="385" y="34"/>
                  </a:cubicBezTo>
                  <a:cubicBezTo>
                    <a:pt x="386" y="33"/>
                    <a:pt x="389" y="21"/>
                    <a:pt x="385" y="7"/>
                  </a:cubicBezTo>
                  <a:moveTo>
                    <a:pt x="156" y="58"/>
                  </a:moveTo>
                  <a:cubicBezTo>
                    <a:pt x="154" y="70"/>
                    <a:pt x="145" y="98"/>
                    <a:pt x="121" y="106"/>
                  </a:cubicBezTo>
                  <a:cubicBezTo>
                    <a:pt x="84" y="119"/>
                    <a:pt x="56" y="108"/>
                    <a:pt x="56" y="108"/>
                  </a:cubicBezTo>
                  <a:cubicBezTo>
                    <a:pt x="27" y="100"/>
                    <a:pt x="19" y="40"/>
                    <a:pt x="25" y="27"/>
                  </a:cubicBezTo>
                  <a:cubicBezTo>
                    <a:pt x="31" y="15"/>
                    <a:pt x="49" y="15"/>
                    <a:pt x="85" y="15"/>
                  </a:cubicBezTo>
                  <a:cubicBezTo>
                    <a:pt x="121" y="15"/>
                    <a:pt x="142" y="21"/>
                    <a:pt x="142" y="21"/>
                  </a:cubicBezTo>
                  <a:cubicBezTo>
                    <a:pt x="161" y="27"/>
                    <a:pt x="158" y="46"/>
                    <a:pt x="156" y="58"/>
                  </a:cubicBezTo>
                  <a:moveTo>
                    <a:pt x="333" y="108"/>
                  </a:moveTo>
                  <a:cubicBezTo>
                    <a:pt x="333" y="108"/>
                    <a:pt x="305" y="119"/>
                    <a:pt x="268" y="106"/>
                  </a:cubicBezTo>
                  <a:cubicBezTo>
                    <a:pt x="244" y="98"/>
                    <a:pt x="235" y="70"/>
                    <a:pt x="233" y="58"/>
                  </a:cubicBezTo>
                  <a:cubicBezTo>
                    <a:pt x="231" y="46"/>
                    <a:pt x="228" y="27"/>
                    <a:pt x="246" y="21"/>
                  </a:cubicBezTo>
                  <a:cubicBezTo>
                    <a:pt x="246" y="21"/>
                    <a:pt x="268" y="15"/>
                    <a:pt x="304" y="15"/>
                  </a:cubicBezTo>
                  <a:cubicBezTo>
                    <a:pt x="340" y="15"/>
                    <a:pt x="358" y="15"/>
                    <a:pt x="364" y="27"/>
                  </a:cubicBezTo>
                  <a:cubicBezTo>
                    <a:pt x="370" y="40"/>
                    <a:pt x="361" y="100"/>
                    <a:pt x="333" y="108"/>
                  </a:cubicBezTo>
                </a:path>
              </a:pathLst>
            </a:custGeom>
            <a:solidFill>
              <a:srgbClr val="043A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9" name="Freeform 201"/>
            <p:cNvSpPr/>
            <p:nvPr/>
          </p:nvSpPr>
          <p:spPr bwMode="auto">
            <a:xfrm>
              <a:off x="1259743" y="5962216"/>
              <a:ext cx="210395" cy="47509"/>
            </a:xfrm>
            <a:custGeom>
              <a:avLst/>
              <a:gdLst>
                <a:gd name="T0" fmla="*/ 0 w 79"/>
                <a:gd name="T1" fmla="*/ 0 h 18"/>
                <a:gd name="T2" fmla="*/ 1 w 79"/>
                <a:gd name="T3" fmla="*/ 18 h 18"/>
                <a:gd name="T4" fmla="*/ 1 w 79"/>
                <a:gd name="T5" fmla="*/ 2 h 18"/>
                <a:gd name="T6" fmla="*/ 79 w 79"/>
                <a:gd name="T7" fmla="*/ 2 h 18"/>
                <a:gd name="T8" fmla="*/ 0 w 79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18">
                  <a:moveTo>
                    <a:pt x="0" y="0"/>
                  </a:moveTo>
                  <a:cubicBezTo>
                    <a:pt x="1" y="18"/>
                    <a:pt x="1" y="18"/>
                    <a:pt x="1" y="18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79" y="2"/>
                    <a:pt x="79" y="2"/>
                    <a:pt x="79" y="2"/>
                  </a:cubicBezTo>
                  <a:cubicBezTo>
                    <a:pt x="53" y="1"/>
                    <a:pt x="27" y="1"/>
                    <a:pt x="0" y="0"/>
                  </a:cubicBezTo>
                </a:path>
              </a:pathLst>
            </a:custGeom>
            <a:solidFill>
              <a:srgbClr val="3233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0" name="Freeform 202"/>
            <p:cNvSpPr/>
            <p:nvPr/>
          </p:nvSpPr>
          <p:spPr bwMode="auto">
            <a:xfrm>
              <a:off x="1010888" y="5964479"/>
              <a:ext cx="88230" cy="45246"/>
            </a:xfrm>
            <a:custGeom>
              <a:avLst/>
              <a:gdLst>
                <a:gd name="T0" fmla="*/ 33 w 33"/>
                <a:gd name="T1" fmla="*/ 0 h 17"/>
                <a:gd name="T2" fmla="*/ 0 w 33"/>
                <a:gd name="T3" fmla="*/ 1 h 17"/>
                <a:gd name="T4" fmla="*/ 32 w 33"/>
                <a:gd name="T5" fmla="*/ 1 h 17"/>
                <a:gd name="T6" fmla="*/ 32 w 33"/>
                <a:gd name="T7" fmla="*/ 17 h 17"/>
                <a:gd name="T8" fmla="*/ 33 w 33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7">
                  <a:moveTo>
                    <a:pt x="33" y="0"/>
                  </a:moveTo>
                  <a:cubicBezTo>
                    <a:pt x="22" y="0"/>
                    <a:pt x="11" y="0"/>
                    <a:pt x="0" y="1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3" y="0"/>
                    <a:pt x="33" y="0"/>
                    <a:pt x="33" y="0"/>
                  </a:cubicBezTo>
                </a:path>
              </a:pathLst>
            </a:custGeom>
            <a:solidFill>
              <a:srgbClr val="292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1" name="Freeform 203"/>
            <p:cNvSpPr/>
            <p:nvPr/>
          </p:nvSpPr>
          <p:spPr bwMode="auto">
            <a:xfrm>
              <a:off x="648918" y="5966741"/>
              <a:ext cx="446807" cy="158362"/>
            </a:xfrm>
            <a:custGeom>
              <a:avLst/>
              <a:gdLst>
                <a:gd name="T0" fmla="*/ 167 w 167"/>
                <a:gd name="T1" fmla="*/ 0 h 59"/>
                <a:gd name="T2" fmla="*/ 135 w 167"/>
                <a:gd name="T3" fmla="*/ 0 h 59"/>
                <a:gd name="T4" fmla="*/ 57 w 167"/>
                <a:gd name="T5" fmla="*/ 3 h 59"/>
                <a:gd name="T6" fmla="*/ 0 w 167"/>
                <a:gd name="T7" fmla="*/ 59 h 59"/>
                <a:gd name="T8" fmla="*/ 167 w 167"/>
                <a:gd name="T9" fmla="*/ 59 h 59"/>
                <a:gd name="T10" fmla="*/ 167 w 167"/>
                <a:gd name="T11" fmla="*/ 16 h 59"/>
                <a:gd name="T12" fmla="*/ 167 w 167"/>
                <a:gd name="T13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7" h="59">
                  <a:moveTo>
                    <a:pt x="167" y="0"/>
                  </a:moveTo>
                  <a:cubicBezTo>
                    <a:pt x="135" y="0"/>
                    <a:pt x="135" y="0"/>
                    <a:pt x="135" y="0"/>
                  </a:cubicBezTo>
                  <a:cubicBezTo>
                    <a:pt x="108" y="0"/>
                    <a:pt x="82" y="1"/>
                    <a:pt x="57" y="3"/>
                  </a:cubicBezTo>
                  <a:cubicBezTo>
                    <a:pt x="24" y="11"/>
                    <a:pt x="0" y="33"/>
                    <a:pt x="0" y="59"/>
                  </a:cubicBezTo>
                  <a:cubicBezTo>
                    <a:pt x="167" y="59"/>
                    <a:pt x="167" y="59"/>
                    <a:pt x="167" y="59"/>
                  </a:cubicBezTo>
                  <a:cubicBezTo>
                    <a:pt x="167" y="16"/>
                    <a:pt x="167" y="16"/>
                    <a:pt x="167" y="16"/>
                  </a:cubicBezTo>
                  <a:cubicBezTo>
                    <a:pt x="167" y="0"/>
                    <a:pt x="167" y="0"/>
                    <a:pt x="167" y="0"/>
                  </a:cubicBezTo>
                </a:path>
              </a:pathLst>
            </a:custGeom>
            <a:solidFill>
              <a:srgbClr val="3233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2" name="Freeform 204"/>
            <p:cNvSpPr/>
            <p:nvPr/>
          </p:nvSpPr>
          <p:spPr bwMode="auto">
            <a:xfrm>
              <a:off x="1262005" y="5966741"/>
              <a:ext cx="446807" cy="158362"/>
            </a:xfrm>
            <a:custGeom>
              <a:avLst/>
              <a:gdLst>
                <a:gd name="T0" fmla="*/ 78 w 167"/>
                <a:gd name="T1" fmla="*/ 0 h 59"/>
                <a:gd name="T2" fmla="*/ 0 w 167"/>
                <a:gd name="T3" fmla="*/ 0 h 59"/>
                <a:gd name="T4" fmla="*/ 0 w 167"/>
                <a:gd name="T5" fmla="*/ 16 h 59"/>
                <a:gd name="T6" fmla="*/ 0 w 167"/>
                <a:gd name="T7" fmla="*/ 59 h 59"/>
                <a:gd name="T8" fmla="*/ 167 w 167"/>
                <a:gd name="T9" fmla="*/ 59 h 59"/>
                <a:gd name="T10" fmla="*/ 95 w 167"/>
                <a:gd name="T11" fmla="*/ 0 h 59"/>
                <a:gd name="T12" fmla="*/ 78 w 167"/>
                <a:gd name="T13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7" h="59">
                  <a:moveTo>
                    <a:pt x="7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167" y="59"/>
                    <a:pt x="167" y="59"/>
                    <a:pt x="167" y="59"/>
                  </a:cubicBezTo>
                  <a:cubicBezTo>
                    <a:pt x="167" y="29"/>
                    <a:pt x="136" y="4"/>
                    <a:pt x="95" y="0"/>
                  </a:cubicBezTo>
                  <a:cubicBezTo>
                    <a:pt x="89" y="0"/>
                    <a:pt x="84" y="0"/>
                    <a:pt x="78" y="0"/>
                  </a:cubicBezTo>
                </a:path>
              </a:pathLst>
            </a:custGeom>
            <a:solidFill>
              <a:srgbClr val="292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6385560" y="1259205"/>
            <a:ext cx="5232400" cy="4006215"/>
            <a:chOff x="10952" y="6326"/>
            <a:chExt cx="8240" cy="6309"/>
          </a:xfrm>
        </p:grpSpPr>
        <p:sp>
          <p:nvSpPr>
            <p:cNvPr id="41" name="Text Box 12"/>
            <p:cNvSpPr txBox="1"/>
            <p:nvPr/>
          </p:nvSpPr>
          <p:spPr>
            <a:xfrm>
              <a:off x="12135" y="7707"/>
              <a:ext cx="7055" cy="1016"/>
            </a:xfrm>
            <a:prstGeom prst="rect">
              <a:avLst/>
            </a:prstGeom>
          </p:spPr>
          <p:style>
            <a:lnRef idx="0">
              <a:srgbClr val="FFFFFF"/>
            </a:lnRef>
            <a:fillRef idx="3">
              <a:srgbClr val="FFFFFF"/>
            </a:fillRef>
            <a:effectRef idx="3">
              <a:srgbClr val="FFFFFF"/>
            </a:effectRef>
            <a:fontRef idx="minor">
              <a:srgbClr val="FFFFFF"/>
            </a:fontRef>
          </p:style>
          <p:txBody>
            <a:bodyPr wrap="square">
              <a:spAutoFit/>
              <a:scene3d>
                <a:camera prst="orthographicFront"/>
                <a:lightRig rig="threePt" dir="t"/>
              </a:scene3d>
            </a:bodyPr>
            <a:p>
              <a:pPr algn="ctr" eaLnBrk="0" fontAlgn="base" hangingPunct="0"/>
              <a:endParaRPr lang="zh-CN" altLang="en-US" b="1" strike="noStrike" noProof="1" dirty="0"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0" fontAlgn="base" hangingPunct="0"/>
              <a:r>
                <a:rPr lang="zh-CN" altLang="en-US" b="1" strike="noStrike" noProof="1" dirty="0">
                  <a:solidFill>
                    <a:srgbClr val="000000"/>
                  </a:solidFill>
                  <a:effectLst>
                    <a:outerShdw blurRad="38100" dist="19050" dir="2700000" algn="tl" rotWithShape="0">
                      <a:srgbClr val="000000">
                        <a:alpha val="40000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以投资运营为核心的医院自营业务板块</a:t>
              </a:r>
              <a:endParaRPr lang="zh-CN" altLang="en-US" b="1" strike="noStrike" noProof="1" dirty="0"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8" name="Oval 7"/>
            <p:cNvSpPr>
              <a:spLocks noChangeArrowheads="1"/>
            </p:cNvSpPr>
            <p:nvPr/>
          </p:nvSpPr>
          <p:spPr bwMode="gray">
            <a:xfrm>
              <a:off x="10968" y="11573"/>
              <a:ext cx="1060" cy="1063"/>
            </a:xfrm>
            <a:prstGeom prst="ellipse">
              <a:avLst/>
            </a:prstGeom>
            <a:gradFill rotWithShape="1">
              <a:gsLst>
                <a:gs pos="0">
                  <a:srgbClr val="7F9C2E"/>
                </a:gs>
                <a:gs pos="100000">
                  <a:srgbClr val="7F9C2E">
                    <a:gamma/>
                    <a:shade val="35686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>
              <a:prstShdw prst="shdw12" dist="76200" dir="10800000">
                <a:srgbClr val="001D3A">
                  <a:alpha val="50000"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3300"/>
                  </a:solidFill>
                  <a:round/>
                </a14:hiddenLine>
              </a:ext>
            </a:extLst>
          </p:spPr>
          <p:txBody>
            <a:bodyPr wrap="none" anchor="ctr"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MS PGothic" panose="020B0600070205080204" charset="-128"/>
              </a:endParaRPr>
            </a:p>
          </p:txBody>
        </p:sp>
        <p:sp>
          <p:nvSpPr>
            <p:cNvPr id="7" name="Oval 7"/>
            <p:cNvSpPr>
              <a:spLocks noChangeArrowheads="1"/>
            </p:cNvSpPr>
            <p:nvPr/>
          </p:nvSpPr>
          <p:spPr bwMode="gray">
            <a:xfrm>
              <a:off x="10952" y="6326"/>
              <a:ext cx="1060" cy="1063"/>
            </a:xfrm>
            <a:prstGeom prst="ellipse">
              <a:avLst/>
            </a:prstGeom>
            <a:gradFill rotWithShape="1">
              <a:gsLst>
                <a:gs pos="0">
                  <a:srgbClr val="7F9C2E"/>
                </a:gs>
                <a:gs pos="100000">
                  <a:srgbClr val="7F9C2E">
                    <a:gamma/>
                    <a:shade val="35686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>
              <a:prstShdw prst="shdw12" dist="76200" dir="10800000">
                <a:srgbClr val="001D3A">
                  <a:alpha val="50000"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3300"/>
                  </a:solidFill>
                  <a:round/>
                </a14:hiddenLine>
              </a:ext>
            </a:extLst>
          </p:spPr>
          <p:txBody>
            <a:bodyPr wrap="none" anchor="ctr"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MS PGothic" panose="020B0600070205080204" charset="-128"/>
              </a:endParaRPr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gray">
            <a:xfrm>
              <a:off x="10952" y="7663"/>
              <a:ext cx="1060" cy="1060"/>
            </a:xfrm>
            <a:prstGeom prst="ellipse">
              <a:avLst/>
            </a:prstGeom>
            <a:gradFill rotWithShape="1">
              <a:gsLst>
                <a:gs pos="0">
                  <a:srgbClr val="7F9C2E"/>
                </a:gs>
                <a:gs pos="100000">
                  <a:srgbClr val="7F9C2E">
                    <a:gamma/>
                    <a:shade val="35686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>
              <a:prstShdw prst="shdw12" dist="76200" dir="10800000">
                <a:srgbClr val="001D3A">
                  <a:alpha val="50000"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3300"/>
                  </a:solidFill>
                  <a:round/>
                </a14:hiddenLine>
              </a:ext>
            </a:extLst>
          </p:spPr>
          <p:txBody>
            <a:bodyPr wrap="none" anchor="ctr"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MS PGothic" panose="020B0600070205080204" charset="-128"/>
              </a:endParaRPr>
            </a:p>
          </p:txBody>
        </p:sp>
        <p:sp>
          <p:nvSpPr>
            <p:cNvPr id="10" name="Oval 7"/>
            <p:cNvSpPr>
              <a:spLocks noChangeArrowheads="1"/>
            </p:cNvSpPr>
            <p:nvPr/>
          </p:nvSpPr>
          <p:spPr bwMode="gray">
            <a:xfrm>
              <a:off x="10952" y="8928"/>
              <a:ext cx="1060" cy="1063"/>
            </a:xfrm>
            <a:prstGeom prst="ellipse">
              <a:avLst/>
            </a:prstGeom>
            <a:gradFill rotWithShape="1">
              <a:gsLst>
                <a:gs pos="0">
                  <a:srgbClr val="7F9C2E"/>
                </a:gs>
                <a:gs pos="100000">
                  <a:srgbClr val="7F9C2E">
                    <a:gamma/>
                    <a:shade val="35686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>
              <a:prstShdw prst="shdw12" dist="76200" dir="10800000">
                <a:srgbClr val="001D3A">
                  <a:alpha val="50000"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3300"/>
                  </a:solidFill>
                  <a:round/>
                </a14:hiddenLine>
              </a:ext>
            </a:extLst>
          </p:spPr>
          <p:txBody>
            <a:bodyPr wrap="none" anchor="ctr"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MS PGothic" panose="020B0600070205080204" charset="-128"/>
              </a:endParaRPr>
            </a:p>
          </p:txBody>
        </p:sp>
        <p:sp>
          <p:nvSpPr>
            <p:cNvPr id="11" name="Oval 7"/>
            <p:cNvSpPr>
              <a:spLocks noChangeArrowheads="1"/>
            </p:cNvSpPr>
            <p:nvPr/>
          </p:nvSpPr>
          <p:spPr bwMode="gray">
            <a:xfrm>
              <a:off x="10952" y="10336"/>
              <a:ext cx="1060" cy="1063"/>
            </a:xfrm>
            <a:prstGeom prst="ellipse">
              <a:avLst/>
            </a:prstGeom>
            <a:gradFill rotWithShape="1">
              <a:gsLst>
                <a:gs pos="0">
                  <a:srgbClr val="7F9C2E"/>
                </a:gs>
                <a:gs pos="100000">
                  <a:srgbClr val="7F9C2E">
                    <a:gamma/>
                    <a:shade val="35686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>
              <a:prstShdw prst="shdw12" dist="76200" dir="10800000">
                <a:srgbClr val="001D3A">
                  <a:alpha val="50000"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3300"/>
                  </a:solidFill>
                  <a:round/>
                </a14:hiddenLine>
              </a:ext>
            </a:extLst>
          </p:spPr>
          <p:txBody>
            <a:bodyPr wrap="none" anchor="ctr"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MS PGothic" panose="020B0600070205080204" charset="-128"/>
              </a:endParaRPr>
            </a:p>
          </p:txBody>
        </p:sp>
        <p:grpSp>
          <p:nvGrpSpPr>
            <p:cNvPr id="12" name="组合 11"/>
            <p:cNvGrpSpPr/>
            <p:nvPr/>
          </p:nvGrpSpPr>
          <p:grpSpPr>
            <a:xfrm>
              <a:off x="11212" y="6327"/>
              <a:ext cx="7980" cy="6210"/>
              <a:chOff x="11210" y="6378"/>
              <a:chExt cx="7980" cy="6210"/>
            </a:xfrm>
          </p:grpSpPr>
          <p:sp>
            <p:nvSpPr>
              <p:cNvPr id="13" name="Text Box 11"/>
              <p:cNvSpPr txBox="1"/>
              <p:nvPr/>
            </p:nvSpPr>
            <p:spPr>
              <a:xfrm>
                <a:off x="11235" y="11785"/>
                <a:ext cx="540" cy="58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p>
                <a:pPr eaLnBrk="0" hangingPunct="0"/>
                <a:r>
                  <a:rPr lang="en-US" altLang="zh-CN" b="1" dirty="0">
                    <a:solidFill>
                      <a:srgbClr val="FF9900"/>
                    </a:solidFill>
                    <a:latin typeface="Verdana" panose="020B0604030504040204" charset="0"/>
                    <a:ea typeface="宋体" panose="02010600030101010101" pitchFamily="2" charset="-122"/>
                  </a:rPr>
                  <a:t>5</a:t>
                </a:r>
                <a:endParaRPr lang="en-US" altLang="zh-CN" b="1" dirty="0">
                  <a:solidFill>
                    <a:srgbClr val="FF9900"/>
                  </a:solidFill>
                  <a:latin typeface="Verdana" panose="020B0604030504040204" charset="0"/>
                  <a:ea typeface="宋体" panose="02010600030101010101" pitchFamily="2" charset="-122"/>
                </a:endParaRPr>
              </a:p>
            </p:txBody>
          </p:sp>
          <p:grpSp>
            <p:nvGrpSpPr>
              <p:cNvPr id="14" name="组合 12"/>
              <p:cNvGrpSpPr/>
              <p:nvPr/>
            </p:nvGrpSpPr>
            <p:grpSpPr>
              <a:xfrm>
                <a:off x="11210" y="6378"/>
                <a:ext cx="7980" cy="6210"/>
                <a:chOff x="11209" y="6377"/>
                <a:chExt cx="7982" cy="6211"/>
              </a:xfrm>
            </p:grpSpPr>
            <p:sp>
              <p:nvSpPr>
                <p:cNvPr id="15" name="Text Box 12"/>
                <p:cNvSpPr txBox="1"/>
                <p:nvPr/>
              </p:nvSpPr>
              <p:spPr>
                <a:xfrm>
                  <a:off x="12136" y="11572"/>
                  <a:ext cx="7055" cy="1016"/>
                </a:xfrm>
                <a:prstGeom prst="rect">
                  <a:avLst/>
                </a:prstGeom>
              </p:spPr>
              <p:style>
                <a:lnRef idx="0">
                  <a:srgbClr val="FFFFFF"/>
                </a:lnRef>
                <a:fillRef idx="3">
                  <a:srgbClr val="FFFFFF"/>
                </a:fillRef>
                <a:effectRef idx="3">
                  <a:srgbClr val="FFFFFF"/>
                </a:effectRef>
                <a:fontRef idx="minor">
                  <a:srgbClr val="FFFFFF"/>
                </a:fontRef>
              </p:style>
              <p:txBody>
                <a:bodyPr wrap="square">
                  <a:spAutoFit/>
                  <a:scene3d>
                    <a:camera prst="orthographicFront"/>
                    <a:lightRig rig="threePt" dir="t"/>
                  </a:scene3d>
                </a:bodyPr>
                <a:p>
                  <a:pPr algn="ctr" eaLnBrk="0" fontAlgn="base" hangingPunct="0"/>
                  <a:r>
                    <a:rPr lang="zh-CN" altLang="en-US" b="1" strike="noStrike" noProof="1" dirty="0">
                      <a:solidFill>
                        <a:srgbClr val="000000"/>
                      </a:solidFill>
                      <a:effectLst>
                        <a:outerShdw blurRad="38100" dist="19050" dir="2700000" algn="tl" rotWithShape="0">
                          <a:srgbClr val="000000">
                            <a:alpha val="40000"/>
                          </a:srgbClr>
                        </a:outerShdw>
                      </a:effectLst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以医疗供应链及医疗设备全生命周期</a:t>
                  </a:r>
                  <a:endParaRPr lang="zh-CN" altLang="en-US" b="1" strike="noStrike" noProof="1" dirty="0">
                    <a:solidFill>
                      <a:srgbClr val="000000"/>
                    </a:solidFill>
                    <a:effectLst>
                      <a:outerShdw blurRad="38100" dist="19050" dir="27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  <a:p>
                  <a:pPr algn="ctr" eaLnBrk="0" fontAlgn="base" hangingPunct="0"/>
                  <a:r>
                    <a:rPr lang="zh-CN" altLang="en-US" b="1" strike="noStrike" noProof="1" dirty="0">
                      <a:solidFill>
                        <a:srgbClr val="000000"/>
                      </a:solidFill>
                      <a:effectLst>
                        <a:outerShdw blurRad="38100" dist="19050" dir="2700000" algn="tl" rotWithShape="0">
                          <a:srgbClr val="000000">
                            <a:alpha val="40000"/>
                          </a:srgbClr>
                        </a:outerShdw>
                      </a:effectLst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服务的业务板块</a:t>
                  </a:r>
                  <a:endParaRPr lang="zh-CN" altLang="en-US" b="1" strike="noStrike" noProof="1" dirty="0">
                    <a:solidFill>
                      <a:srgbClr val="000000"/>
                    </a:solidFill>
                    <a:effectLst>
                      <a:outerShdw blurRad="38100" dist="19050" dir="27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7" name="Text Box 12"/>
                <p:cNvSpPr txBox="1"/>
                <p:nvPr/>
              </p:nvSpPr>
              <p:spPr>
                <a:xfrm>
                  <a:off x="12117" y="10308"/>
                  <a:ext cx="7055" cy="1016"/>
                </a:xfrm>
                <a:prstGeom prst="rect">
                  <a:avLst/>
                </a:prstGeom>
              </p:spPr>
              <p:style>
                <a:lnRef idx="0">
                  <a:srgbClr val="FFFFFF"/>
                </a:lnRef>
                <a:fillRef idx="3">
                  <a:srgbClr val="FFFFFF"/>
                </a:fillRef>
                <a:effectRef idx="3">
                  <a:srgbClr val="FFFFFF"/>
                </a:effectRef>
                <a:fontRef idx="minor">
                  <a:srgbClr val="FFFFFF"/>
                </a:fontRef>
              </p:style>
              <p:txBody>
                <a:bodyPr wrap="square">
                  <a:spAutoFit/>
                  <a:scene3d>
                    <a:camera prst="orthographicFront"/>
                    <a:lightRig rig="threePt" dir="t"/>
                  </a:scene3d>
                </a:bodyPr>
                <a:p>
                  <a:pPr algn="ctr" eaLnBrk="0" fontAlgn="base" hangingPunct="0"/>
                  <a:r>
                    <a:rPr lang="zh-CN" altLang="en-US" b="1" strike="noStrike" noProof="1" dirty="0">
                      <a:solidFill>
                        <a:srgbClr val="000000"/>
                      </a:solidFill>
                      <a:effectLst>
                        <a:outerShdw blurRad="38100" dist="19050" dir="2700000" algn="tl" rotWithShape="0">
                          <a:srgbClr val="000000">
                            <a:alpha val="40000"/>
                          </a:srgbClr>
                        </a:outerShdw>
                      </a:effectLst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以公立或自营医院为依托的医养结合</a:t>
                  </a:r>
                  <a:endParaRPr lang="zh-CN" altLang="en-US" b="1" strike="noStrike" noProof="1" dirty="0">
                    <a:solidFill>
                      <a:srgbClr val="000000"/>
                    </a:solidFill>
                    <a:effectLst>
                      <a:outerShdw blurRad="38100" dist="19050" dir="27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  <a:p>
                  <a:pPr algn="ctr" eaLnBrk="0" fontAlgn="base" hangingPunct="0"/>
                  <a:r>
                    <a:rPr lang="zh-CN" altLang="en-US" b="1" strike="noStrike" noProof="1" dirty="0">
                      <a:solidFill>
                        <a:srgbClr val="000000"/>
                      </a:solidFill>
                      <a:effectLst>
                        <a:outerShdw blurRad="38100" dist="19050" dir="2700000" algn="tl" rotWithShape="0">
                          <a:srgbClr val="000000">
                            <a:alpha val="40000"/>
                          </a:srgbClr>
                        </a:outerShdw>
                      </a:effectLst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项目投资运营业务板块</a:t>
                  </a:r>
                  <a:endParaRPr lang="zh-CN" altLang="en-US" b="1" strike="noStrike" noProof="1" dirty="0">
                    <a:solidFill>
                      <a:srgbClr val="000000"/>
                    </a:solidFill>
                    <a:effectLst>
                      <a:outerShdw blurRad="38100" dist="19050" dir="27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3" name="Text Box 12"/>
                <p:cNvSpPr txBox="1"/>
                <p:nvPr/>
              </p:nvSpPr>
              <p:spPr>
                <a:xfrm>
                  <a:off x="12117" y="8979"/>
                  <a:ext cx="7055" cy="1015"/>
                </a:xfrm>
                <a:prstGeom prst="rect">
                  <a:avLst/>
                </a:prstGeom>
              </p:spPr>
              <p:style>
                <a:lnRef idx="0">
                  <a:srgbClr val="FFFFFF"/>
                </a:lnRef>
                <a:fillRef idx="3">
                  <a:srgbClr val="FFFFFF"/>
                </a:fillRef>
                <a:effectRef idx="3">
                  <a:srgbClr val="FFFFFF"/>
                </a:effectRef>
                <a:fontRef idx="minor">
                  <a:srgbClr val="FFFFFF"/>
                </a:fontRef>
              </p:style>
              <p:txBody>
                <a:bodyPr wrap="square">
                  <a:spAutoFit/>
                </a:bodyPr>
                <a:p>
                  <a:pPr algn="ctr" eaLnBrk="0" fontAlgn="base" hangingPunct="0"/>
                  <a:r>
                    <a:rPr lang="zh-CN" altLang="en-US" b="1" strike="noStrike" noProof="1" dirty="0">
                      <a:solidFill>
                        <a:srgbClr val="000000"/>
                      </a:solidFill>
                      <a:effectLst>
                        <a:outerShdw blurRad="38100" dist="19050" dir="2700000" algn="tl" rotWithShape="0">
                          <a:srgbClr val="000000">
                            <a:alpha val="40000"/>
                          </a:srgbClr>
                        </a:outerShdw>
                      </a:effectLst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以拥有合法牌照为前提的独立或合作</a:t>
                  </a:r>
                  <a:endParaRPr lang="zh-CN" altLang="en-US" b="1" strike="noStrike" noProof="1" dirty="0">
                    <a:solidFill>
                      <a:srgbClr val="000000"/>
                    </a:solidFill>
                    <a:effectLst>
                      <a:outerShdw blurRad="38100" dist="19050" dir="27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  <a:p>
                  <a:pPr algn="ctr" eaLnBrk="0" fontAlgn="base" hangingPunct="0"/>
                  <a:r>
                    <a:rPr lang="zh-CN" altLang="en-US" b="1" strike="noStrike" noProof="1" dirty="0">
                      <a:solidFill>
                        <a:srgbClr val="000000"/>
                      </a:solidFill>
                      <a:effectLst>
                        <a:outerShdw blurRad="38100" dist="19050" dir="2700000" algn="tl" rotWithShape="0">
                          <a:srgbClr val="000000">
                            <a:alpha val="40000"/>
                          </a:srgbClr>
                        </a:outerShdw>
                      </a:effectLst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影像中心投资运营业务板块</a:t>
                  </a:r>
                  <a:endParaRPr lang="zh-CN" altLang="en-US" b="1" strike="noStrike" noProof="1" dirty="0">
                    <a:solidFill>
                      <a:srgbClr val="000000"/>
                    </a:solidFill>
                    <a:effectLst>
                      <a:outerShdw blurRad="38100" dist="19050" dir="27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4" name="Text Box 12"/>
                <p:cNvSpPr txBox="1"/>
                <p:nvPr/>
              </p:nvSpPr>
              <p:spPr>
                <a:xfrm>
                  <a:off x="12117" y="6377"/>
                  <a:ext cx="7056" cy="1016"/>
                </a:xfrm>
                <a:prstGeom prst="rect">
                  <a:avLst/>
                </a:prstGeom>
              </p:spPr>
              <p:style>
                <a:lnRef idx="0">
                  <a:srgbClr val="FFFFFF"/>
                </a:lnRef>
                <a:fillRef idx="3">
                  <a:srgbClr val="FFFFFF"/>
                </a:fillRef>
                <a:effectRef idx="3">
                  <a:srgbClr val="FFFFFF"/>
                </a:effectRef>
                <a:fontRef idx="minor">
                  <a:srgbClr val="FFFFFF"/>
                </a:fontRef>
              </p:style>
              <p:txBody>
                <a:bodyPr wrap="square">
                  <a:spAutoFit/>
                  <a:scene3d>
                    <a:camera prst="orthographicFront"/>
                    <a:lightRig rig="threePt" dir="t"/>
                  </a:scene3d>
                </a:bodyPr>
                <a:p>
                  <a:pPr algn="ctr" eaLnBrk="0" fontAlgn="base" hangingPunct="0"/>
                  <a:r>
                    <a:rPr lang="zh-CN" altLang="en-US" b="1" strike="noStrike" noProof="1" dirty="0">
                      <a:solidFill>
                        <a:srgbClr val="000000"/>
                      </a:solidFill>
                      <a:effectLst>
                        <a:outerShdw blurRad="38100" dist="19050" dir="2700000" algn="tl" rotWithShape="0">
                          <a:srgbClr val="000000">
                            <a:alpha val="40000"/>
                          </a:srgbClr>
                        </a:outerShdw>
                      </a:effectLst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以公立医院迁建扩建、诊疗中心建设及运营服务为核心的共建共营业务板块</a:t>
                  </a:r>
                  <a:endParaRPr lang="zh-CN" altLang="en-US" b="1" strike="noStrike" noProof="1" dirty="0">
                    <a:solidFill>
                      <a:srgbClr val="000000"/>
                    </a:solidFill>
                    <a:effectLst>
                      <a:outerShdw blurRad="38100" dist="19050" dir="27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5" name="Text Box 11"/>
                <p:cNvSpPr txBox="1"/>
                <p:nvPr/>
              </p:nvSpPr>
              <p:spPr>
                <a:xfrm>
                  <a:off x="11209" y="6594"/>
                  <a:ext cx="540" cy="58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square" anchor="t">
                  <a:spAutoFit/>
                </a:bodyPr>
                <a:p>
                  <a:pPr eaLnBrk="0" hangingPunct="0"/>
                  <a:r>
                    <a:rPr lang="en-US" altLang="zh-CN" b="1" dirty="0">
                      <a:solidFill>
                        <a:srgbClr val="FF9900"/>
                      </a:solidFill>
                      <a:latin typeface="Verdana" panose="020B0604030504040204" charset="0"/>
                      <a:ea typeface="宋体" panose="02010600030101010101" pitchFamily="2" charset="-122"/>
                    </a:rPr>
                    <a:t>1</a:t>
                  </a:r>
                  <a:endParaRPr lang="en-US" altLang="zh-CN" b="1" dirty="0">
                    <a:solidFill>
                      <a:srgbClr val="FF9900"/>
                    </a:solidFill>
                    <a:latin typeface="Verdana" panose="020B060403050404020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6" name="Text Box 11"/>
                <p:cNvSpPr txBox="1"/>
                <p:nvPr/>
              </p:nvSpPr>
              <p:spPr>
                <a:xfrm>
                  <a:off x="11244" y="7954"/>
                  <a:ext cx="540" cy="58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square" anchor="t">
                  <a:spAutoFit/>
                </a:bodyPr>
                <a:p>
                  <a:pPr eaLnBrk="0" hangingPunct="0"/>
                  <a:r>
                    <a:rPr lang="en-US" altLang="zh-CN" b="1" dirty="0">
                      <a:solidFill>
                        <a:srgbClr val="FF9900"/>
                      </a:solidFill>
                      <a:latin typeface="Verdana" panose="020B0604030504040204" charset="0"/>
                      <a:ea typeface="宋体" panose="02010600030101010101" pitchFamily="2" charset="-122"/>
                    </a:rPr>
                    <a:t>2</a:t>
                  </a:r>
                  <a:endParaRPr lang="en-US" altLang="zh-CN" b="1" dirty="0">
                    <a:solidFill>
                      <a:srgbClr val="FF9900"/>
                    </a:solidFill>
                    <a:latin typeface="Verdana" panose="020B060403050404020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0" name="Text Box 11"/>
                <p:cNvSpPr txBox="1"/>
                <p:nvPr/>
              </p:nvSpPr>
              <p:spPr>
                <a:xfrm>
                  <a:off x="11244" y="9196"/>
                  <a:ext cx="540" cy="58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square" anchor="t">
                  <a:spAutoFit/>
                </a:bodyPr>
                <a:p>
                  <a:pPr eaLnBrk="0" hangingPunct="0"/>
                  <a:r>
                    <a:rPr lang="en-US" altLang="zh-CN" b="1" dirty="0">
                      <a:solidFill>
                        <a:srgbClr val="FF9900"/>
                      </a:solidFill>
                      <a:latin typeface="Verdana" panose="020B0604030504040204" charset="0"/>
                      <a:ea typeface="宋体" panose="02010600030101010101" pitchFamily="2" charset="-122"/>
                    </a:rPr>
                    <a:t>3</a:t>
                  </a:r>
                  <a:endParaRPr lang="en-US" altLang="zh-CN" b="1" dirty="0">
                    <a:solidFill>
                      <a:srgbClr val="FF9900"/>
                    </a:solidFill>
                    <a:latin typeface="Verdana" panose="020B060403050404020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1" name="Text Box 11"/>
                <p:cNvSpPr txBox="1"/>
                <p:nvPr/>
              </p:nvSpPr>
              <p:spPr>
                <a:xfrm>
                  <a:off x="11209" y="10599"/>
                  <a:ext cx="575" cy="58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square" anchor="t">
                  <a:spAutoFit/>
                </a:bodyPr>
                <a:p>
                  <a:pPr eaLnBrk="0" hangingPunct="0"/>
                  <a:r>
                    <a:rPr lang="en-US" altLang="zh-CN" b="1" dirty="0">
                      <a:solidFill>
                        <a:srgbClr val="FF9900"/>
                      </a:solidFill>
                      <a:latin typeface="Verdana" panose="020B0604030504040204" charset="0"/>
                      <a:ea typeface="宋体" panose="02010600030101010101" pitchFamily="2" charset="-122"/>
                    </a:rPr>
                    <a:t>4</a:t>
                  </a:r>
                  <a:endParaRPr lang="en-US" altLang="zh-CN" b="1" dirty="0">
                    <a:solidFill>
                      <a:srgbClr val="FF9900"/>
                    </a:solidFill>
                    <a:latin typeface="Verdana" panose="020B0604030504040204" charset="0"/>
                    <a:ea typeface="宋体" panose="02010600030101010101" pitchFamily="2" charset="-122"/>
                  </a:endParaRPr>
                </a:p>
              </p:txBody>
            </p:sp>
          </p:grp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 5"/>
          <p:cNvSpPr/>
          <p:nvPr/>
        </p:nvSpPr>
        <p:spPr bwMode="auto">
          <a:xfrm>
            <a:off x="9028113" y="3875088"/>
            <a:ext cx="3284538" cy="1154113"/>
          </a:xfrm>
          <a:custGeom>
            <a:avLst/>
            <a:gdLst>
              <a:gd name="T0" fmla="*/ 181 w 1234"/>
              <a:gd name="T1" fmla="*/ 261 h 433"/>
              <a:gd name="T2" fmla="*/ 271 w 1234"/>
              <a:gd name="T3" fmla="*/ 176 h 433"/>
              <a:gd name="T4" fmla="*/ 447 w 1234"/>
              <a:gd name="T5" fmla="*/ 26 h 433"/>
              <a:gd name="T6" fmla="*/ 686 w 1234"/>
              <a:gd name="T7" fmla="*/ 127 h 433"/>
              <a:gd name="T8" fmla="*/ 926 w 1234"/>
              <a:gd name="T9" fmla="*/ 26 h 433"/>
              <a:gd name="T10" fmla="*/ 1014 w 1234"/>
              <a:gd name="T11" fmla="*/ 217 h 433"/>
              <a:gd name="T12" fmla="*/ 1143 w 1234"/>
              <a:gd name="T13" fmla="*/ 290 h 433"/>
              <a:gd name="T14" fmla="*/ 834 w 1234"/>
              <a:gd name="T15" fmla="*/ 318 h 433"/>
              <a:gd name="T16" fmla="*/ 508 w 1234"/>
              <a:gd name="T17" fmla="*/ 316 h 433"/>
              <a:gd name="T18" fmla="*/ 226 w 1234"/>
              <a:gd name="T19" fmla="*/ 307 h 433"/>
              <a:gd name="T20" fmla="*/ 28 w 1234"/>
              <a:gd name="T21" fmla="*/ 307 h 433"/>
              <a:gd name="T22" fmla="*/ 181 w 1234"/>
              <a:gd name="T23" fmla="*/ 261 h 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234" h="433">
                <a:moveTo>
                  <a:pt x="181" y="261"/>
                </a:moveTo>
                <a:cubicBezTo>
                  <a:pt x="181" y="261"/>
                  <a:pt x="181" y="174"/>
                  <a:pt x="271" y="176"/>
                </a:cubicBezTo>
                <a:cubicBezTo>
                  <a:pt x="271" y="176"/>
                  <a:pt x="323" y="47"/>
                  <a:pt x="447" y="26"/>
                </a:cubicBezTo>
                <a:cubicBezTo>
                  <a:pt x="595" y="0"/>
                  <a:pt x="679" y="99"/>
                  <a:pt x="686" y="127"/>
                </a:cubicBezTo>
                <a:cubicBezTo>
                  <a:pt x="686" y="127"/>
                  <a:pt x="776" y="0"/>
                  <a:pt x="926" y="26"/>
                </a:cubicBezTo>
                <a:cubicBezTo>
                  <a:pt x="1141" y="63"/>
                  <a:pt x="1014" y="217"/>
                  <a:pt x="1014" y="217"/>
                </a:cubicBezTo>
                <a:cubicBezTo>
                  <a:pt x="1014" y="217"/>
                  <a:pt x="1234" y="142"/>
                  <a:pt x="1143" y="290"/>
                </a:cubicBezTo>
                <a:cubicBezTo>
                  <a:pt x="1054" y="433"/>
                  <a:pt x="834" y="318"/>
                  <a:pt x="834" y="318"/>
                </a:cubicBezTo>
                <a:cubicBezTo>
                  <a:pt x="834" y="318"/>
                  <a:pt x="619" y="368"/>
                  <a:pt x="508" y="316"/>
                </a:cubicBezTo>
                <a:cubicBezTo>
                  <a:pt x="508" y="316"/>
                  <a:pt x="271" y="352"/>
                  <a:pt x="226" y="307"/>
                </a:cubicBezTo>
                <a:cubicBezTo>
                  <a:pt x="226" y="307"/>
                  <a:pt x="56" y="342"/>
                  <a:pt x="28" y="307"/>
                </a:cubicBezTo>
                <a:cubicBezTo>
                  <a:pt x="0" y="271"/>
                  <a:pt x="132" y="259"/>
                  <a:pt x="181" y="261"/>
                </a:cubicBezTo>
                <a:close/>
              </a:path>
            </a:pathLst>
          </a:custGeom>
          <a:solidFill>
            <a:srgbClr val="BDEEF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" name="Freeform 6"/>
          <p:cNvSpPr/>
          <p:nvPr/>
        </p:nvSpPr>
        <p:spPr bwMode="auto">
          <a:xfrm>
            <a:off x="492125" y="5635626"/>
            <a:ext cx="4772025" cy="1368425"/>
          </a:xfrm>
          <a:custGeom>
            <a:avLst/>
            <a:gdLst>
              <a:gd name="T0" fmla="*/ 272 w 1793"/>
              <a:gd name="T1" fmla="*/ 352 h 514"/>
              <a:gd name="T2" fmla="*/ 409 w 1793"/>
              <a:gd name="T3" fmla="*/ 299 h 514"/>
              <a:gd name="T4" fmla="*/ 662 w 1793"/>
              <a:gd name="T5" fmla="*/ 104 h 514"/>
              <a:gd name="T6" fmla="*/ 950 w 1793"/>
              <a:gd name="T7" fmla="*/ 225 h 514"/>
              <a:gd name="T8" fmla="*/ 1269 w 1793"/>
              <a:gd name="T9" fmla="*/ 7 h 514"/>
              <a:gd name="T10" fmla="*/ 1531 w 1793"/>
              <a:gd name="T11" fmla="*/ 285 h 514"/>
              <a:gd name="T12" fmla="*/ 1620 w 1793"/>
              <a:gd name="T13" fmla="*/ 381 h 514"/>
              <a:gd name="T14" fmla="*/ 1211 w 1793"/>
              <a:gd name="T15" fmla="*/ 381 h 514"/>
              <a:gd name="T16" fmla="*/ 766 w 1793"/>
              <a:gd name="T17" fmla="*/ 435 h 514"/>
              <a:gd name="T18" fmla="*/ 341 w 1793"/>
              <a:gd name="T19" fmla="*/ 420 h 514"/>
              <a:gd name="T20" fmla="*/ 42 w 1793"/>
              <a:gd name="T21" fmla="*/ 420 h 514"/>
              <a:gd name="T22" fmla="*/ 272 w 1793"/>
              <a:gd name="T23" fmla="*/ 352 h 5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793" h="514">
                <a:moveTo>
                  <a:pt x="272" y="352"/>
                </a:moveTo>
                <a:cubicBezTo>
                  <a:pt x="272" y="352"/>
                  <a:pt x="273" y="297"/>
                  <a:pt x="409" y="299"/>
                </a:cubicBezTo>
                <a:cubicBezTo>
                  <a:pt x="409" y="299"/>
                  <a:pt x="474" y="103"/>
                  <a:pt x="662" y="104"/>
                </a:cubicBezTo>
                <a:cubicBezTo>
                  <a:pt x="947" y="106"/>
                  <a:pt x="940" y="182"/>
                  <a:pt x="950" y="225"/>
                </a:cubicBezTo>
                <a:cubicBezTo>
                  <a:pt x="950" y="225"/>
                  <a:pt x="1037" y="0"/>
                  <a:pt x="1269" y="7"/>
                </a:cubicBezTo>
                <a:cubicBezTo>
                  <a:pt x="1598" y="17"/>
                  <a:pt x="1531" y="285"/>
                  <a:pt x="1531" y="285"/>
                </a:cubicBezTo>
                <a:cubicBezTo>
                  <a:pt x="1531" y="285"/>
                  <a:pt x="1793" y="344"/>
                  <a:pt x="1620" y="381"/>
                </a:cubicBezTo>
                <a:cubicBezTo>
                  <a:pt x="1447" y="418"/>
                  <a:pt x="1211" y="381"/>
                  <a:pt x="1211" y="381"/>
                </a:cubicBezTo>
                <a:cubicBezTo>
                  <a:pt x="1211" y="381"/>
                  <a:pt x="934" y="514"/>
                  <a:pt x="766" y="435"/>
                </a:cubicBezTo>
                <a:cubicBezTo>
                  <a:pt x="766" y="435"/>
                  <a:pt x="409" y="489"/>
                  <a:pt x="341" y="420"/>
                </a:cubicBezTo>
                <a:cubicBezTo>
                  <a:pt x="341" y="420"/>
                  <a:pt x="84" y="474"/>
                  <a:pt x="42" y="420"/>
                </a:cubicBezTo>
                <a:cubicBezTo>
                  <a:pt x="0" y="366"/>
                  <a:pt x="199" y="348"/>
                  <a:pt x="272" y="352"/>
                </a:cubicBezTo>
                <a:close/>
              </a:path>
            </a:pathLst>
          </a:custGeom>
          <a:solidFill>
            <a:srgbClr val="BDEEF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7" name="Freeform 7"/>
          <p:cNvSpPr/>
          <p:nvPr/>
        </p:nvSpPr>
        <p:spPr bwMode="auto">
          <a:xfrm>
            <a:off x="2601913" y="328613"/>
            <a:ext cx="2800350" cy="876300"/>
          </a:xfrm>
          <a:custGeom>
            <a:avLst/>
            <a:gdLst>
              <a:gd name="T0" fmla="*/ 160 w 1052"/>
              <a:gd name="T1" fmla="*/ 235 h 329"/>
              <a:gd name="T2" fmla="*/ 240 w 1052"/>
              <a:gd name="T3" fmla="*/ 159 h 329"/>
              <a:gd name="T4" fmla="*/ 353 w 1052"/>
              <a:gd name="T5" fmla="*/ 59 h 329"/>
              <a:gd name="T6" fmla="*/ 492 w 1052"/>
              <a:gd name="T7" fmla="*/ 147 h 329"/>
              <a:gd name="T8" fmla="*/ 744 w 1052"/>
              <a:gd name="T9" fmla="*/ 32 h 329"/>
              <a:gd name="T10" fmla="*/ 898 w 1052"/>
              <a:gd name="T11" fmla="*/ 196 h 329"/>
              <a:gd name="T12" fmla="*/ 950 w 1052"/>
              <a:gd name="T13" fmla="*/ 252 h 329"/>
              <a:gd name="T14" fmla="*/ 710 w 1052"/>
              <a:gd name="T15" fmla="*/ 252 h 329"/>
              <a:gd name="T16" fmla="*/ 449 w 1052"/>
              <a:gd name="T17" fmla="*/ 283 h 329"/>
              <a:gd name="T18" fmla="*/ 200 w 1052"/>
              <a:gd name="T19" fmla="*/ 275 h 329"/>
              <a:gd name="T20" fmla="*/ 24 w 1052"/>
              <a:gd name="T21" fmla="*/ 275 h 329"/>
              <a:gd name="T22" fmla="*/ 160 w 1052"/>
              <a:gd name="T23" fmla="*/ 235 h 3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52" h="329">
                <a:moveTo>
                  <a:pt x="160" y="235"/>
                </a:moveTo>
                <a:cubicBezTo>
                  <a:pt x="160" y="235"/>
                  <a:pt x="160" y="157"/>
                  <a:pt x="240" y="159"/>
                </a:cubicBezTo>
                <a:cubicBezTo>
                  <a:pt x="240" y="159"/>
                  <a:pt x="243" y="57"/>
                  <a:pt x="353" y="59"/>
                </a:cubicBezTo>
                <a:cubicBezTo>
                  <a:pt x="464" y="61"/>
                  <a:pt x="486" y="122"/>
                  <a:pt x="492" y="147"/>
                </a:cubicBezTo>
                <a:cubicBezTo>
                  <a:pt x="492" y="147"/>
                  <a:pt x="553" y="0"/>
                  <a:pt x="744" y="32"/>
                </a:cubicBezTo>
                <a:cubicBezTo>
                  <a:pt x="935" y="64"/>
                  <a:pt x="898" y="196"/>
                  <a:pt x="898" y="196"/>
                </a:cubicBezTo>
                <a:cubicBezTo>
                  <a:pt x="898" y="196"/>
                  <a:pt x="1052" y="230"/>
                  <a:pt x="950" y="252"/>
                </a:cubicBezTo>
                <a:cubicBezTo>
                  <a:pt x="849" y="274"/>
                  <a:pt x="710" y="252"/>
                  <a:pt x="710" y="252"/>
                </a:cubicBezTo>
                <a:cubicBezTo>
                  <a:pt x="710" y="252"/>
                  <a:pt x="548" y="329"/>
                  <a:pt x="449" y="283"/>
                </a:cubicBezTo>
                <a:cubicBezTo>
                  <a:pt x="449" y="283"/>
                  <a:pt x="240" y="315"/>
                  <a:pt x="200" y="275"/>
                </a:cubicBezTo>
                <a:cubicBezTo>
                  <a:pt x="200" y="275"/>
                  <a:pt x="49" y="306"/>
                  <a:pt x="24" y="275"/>
                </a:cubicBezTo>
                <a:cubicBezTo>
                  <a:pt x="0" y="243"/>
                  <a:pt x="117" y="232"/>
                  <a:pt x="160" y="235"/>
                </a:cubicBezTo>
                <a:close/>
              </a:path>
            </a:pathLst>
          </a:custGeom>
          <a:solidFill>
            <a:srgbClr val="BDEEF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" name="标题 4"/>
          <p:cNvSpPr txBox="1"/>
          <p:nvPr/>
        </p:nvSpPr>
        <p:spPr>
          <a:xfrm>
            <a:off x="913009" y="517895"/>
            <a:ext cx="5764237" cy="4061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zh-CN"/>
            </a:defPPr>
            <a:lvl1pPr defTabSz="914400">
              <a:spcBef>
                <a:spcPct val="0"/>
              </a:spcBef>
              <a:buNone/>
              <a:defRPr sz="2800" b="1">
                <a:solidFill>
                  <a:srgbClr val="2C363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dirty="0"/>
              <a:t>团队结构  </a:t>
            </a:r>
            <a:r>
              <a:rPr lang="en-US" altLang="zh-CN" dirty="0"/>
              <a:t>|  </a:t>
            </a:r>
            <a:endParaRPr lang="zh-CN" altLang="en-US" sz="2000" dirty="0"/>
          </a:p>
        </p:txBody>
      </p:sp>
      <p:grpSp>
        <p:nvGrpSpPr>
          <p:cNvPr id="42" name="Group 4"/>
          <p:cNvGrpSpPr>
            <a:grpSpLocks noChangeAspect="1"/>
          </p:cNvGrpSpPr>
          <p:nvPr/>
        </p:nvGrpSpPr>
        <p:grpSpPr bwMode="auto">
          <a:xfrm>
            <a:off x="10347325" y="280035"/>
            <a:ext cx="1410335" cy="1393825"/>
            <a:chOff x="5120" y="391"/>
            <a:chExt cx="1611" cy="1592"/>
          </a:xfrm>
        </p:grpSpPr>
        <p:sp>
          <p:nvSpPr>
            <p:cNvPr id="44" name="Freeform 5"/>
            <p:cNvSpPr/>
            <p:nvPr/>
          </p:nvSpPr>
          <p:spPr bwMode="auto">
            <a:xfrm>
              <a:off x="5507" y="822"/>
              <a:ext cx="858" cy="638"/>
            </a:xfrm>
            <a:custGeom>
              <a:avLst/>
              <a:gdLst>
                <a:gd name="T0" fmla="*/ 127 w 474"/>
                <a:gd name="T1" fmla="*/ 16 h 353"/>
                <a:gd name="T2" fmla="*/ 313 w 474"/>
                <a:gd name="T3" fmla="*/ 14 h 353"/>
                <a:gd name="T4" fmla="*/ 227 w 474"/>
                <a:gd name="T5" fmla="*/ 353 h 353"/>
                <a:gd name="T6" fmla="*/ 127 w 474"/>
                <a:gd name="T7" fmla="*/ 16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4" h="353">
                  <a:moveTo>
                    <a:pt x="127" y="16"/>
                  </a:moveTo>
                  <a:cubicBezTo>
                    <a:pt x="185" y="9"/>
                    <a:pt x="240" y="0"/>
                    <a:pt x="313" y="14"/>
                  </a:cubicBezTo>
                  <a:cubicBezTo>
                    <a:pt x="311" y="133"/>
                    <a:pt x="474" y="353"/>
                    <a:pt x="227" y="353"/>
                  </a:cubicBezTo>
                  <a:cubicBezTo>
                    <a:pt x="0" y="353"/>
                    <a:pt x="145" y="126"/>
                    <a:pt x="127" y="16"/>
                  </a:cubicBezTo>
                  <a:close/>
                </a:path>
              </a:pathLst>
            </a:custGeom>
            <a:solidFill>
              <a:srgbClr val="BA8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6"/>
            <p:cNvSpPr/>
            <p:nvPr/>
          </p:nvSpPr>
          <p:spPr bwMode="auto">
            <a:xfrm>
              <a:off x="5565" y="858"/>
              <a:ext cx="739" cy="501"/>
            </a:xfrm>
            <a:custGeom>
              <a:avLst/>
              <a:gdLst>
                <a:gd name="T0" fmla="*/ 110 w 408"/>
                <a:gd name="T1" fmla="*/ 12 h 277"/>
                <a:gd name="T2" fmla="*/ 270 w 408"/>
                <a:gd name="T3" fmla="*/ 11 h 277"/>
                <a:gd name="T4" fmla="*/ 196 w 408"/>
                <a:gd name="T5" fmla="*/ 277 h 277"/>
                <a:gd name="T6" fmla="*/ 110 w 408"/>
                <a:gd name="T7" fmla="*/ 12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8" h="277">
                  <a:moveTo>
                    <a:pt x="110" y="12"/>
                  </a:moveTo>
                  <a:cubicBezTo>
                    <a:pt x="160" y="7"/>
                    <a:pt x="206" y="0"/>
                    <a:pt x="270" y="11"/>
                  </a:cubicBezTo>
                  <a:cubicBezTo>
                    <a:pt x="268" y="104"/>
                    <a:pt x="408" y="277"/>
                    <a:pt x="196" y="277"/>
                  </a:cubicBezTo>
                  <a:cubicBezTo>
                    <a:pt x="0" y="277"/>
                    <a:pt x="125" y="99"/>
                    <a:pt x="110" y="12"/>
                  </a:cubicBezTo>
                  <a:close/>
                </a:path>
              </a:pathLst>
            </a:custGeom>
            <a:solidFill>
              <a:srgbClr val="EFC2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7"/>
            <p:cNvSpPr/>
            <p:nvPr/>
          </p:nvSpPr>
          <p:spPr bwMode="auto">
            <a:xfrm>
              <a:off x="5956" y="758"/>
              <a:ext cx="543" cy="838"/>
            </a:xfrm>
            <a:custGeom>
              <a:avLst/>
              <a:gdLst>
                <a:gd name="T0" fmla="*/ 179 w 300"/>
                <a:gd name="T1" fmla="*/ 65 h 463"/>
                <a:gd name="T2" fmla="*/ 151 w 300"/>
                <a:gd name="T3" fmla="*/ 79 h 463"/>
                <a:gd name="T4" fmla="*/ 188 w 300"/>
                <a:gd name="T5" fmla="*/ 98 h 463"/>
                <a:gd name="T6" fmla="*/ 169 w 300"/>
                <a:gd name="T7" fmla="*/ 11 h 463"/>
                <a:gd name="T8" fmla="*/ 73 w 300"/>
                <a:gd name="T9" fmla="*/ 105 h 463"/>
                <a:gd name="T10" fmla="*/ 254 w 300"/>
                <a:gd name="T11" fmla="*/ 258 h 463"/>
                <a:gd name="T12" fmla="*/ 51 w 300"/>
                <a:gd name="T13" fmla="*/ 368 h 463"/>
                <a:gd name="T14" fmla="*/ 51 w 300"/>
                <a:gd name="T15" fmla="*/ 454 h 463"/>
                <a:gd name="T16" fmla="*/ 106 w 300"/>
                <a:gd name="T17" fmla="*/ 414 h 463"/>
                <a:gd name="T18" fmla="*/ 82 w 300"/>
                <a:gd name="T19" fmla="*/ 388 h 463"/>
                <a:gd name="T20" fmla="*/ 86 w 300"/>
                <a:gd name="T21" fmla="*/ 418 h 463"/>
                <a:gd name="T22" fmla="*/ 53 w 300"/>
                <a:gd name="T23" fmla="*/ 441 h 463"/>
                <a:gd name="T24" fmla="*/ 60 w 300"/>
                <a:gd name="T25" fmla="*/ 376 h 463"/>
                <a:gd name="T26" fmla="*/ 295 w 300"/>
                <a:gd name="T27" fmla="*/ 260 h 463"/>
                <a:gd name="T28" fmla="*/ 86 w 300"/>
                <a:gd name="T29" fmla="*/ 103 h 463"/>
                <a:gd name="T30" fmla="*/ 164 w 300"/>
                <a:gd name="T31" fmla="*/ 26 h 463"/>
                <a:gd name="T32" fmla="*/ 178 w 300"/>
                <a:gd name="T33" fmla="*/ 88 h 463"/>
                <a:gd name="T34" fmla="*/ 179 w 300"/>
                <a:gd name="T35" fmla="*/ 65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00" h="463">
                  <a:moveTo>
                    <a:pt x="179" y="65"/>
                  </a:moveTo>
                  <a:cubicBezTo>
                    <a:pt x="179" y="65"/>
                    <a:pt x="149" y="53"/>
                    <a:pt x="151" y="79"/>
                  </a:cubicBezTo>
                  <a:cubicBezTo>
                    <a:pt x="153" y="105"/>
                    <a:pt x="174" y="112"/>
                    <a:pt x="188" y="98"/>
                  </a:cubicBezTo>
                  <a:cubicBezTo>
                    <a:pt x="202" y="84"/>
                    <a:pt x="225" y="21"/>
                    <a:pt x="169" y="11"/>
                  </a:cubicBezTo>
                  <a:cubicBezTo>
                    <a:pt x="114" y="0"/>
                    <a:pt x="42" y="62"/>
                    <a:pt x="73" y="105"/>
                  </a:cubicBezTo>
                  <a:cubicBezTo>
                    <a:pt x="104" y="149"/>
                    <a:pt x="254" y="172"/>
                    <a:pt x="254" y="258"/>
                  </a:cubicBezTo>
                  <a:cubicBezTo>
                    <a:pt x="254" y="343"/>
                    <a:pt x="86" y="350"/>
                    <a:pt x="51" y="368"/>
                  </a:cubicBezTo>
                  <a:cubicBezTo>
                    <a:pt x="16" y="386"/>
                    <a:pt x="0" y="445"/>
                    <a:pt x="51" y="454"/>
                  </a:cubicBezTo>
                  <a:cubicBezTo>
                    <a:pt x="102" y="463"/>
                    <a:pt x="107" y="421"/>
                    <a:pt x="106" y="414"/>
                  </a:cubicBezTo>
                  <a:cubicBezTo>
                    <a:pt x="105" y="406"/>
                    <a:pt x="102" y="386"/>
                    <a:pt x="82" y="388"/>
                  </a:cubicBezTo>
                  <a:cubicBezTo>
                    <a:pt x="62" y="390"/>
                    <a:pt x="57" y="424"/>
                    <a:pt x="86" y="418"/>
                  </a:cubicBezTo>
                  <a:cubicBezTo>
                    <a:pt x="86" y="418"/>
                    <a:pt x="85" y="451"/>
                    <a:pt x="53" y="441"/>
                  </a:cubicBezTo>
                  <a:cubicBezTo>
                    <a:pt x="21" y="431"/>
                    <a:pt x="34" y="377"/>
                    <a:pt x="60" y="376"/>
                  </a:cubicBezTo>
                  <a:cubicBezTo>
                    <a:pt x="85" y="375"/>
                    <a:pt x="289" y="358"/>
                    <a:pt x="295" y="260"/>
                  </a:cubicBezTo>
                  <a:cubicBezTo>
                    <a:pt x="300" y="162"/>
                    <a:pt x="106" y="133"/>
                    <a:pt x="86" y="103"/>
                  </a:cubicBezTo>
                  <a:cubicBezTo>
                    <a:pt x="67" y="72"/>
                    <a:pt x="123" y="26"/>
                    <a:pt x="164" y="26"/>
                  </a:cubicBezTo>
                  <a:cubicBezTo>
                    <a:pt x="205" y="27"/>
                    <a:pt x="195" y="81"/>
                    <a:pt x="178" y="88"/>
                  </a:cubicBezTo>
                  <a:cubicBezTo>
                    <a:pt x="178" y="88"/>
                    <a:pt x="190" y="73"/>
                    <a:pt x="179" y="65"/>
                  </a:cubicBezTo>
                  <a:close/>
                </a:path>
              </a:pathLst>
            </a:custGeom>
            <a:solidFill>
              <a:srgbClr val="BA8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8"/>
            <p:cNvSpPr/>
            <p:nvPr/>
          </p:nvSpPr>
          <p:spPr bwMode="auto">
            <a:xfrm>
              <a:off x="6039" y="767"/>
              <a:ext cx="473" cy="516"/>
            </a:xfrm>
            <a:custGeom>
              <a:avLst/>
              <a:gdLst>
                <a:gd name="T0" fmla="*/ 240 w 261"/>
                <a:gd name="T1" fmla="*/ 255 h 285"/>
                <a:gd name="T2" fmla="*/ 35 w 261"/>
                <a:gd name="T3" fmla="*/ 94 h 285"/>
                <a:gd name="T4" fmla="*/ 118 w 261"/>
                <a:gd name="T5" fmla="*/ 17 h 285"/>
                <a:gd name="T6" fmla="*/ 136 w 261"/>
                <a:gd name="T7" fmla="*/ 81 h 285"/>
                <a:gd name="T8" fmla="*/ 127 w 261"/>
                <a:gd name="T9" fmla="*/ 64 h 285"/>
                <a:gd name="T10" fmla="*/ 111 w 261"/>
                <a:gd name="T11" fmla="*/ 73 h 285"/>
                <a:gd name="T12" fmla="*/ 142 w 261"/>
                <a:gd name="T13" fmla="*/ 85 h 285"/>
                <a:gd name="T14" fmla="*/ 123 w 261"/>
                <a:gd name="T15" fmla="*/ 10 h 285"/>
                <a:gd name="T16" fmla="*/ 31 w 261"/>
                <a:gd name="T17" fmla="*/ 99 h 285"/>
                <a:gd name="T18" fmla="*/ 215 w 261"/>
                <a:gd name="T19" fmla="*/ 246 h 285"/>
                <a:gd name="T20" fmla="*/ 240 w 261"/>
                <a:gd name="T21" fmla="*/ 25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1" h="285">
                  <a:moveTo>
                    <a:pt x="240" y="255"/>
                  </a:moveTo>
                  <a:cubicBezTo>
                    <a:pt x="261" y="159"/>
                    <a:pt x="54" y="124"/>
                    <a:pt x="35" y="94"/>
                  </a:cubicBezTo>
                  <a:cubicBezTo>
                    <a:pt x="15" y="64"/>
                    <a:pt x="77" y="18"/>
                    <a:pt x="118" y="17"/>
                  </a:cubicBezTo>
                  <a:cubicBezTo>
                    <a:pt x="164" y="16"/>
                    <a:pt x="152" y="74"/>
                    <a:pt x="136" y="81"/>
                  </a:cubicBezTo>
                  <a:cubicBezTo>
                    <a:pt x="136" y="81"/>
                    <a:pt x="139" y="72"/>
                    <a:pt x="127" y="64"/>
                  </a:cubicBezTo>
                  <a:cubicBezTo>
                    <a:pt x="127" y="64"/>
                    <a:pt x="111" y="55"/>
                    <a:pt x="111" y="73"/>
                  </a:cubicBezTo>
                  <a:cubicBezTo>
                    <a:pt x="111" y="100"/>
                    <a:pt x="130" y="100"/>
                    <a:pt x="142" y="85"/>
                  </a:cubicBezTo>
                  <a:cubicBezTo>
                    <a:pt x="149" y="75"/>
                    <a:pt x="178" y="21"/>
                    <a:pt x="123" y="10"/>
                  </a:cubicBezTo>
                  <a:cubicBezTo>
                    <a:pt x="68" y="0"/>
                    <a:pt x="0" y="55"/>
                    <a:pt x="31" y="99"/>
                  </a:cubicBezTo>
                  <a:cubicBezTo>
                    <a:pt x="62" y="143"/>
                    <a:pt x="215" y="160"/>
                    <a:pt x="215" y="246"/>
                  </a:cubicBezTo>
                  <a:cubicBezTo>
                    <a:pt x="215" y="266"/>
                    <a:pt x="234" y="285"/>
                    <a:pt x="240" y="255"/>
                  </a:cubicBezTo>
                  <a:close/>
                </a:path>
              </a:pathLst>
            </a:custGeom>
            <a:solidFill>
              <a:srgbClr val="EFC2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9"/>
            <p:cNvSpPr/>
            <p:nvPr/>
          </p:nvSpPr>
          <p:spPr bwMode="auto">
            <a:xfrm>
              <a:off x="5321" y="758"/>
              <a:ext cx="541" cy="838"/>
            </a:xfrm>
            <a:custGeom>
              <a:avLst/>
              <a:gdLst>
                <a:gd name="T0" fmla="*/ 121 w 299"/>
                <a:gd name="T1" fmla="*/ 65 h 463"/>
                <a:gd name="T2" fmla="*/ 149 w 299"/>
                <a:gd name="T3" fmla="*/ 79 h 463"/>
                <a:gd name="T4" fmla="*/ 112 w 299"/>
                <a:gd name="T5" fmla="*/ 98 h 463"/>
                <a:gd name="T6" fmla="*/ 130 w 299"/>
                <a:gd name="T7" fmla="*/ 11 h 463"/>
                <a:gd name="T8" fmla="*/ 227 w 299"/>
                <a:gd name="T9" fmla="*/ 105 h 463"/>
                <a:gd name="T10" fmla="*/ 45 w 299"/>
                <a:gd name="T11" fmla="*/ 258 h 463"/>
                <a:gd name="T12" fmla="*/ 249 w 299"/>
                <a:gd name="T13" fmla="*/ 368 h 463"/>
                <a:gd name="T14" fmla="*/ 249 w 299"/>
                <a:gd name="T15" fmla="*/ 454 h 463"/>
                <a:gd name="T16" fmla="*/ 193 w 299"/>
                <a:gd name="T17" fmla="*/ 414 h 463"/>
                <a:gd name="T18" fmla="*/ 218 w 299"/>
                <a:gd name="T19" fmla="*/ 388 h 463"/>
                <a:gd name="T20" fmla="*/ 214 w 299"/>
                <a:gd name="T21" fmla="*/ 418 h 463"/>
                <a:gd name="T22" fmla="*/ 247 w 299"/>
                <a:gd name="T23" fmla="*/ 441 h 463"/>
                <a:gd name="T24" fmla="*/ 240 w 299"/>
                <a:gd name="T25" fmla="*/ 376 h 463"/>
                <a:gd name="T26" fmla="*/ 5 w 299"/>
                <a:gd name="T27" fmla="*/ 260 h 463"/>
                <a:gd name="T28" fmla="*/ 214 w 299"/>
                <a:gd name="T29" fmla="*/ 103 h 463"/>
                <a:gd name="T30" fmla="*/ 136 w 299"/>
                <a:gd name="T31" fmla="*/ 26 h 463"/>
                <a:gd name="T32" fmla="*/ 122 w 299"/>
                <a:gd name="T33" fmla="*/ 88 h 463"/>
                <a:gd name="T34" fmla="*/ 121 w 299"/>
                <a:gd name="T35" fmla="*/ 65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99" h="463">
                  <a:moveTo>
                    <a:pt x="121" y="65"/>
                  </a:moveTo>
                  <a:cubicBezTo>
                    <a:pt x="121" y="65"/>
                    <a:pt x="151" y="53"/>
                    <a:pt x="149" y="79"/>
                  </a:cubicBezTo>
                  <a:cubicBezTo>
                    <a:pt x="147" y="105"/>
                    <a:pt x="126" y="112"/>
                    <a:pt x="112" y="98"/>
                  </a:cubicBezTo>
                  <a:cubicBezTo>
                    <a:pt x="98" y="84"/>
                    <a:pt x="75" y="21"/>
                    <a:pt x="130" y="11"/>
                  </a:cubicBezTo>
                  <a:cubicBezTo>
                    <a:pt x="186" y="0"/>
                    <a:pt x="258" y="62"/>
                    <a:pt x="227" y="105"/>
                  </a:cubicBezTo>
                  <a:cubicBezTo>
                    <a:pt x="196" y="149"/>
                    <a:pt x="45" y="172"/>
                    <a:pt x="45" y="258"/>
                  </a:cubicBezTo>
                  <a:cubicBezTo>
                    <a:pt x="45" y="343"/>
                    <a:pt x="214" y="350"/>
                    <a:pt x="249" y="368"/>
                  </a:cubicBezTo>
                  <a:cubicBezTo>
                    <a:pt x="283" y="386"/>
                    <a:pt x="299" y="445"/>
                    <a:pt x="249" y="454"/>
                  </a:cubicBezTo>
                  <a:cubicBezTo>
                    <a:pt x="198" y="463"/>
                    <a:pt x="193" y="421"/>
                    <a:pt x="193" y="414"/>
                  </a:cubicBezTo>
                  <a:cubicBezTo>
                    <a:pt x="194" y="406"/>
                    <a:pt x="198" y="386"/>
                    <a:pt x="218" y="388"/>
                  </a:cubicBezTo>
                  <a:cubicBezTo>
                    <a:pt x="238" y="390"/>
                    <a:pt x="242" y="424"/>
                    <a:pt x="214" y="418"/>
                  </a:cubicBezTo>
                  <a:cubicBezTo>
                    <a:pt x="214" y="418"/>
                    <a:pt x="214" y="451"/>
                    <a:pt x="247" y="441"/>
                  </a:cubicBezTo>
                  <a:cubicBezTo>
                    <a:pt x="279" y="431"/>
                    <a:pt x="266" y="377"/>
                    <a:pt x="240" y="376"/>
                  </a:cubicBezTo>
                  <a:cubicBezTo>
                    <a:pt x="214" y="375"/>
                    <a:pt x="10" y="358"/>
                    <a:pt x="5" y="260"/>
                  </a:cubicBezTo>
                  <a:cubicBezTo>
                    <a:pt x="0" y="162"/>
                    <a:pt x="194" y="133"/>
                    <a:pt x="214" y="103"/>
                  </a:cubicBezTo>
                  <a:cubicBezTo>
                    <a:pt x="233" y="72"/>
                    <a:pt x="177" y="26"/>
                    <a:pt x="136" y="26"/>
                  </a:cubicBezTo>
                  <a:cubicBezTo>
                    <a:pt x="94" y="27"/>
                    <a:pt x="105" y="81"/>
                    <a:pt x="122" y="88"/>
                  </a:cubicBezTo>
                  <a:cubicBezTo>
                    <a:pt x="122" y="88"/>
                    <a:pt x="109" y="73"/>
                    <a:pt x="121" y="65"/>
                  </a:cubicBezTo>
                  <a:close/>
                </a:path>
              </a:pathLst>
            </a:custGeom>
            <a:solidFill>
              <a:srgbClr val="BA8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10"/>
            <p:cNvSpPr/>
            <p:nvPr/>
          </p:nvSpPr>
          <p:spPr bwMode="auto">
            <a:xfrm>
              <a:off x="5308" y="767"/>
              <a:ext cx="473" cy="516"/>
            </a:xfrm>
            <a:custGeom>
              <a:avLst/>
              <a:gdLst>
                <a:gd name="T0" fmla="*/ 20 w 261"/>
                <a:gd name="T1" fmla="*/ 255 h 285"/>
                <a:gd name="T2" fmla="*/ 226 w 261"/>
                <a:gd name="T3" fmla="*/ 94 h 285"/>
                <a:gd name="T4" fmla="*/ 143 w 261"/>
                <a:gd name="T5" fmla="*/ 17 h 285"/>
                <a:gd name="T6" fmla="*/ 125 w 261"/>
                <a:gd name="T7" fmla="*/ 81 h 285"/>
                <a:gd name="T8" fmla="*/ 134 w 261"/>
                <a:gd name="T9" fmla="*/ 64 h 285"/>
                <a:gd name="T10" fmla="*/ 150 w 261"/>
                <a:gd name="T11" fmla="*/ 73 h 285"/>
                <a:gd name="T12" fmla="*/ 119 w 261"/>
                <a:gd name="T13" fmla="*/ 85 h 285"/>
                <a:gd name="T14" fmla="*/ 138 w 261"/>
                <a:gd name="T15" fmla="*/ 10 h 285"/>
                <a:gd name="T16" fmla="*/ 230 w 261"/>
                <a:gd name="T17" fmla="*/ 99 h 285"/>
                <a:gd name="T18" fmla="*/ 46 w 261"/>
                <a:gd name="T19" fmla="*/ 246 h 285"/>
                <a:gd name="T20" fmla="*/ 20 w 261"/>
                <a:gd name="T21" fmla="*/ 25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1" h="285">
                  <a:moveTo>
                    <a:pt x="20" y="255"/>
                  </a:moveTo>
                  <a:cubicBezTo>
                    <a:pt x="0" y="159"/>
                    <a:pt x="207" y="124"/>
                    <a:pt x="226" y="94"/>
                  </a:cubicBezTo>
                  <a:cubicBezTo>
                    <a:pt x="246" y="64"/>
                    <a:pt x="184" y="18"/>
                    <a:pt x="143" y="17"/>
                  </a:cubicBezTo>
                  <a:cubicBezTo>
                    <a:pt x="96" y="16"/>
                    <a:pt x="109" y="74"/>
                    <a:pt x="125" y="81"/>
                  </a:cubicBezTo>
                  <a:cubicBezTo>
                    <a:pt x="125" y="81"/>
                    <a:pt x="122" y="72"/>
                    <a:pt x="134" y="64"/>
                  </a:cubicBezTo>
                  <a:cubicBezTo>
                    <a:pt x="134" y="64"/>
                    <a:pt x="150" y="55"/>
                    <a:pt x="150" y="73"/>
                  </a:cubicBezTo>
                  <a:cubicBezTo>
                    <a:pt x="150" y="100"/>
                    <a:pt x="131" y="100"/>
                    <a:pt x="119" y="85"/>
                  </a:cubicBezTo>
                  <a:cubicBezTo>
                    <a:pt x="112" y="75"/>
                    <a:pt x="83" y="21"/>
                    <a:pt x="138" y="10"/>
                  </a:cubicBezTo>
                  <a:cubicBezTo>
                    <a:pt x="193" y="0"/>
                    <a:pt x="261" y="55"/>
                    <a:pt x="230" y="99"/>
                  </a:cubicBezTo>
                  <a:cubicBezTo>
                    <a:pt x="199" y="143"/>
                    <a:pt x="46" y="160"/>
                    <a:pt x="46" y="246"/>
                  </a:cubicBezTo>
                  <a:cubicBezTo>
                    <a:pt x="46" y="266"/>
                    <a:pt x="27" y="285"/>
                    <a:pt x="20" y="255"/>
                  </a:cubicBezTo>
                  <a:close/>
                </a:path>
              </a:pathLst>
            </a:custGeom>
            <a:solidFill>
              <a:srgbClr val="EFC2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11"/>
            <p:cNvSpPr/>
            <p:nvPr/>
          </p:nvSpPr>
          <p:spPr bwMode="auto">
            <a:xfrm>
              <a:off x="5703" y="1453"/>
              <a:ext cx="405" cy="382"/>
            </a:xfrm>
            <a:custGeom>
              <a:avLst/>
              <a:gdLst>
                <a:gd name="T0" fmla="*/ 100 w 224"/>
                <a:gd name="T1" fmla="*/ 0 h 211"/>
                <a:gd name="T2" fmla="*/ 99 w 224"/>
                <a:gd name="T3" fmla="*/ 97 h 211"/>
                <a:gd name="T4" fmla="*/ 44 w 224"/>
                <a:gd name="T5" fmla="*/ 116 h 211"/>
                <a:gd name="T6" fmla="*/ 55 w 224"/>
                <a:gd name="T7" fmla="*/ 139 h 211"/>
                <a:gd name="T8" fmla="*/ 0 w 224"/>
                <a:gd name="T9" fmla="*/ 173 h 211"/>
                <a:gd name="T10" fmla="*/ 224 w 224"/>
                <a:gd name="T11" fmla="*/ 166 h 211"/>
                <a:gd name="T12" fmla="*/ 170 w 224"/>
                <a:gd name="T13" fmla="*/ 134 h 211"/>
                <a:gd name="T14" fmla="*/ 185 w 224"/>
                <a:gd name="T15" fmla="*/ 112 h 211"/>
                <a:gd name="T16" fmla="*/ 131 w 224"/>
                <a:gd name="T17" fmla="*/ 97 h 211"/>
                <a:gd name="T18" fmla="*/ 132 w 224"/>
                <a:gd name="T19" fmla="*/ 0 h 211"/>
                <a:gd name="T20" fmla="*/ 100 w 224"/>
                <a:gd name="T21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4" h="211">
                  <a:moveTo>
                    <a:pt x="100" y="0"/>
                  </a:moveTo>
                  <a:cubicBezTo>
                    <a:pt x="100" y="0"/>
                    <a:pt x="105" y="84"/>
                    <a:pt x="99" y="97"/>
                  </a:cubicBezTo>
                  <a:cubicBezTo>
                    <a:pt x="93" y="110"/>
                    <a:pt x="46" y="101"/>
                    <a:pt x="44" y="116"/>
                  </a:cubicBezTo>
                  <a:cubicBezTo>
                    <a:pt x="41" y="131"/>
                    <a:pt x="55" y="139"/>
                    <a:pt x="55" y="139"/>
                  </a:cubicBezTo>
                  <a:cubicBezTo>
                    <a:pt x="55" y="139"/>
                    <a:pt x="0" y="143"/>
                    <a:pt x="0" y="173"/>
                  </a:cubicBezTo>
                  <a:cubicBezTo>
                    <a:pt x="0" y="194"/>
                    <a:pt x="224" y="211"/>
                    <a:pt x="224" y="166"/>
                  </a:cubicBezTo>
                  <a:cubicBezTo>
                    <a:pt x="224" y="140"/>
                    <a:pt x="170" y="134"/>
                    <a:pt x="170" y="134"/>
                  </a:cubicBezTo>
                  <a:cubicBezTo>
                    <a:pt x="170" y="134"/>
                    <a:pt x="185" y="127"/>
                    <a:pt x="185" y="112"/>
                  </a:cubicBezTo>
                  <a:cubicBezTo>
                    <a:pt x="185" y="94"/>
                    <a:pt x="156" y="109"/>
                    <a:pt x="131" y="97"/>
                  </a:cubicBezTo>
                  <a:cubicBezTo>
                    <a:pt x="125" y="94"/>
                    <a:pt x="132" y="63"/>
                    <a:pt x="132" y="0"/>
                  </a:cubicBezTo>
                  <a:lnTo>
                    <a:pt x="100" y="0"/>
                  </a:lnTo>
                  <a:close/>
                </a:path>
              </a:pathLst>
            </a:custGeom>
            <a:solidFill>
              <a:srgbClr val="BA8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12"/>
            <p:cNvSpPr/>
            <p:nvPr/>
          </p:nvSpPr>
          <p:spPr bwMode="auto">
            <a:xfrm>
              <a:off x="5714" y="1699"/>
              <a:ext cx="394" cy="80"/>
            </a:xfrm>
            <a:custGeom>
              <a:avLst/>
              <a:gdLst>
                <a:gd name="T0" fmla="*/ 18 w 218"/>
                <a:gd name="T1" fmla="*/ 39 h 44"/>
                <a:gd name="T2" fmla="*/ 24 w 218"/>
                <a:gd name="T3" fmla="*/ 14 h 44"/>
                <a:gd name="T4" fmla="*/ 183 w 218"/>
                <a:gd name="T5" fmla="*/ 7 h 44"/>
                <a:gd name="T6" fmla="*/ 164 w 218"/>
                <a:gd name="T7" fmla="*/ 39 h 44"/>
                <a:gd name="T8" fmla="*/ 18 w 218"/>
                <a:gd name="T9" fmla="*/ 3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8" h="44">
                  <a:moveTo>
                    <a:pt x="18" y="39"/>
                  </a:moveTo>
                  <a:cubicBezTo>
                    <a:pt x="6" y="36"/>
                    <a:pt x="0" y="19"/>
                    <a:pt x="24" y="14"/>
                  </a:cubicBezTo>
                  <a:cubicBezTo>
                    <a:pt x="47" y="10"/>
                    <a:pt x="148" y="0"/>
                    <a:pt x="183" y="7"/>
                  </a:cubicBezTo>
                  <a:cubicBezTo>
                    <a:pt x="218" y="15"/>
                    <a:pt x="209" y="33"/>
                    <a:pt x="164" y="39"/>
                  </a:cubicBezTo>
                  <a:cubicBezTo>
                    <a:pt x="118" y="44"/>
                    <a:pt x="39" y="42"/>
                    <a:pt x="18" y="39"/>
                  </a:cubicBezTo>
                  <a:close/>
                </a:path>
              </a:pathLst>
            </a:custGeom>
            <a:solidFill>
              <a:srgbClr val="EFC2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13"/>
            <p:cNvSpPr/>
            <p:nvPr/>
          </p:nvSpPr>
          <p:spPr bwMode="auto">
            <a:xfrm>
              <a:off x="5793" y="1482"/>
              <a:ext cx="223" cy="201"/>
            </a:xfrm>
            <a:custGeom>
              <a:avLst/>
              <a:gdLst>
                <a:gd name="T0" fmla="*/ 6 w 123"/>
                <a:gd name="T1" fmla="*/ 105 h 111"/>
                <a:gd name="T2" fmla="*/ 20 w 123"/>
                <a:gd name="T3" fmla="*/ 94 h 111"/>
                <a:gd name="T4" fmla="*/ 55 w 123"/>
                <a:gd name="T5" fmla="*/ 81 h 111"/>
                <a:gd name="T6" fmla="*/ 62 w 123"/>
                <a:gd name="T7" fmla="*/ 2 h 111"/>
                <a:gd name="T8" fmla="*/ 73 w 123"/>
                <a:gd name="T9" fmla="*/ 38 h 111"/>
                <a:gd name="T10" fmla="*/ 78 w 123"/>
                <a:gd name="T11" fmla="*/ 88 h 111"/>
                <a:gd name="T12" fmla="*/ 115 w 123"/>
                <a:gd name="T13" fmla="*/ 92 h 111"/>
                <a:gd name="T14" fmla="*/ 109 w 123"/>
                <a:gd name="T15" fmla="*/ 105 h 111"/>
                <a:gd name="T16" fmla="*/ 56 w 123"/>
                <a:gd name="T17" fmla="*/ 101 h 111"/>
                <a:gd name="T18" fmla="*/ 6 w 123"/>
                <a:gd name="T19" fmla="*/ 105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3" h="111">
                  <a:moveTo>
                    <a:pt x="6" y="105"/>
                  </a:moveTo>
                  <a:cubicBezTo>
                    <a:pt x="0" y="103"/>
                    <a:pt x="7" y="95"/>
                    <a:pt x="20" y="94"/>
                  </a:cubicBezTo>
                  <a:cubicBezTo>
                    <a:pt x="33" y="92"/>
                    <a:pt x="53" y="92"/>
                    <a:pt x="55" y="81"/>
                  </a:cubicBezTo>
                  <a:cubicBezTo>
                    <a:pt x="57" y="70"/>
                    <a:pt x="54" y="4"/>
                    <a:pt x="62" y="2"/>
                  </a:cubicBezTo>
                  <a:cubicBezTo>
                    <a:pt x="70" y="0"/>
                    <a:pt x="74" y="10"/>
                    <a:pt x="73" y="38"/>
                  </a:cubicBezTo>
                  <a:cubicBezTo>
                    <a:pt x="72" y="65"/>
                    <a:pt x="71" y="86"/>
                    <a:pt x="78" y="88"/>
                  </a:cubicBezTo>
                  <a:cubicBezTo>
                    <a:pt x="85" y="90"/>
                    <a:pt x="107" y="89"/>
                    <a:pt x="115" y="92"/>
                  </a:cubicBezTo>
                  <a:cubicBezTo>
                    <a:pt x="123" y="96"/>
                    <a:pt x="116" y="104"/>
                    <a:pt x="109" y="105"/>
                  </a:cubicBezTo>
                  <a:cubicBezTo>
                    <a:pt x="101" y="107"/>
                    <a:pt x="72" y="99"/>
                    <a:pt x="56" y="101"/>
                  </a:cubicBezTo>
                  <a:cubicBezTo>
                    <a:pt x="39" y="102"/>
                    <a:pt x="19" y="111"/>
                    <a:pt x="6" y="105"/>
                  </a:cubicBezTo>
                  <a:close/>
                </a:path>
              </a:pathLst>
            </a:custGeom>
            <a:solidFill>
              <a:srgbClr val="EFC2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14"/>
            <p:cNvSpPr/>
            <p:nvPr/>
          </p:nvSpPr>
          <p:spPr bwMode="auto">
            <a:xfrm>
              <a:off x="5828" y="943"/>
              <a:ext cx="190" cy="304"/>
            </a:xfrm>
            <a:custGeom>
              <a:avLst/>
              <a:gdLst>
                <a:gd name="T0" fmla="*/ 0 w 105"/>
                <a:gd name="T1" fmla="*/ 21 h 168"/>
                <a:gd name="T2" fmla="*/ 31 w 105"/>
                <a:gd name="T3" fmla="*/ 0 h 168"/>
                <a:gd name="T4" fmla="*/ 84 w 105"/>
                <a:gd name="T5" fmla="*/ 0 h 168"/>
                <a:gd name="T6" fmla="*/ 85 w 105"/>
                <a:gd name="T7" fmla="*/ 121 h 168"/>
                <a:gd name="T8" fmla="*/ 105 w 105"/>
                <a:gd name="T9" fmla="*/ 126 h 168"/>
                <a:gd name="T10" fmla="*/ 105 w 105"/>
                <a:gd name="T11" fmla="*/ 168 h 168"/>
                <a:gd name="T12" fmla="*/ 2 w 105"/>
                <a:gd name="T13" fmla="*/ 168 h 168"/>
                <a:gd name="T14" fmla="*/ 2 w 105"/>
                <a:gd name="T15" fmla="*/ 126 h 168"/>
                <a:gd name="T16" fmla="*/ 23 w 105"/>
                <a:gd name="T17" fmla="*/ 114 h 168"/>
                <a:gd name="T18" fmla="*/ 23 w 105"/>
                <a:gd name="T19" fmla="*/ 59 h 168"/>
                <a:gd name="T20" fmla="*/ 0 w 105"/>
                <a:gd name="T21" fmla="*/ 59 h 168"/>
                <a:gd name="T22" fmla="*/ 0 w 105"/>
                <a:gd name="T23" fmla="*/ 21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5" h="168">
                  <a:moveTo>
                    <a:pt x="0" y="21"/>
                  </a:moveTo>
                  <a:cubicBezTo>
                    <a:pt x="0" y="21"/>
                    <a:pt x="28" y="23"/>
                    <a:pt x="31" y="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84" y="0"/>
                    <a:pt x="77" y="116"/>
                    <a:pt x="85" y="121"/>
                  </a:cubicBezTo>
                  <a:cubicBezTo>
                    <a:pt x="93" y="126"/>
                    <a:pt x="105" y="126"/>
                    <a:pt x="105" y="126"/>
                  </a:cubicBezTo>
                  <a:cubicBezTo>
                    <a:pt x="105" y="168"/>
                    <a:pt x="105" y="168"/>
                    <a:pt x="105" y="168"/>
                  </a:cubicBezTo>
                  <a:cubicBezTo>
                    <a:pt x="2" y="168"/>
                    <a:pt x="2" y="168"/>
                    <a:pt x="2" y="168"/>
                  </a:cubicBezTo>
                  <a:cubicBezTo>
                    <a:pt x="2" y="126"/>
                    <a:pt x="2" y="126"/>
                    <a:pt x="2" y="126"/>
                  </a:cubicBezTo>
                  <a:cubicBezTo>
                    <a:pt x="2" y="126"/>
                    <a:pt x="23" y="131"/>
                    <a:pt x="23" y="114"/>
                  </a:cubicBezTo>
                  <a:cubicBezTo>
                    <a:pt x="23" y="97"/>
                    <a:pt x="23" y="59"/>
                    <a:pt x="23" y="59"/>
                  </a:cubicBezTo>
                  <a:cubicBezTo>
                    <a:pt x="0" y="59"/>
                    <a:pt x="0" y="59"/>
                    <a:pt x="0" y="59"/>
                  </a:cubicBezTo>
                  <a:lnTo>
                    <a:pt x="0" y="21"/>
                  </a:lnTo>
                  <a:close/>
                </a:path>
              </a:pathLst>
            </a:custGeom>
            <a:solidFill>
              <a:srgbClr val="BA8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15"/>
            <p:cNvSpPr/>
            <p:nvPr/>
          </p:nvSpPr>
          <p:spPr bwMode="auto">
            <a:xfrm>
              <a:off x="5833" y="956"/>
              <a:ext cx="172" cy="260"/>
            </a:xfrm>
            <a:custGeom>
              <a:avLst/>
              <a:gdLst>
                <a:gd name="T0" fmla="*/ 0 w 95"/>
                <a:gd name="T1" fmla="*/ 19 h 144"/>
                <a:gd name="T2" fmla="*/ 31 w 95"/>
                <a:gd name="T3" fmla="*/ 0 h 144"/>
                <a:gd name="T4" fmla="*/ 75 w 95"/>
                <a:gd name="T5" fmla="*/ 0 h 144"/>
                <a:gd name="T6" fmla="*/ 73 w 95"/>
                <a:gd name="T7" fmla="*/ 108 h 144"/>
                <a:gd name="T8" fmla="*/ 95 w 95"/>
                <a:gd name="T9" fmla="*/ 122 h 144"/>
                <a:gd name="T10" fmla="*/ 95 w 95"/>
                <a:gd name="T11" fmla="*/ 144 h 144"/>
                <a:gd name="T12" fmla="*/ 8 w 95"/>
                <a:gd name="T13" fmla="*/ 144 h 144"/>
                <a:gd name="T14" fmla="*/ 6 w 95"/>
                <a:gd name="T15" fmla="*/ 123 h 144"/>
                <a:gd name="T16" fmla="*/ 28 w 95"/>
                <a:gd name="T17" fmla="*/ 109 h 144"/>
                <a:gd name="T18" fmla="*/ 27 w 95"/>
                <a:gd name="T19" fmla="*/ 42 h 144"/>
                <a:gd name="T20" fmla="*/ 1 w 95"/>
                <a:gd name="T21" fmla="*/ 41 h 144"/>
                <a:gd name="T22" fmla="*/ 0 w 95"/>
                <a:gd name="T23" fmla="*/ 1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5" h="144">
                  <a:moveTo>
                    <a:pt x="0" y="19"/>
                  </a:moveTo>
                  <a:cubicBezTo>
                    <a:pt x="0" y="19"/>
                    <a:pt x="28" y="23"/>
                    <a:pt x="31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0"/>
                    <a:pt x="71" y="99"/>
                    <a:pt x="73" y="108"/>
                  </a:cubicBezTo>
                  <a:cubicBezTo>
                    <a:pt x="76" y="128"/>
                    <a:pt x="95" y="122"/>
                    <a:pt x="95" y="122"/>
                  </a:cubicBezTo>
                  <a:cubicBezTo>
                    <a:pt x="95" y="144"/>
                    <a:pt x="95" y="144"/>
                    <a:pt x="95" y="144"/>
                  </a:cubicBezTo>
                  <a:cubicBezTo>
                    <a:pt x="8" y="144"/>
                    <a:pt x="8" y="144"/>
                    <a:pt x="8" y="144"/>
                  </a:cubicBezTo>
                  <a:cubicBezTo>
                    <a:pt x="6" y="123"/>
                    <a:pt x="6" y="123"/>
                    <a:pt x="6" y="123"/>
                  </a:cubicBezTo>
                  <a:cubicBezTo>
                    <a:pt x="6" y="123"/>
                    <a:pt x="28" y="125"/>
                    <a:pt x="28" y="109"/>
                  </a:cubicBezTo>
                  <a:cubicBezTo>
                    <a:pt x="28" y="92"/>
                    <a:pt x="27" y="42"/>
                    <a:pt x="27" y="42"/>
                  </a:cubicBezTo>
                  <a:cubicBezTo>
                    <a:pt x="1" y="41"/>
                    <a:pt x="1" y="41"/>
                    <a:pt x="1" y="41"/>
                  </a:cubicBezTo>
                  <a:lnTo>
                    <a:pt x="0" y="19"/>
                  </a:lnTo>
                  <a:close/>
                </a:path>
              </a:pathLst>
            </a:custGeom>
            <a:solidFill>
              <a:srgbClr val="FFCF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16"/>
            <p:cNvSpPr/>
            <p:nvPr/>
          </p:nvSpPr>
          <p:spPr bwMode="auto">
            <a:xfrm>
              <a:off x="5609" y="391"/>
              <a:ext cx="108" cy="201"/>
            </a:xfrm>
            <a:custGeom>
              <a:avLst/>
              <a:gdLst>
                <a:gd name="T0" fmla="*/ 54 w 60"/>
                <a:gd name="T1" fmla="*/ 91 h 111"/>
                <a:gd name="T2" fmla="*/ 28 w 60"/>
                <a:gd name="T3" fmla="*/ 14 h 111"/>
                <a:gd name="T4" fmla="*/ 5 w 60"/>
                <a:gd name="T5" fmla="*/ 21 h 111"/>
                <a:gd name="T6" fmla="*/ 31 w 60"/>
                <a:gd name="T7" fmla="*/ 97 h 111"/>
                <a:gd name="T8" fmla="*/ 54 w 60"/>
                <a:gd name="T9" fmla="*/ 9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111">
                  <a:moveTo>
                    <a:pt x="54" y="91"/>
                  </a:moveTo>
                  <a:cubicBezTo>
                    <a:pt x="46" y="65"/>
                    <a:pt x="37" y="40"/>
                    <a:pt x="28" y="14"/>
                  </a:cubicBezTo>
                  <a:cubicBezTo>
                    <a:pt x="23" y="0"/>
                    <a:pt x="0" y="6"/>
                    <a:pt x="5" y="21"/>
                  </a:cubicBezTo>
                  <a:cubicBezTo>
                    <a:pt x="14" y="46"/>
                    <a:pt x="22" y="72"/>
                    <a:pt x="31" y="97"/>
                  </a:cubicBezTo>
                  <a:cubicBezTo>
                    <a:pt x="36" y="111"/>
                    <a:pt x="60" y="105"/>
                    <a:pt x="54" y="9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17"/>
            <p:cNvSpPr/>
            <p:nvPr/>
          </p:nvSpPr>
          <p:spPr bwMode="auto">
            <a:xfrm>
              <a:off x="5120" y="805"/>
              <a:ext cx="175" cy="111"/>
            </a:xfrm>
            <a:custGeom>
              <a:avLst/>
              <a:gdLst>
                <a:gd name="T0" fmla="*/ 84 w 97"/>
                <a:gd name="T1" fmla="*/ 34 h 61"/>
                <a:gd name="T2" fmla="*/ 26 w 97"/>
                <a:gd name="T3" fmla="*/ 7 h 61"/>
                <a:gd name="T4" fmla="*/ 14 w 97"/>
                <a:gd name="T5" fmla="*/ 27 h 61"/>
                <a:gd name="T6" fmla="*/ 72 w 97"/>
                <a:gd name="T7" fmla="*/ 55 h 61"/>
                <a:gd name="T8" fmla="*/ 84 w 97"/>
                <a:gd name="T9" fmla="*/ 34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61">
                  <a:moveTo>
                    <a:pt x="84" y="34"/>
                  </a:moveTo>
                  <a:cubicBezTo>
                    <a:pt x="65" y="25"/>
                    <a:pt x="45" y="16"/>
                    <a:pt x="26" y="7"/>
                  </a:cubicBezTo>
                  <a:cubicBezTo>
                    <a:pt x="13" y="0"/>
                    <a:pt x="0" y="21"/>
                    <a:pt x="14" y="27"/>
                  </a:cubicBezTo>
                  <a:cubicBezTo>
                    <a:pt x="33" y="36"/>
                    <a:pt x="52" y="46"/>
                    <a:pt x="72" y="55"/>
                  </a:cubicBezTo>
                  <a:cubicBezTo>
                    <a:pt x="85" y="61"/>
                    <a:pt x="97" y="41"/>
                    <a:pt x="84" y="34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18"/>
            <p:cNvSpPr/>
            <p:nvPr/>
          </p:nvSpPr>
          <p:spPr bwMode="auto">
            <a:xfrm>
              <a:off x="5125" y="1406"/>
              <a:ext cx="203" cy="109"/>
            </a:xfrm>
            <a:custGeom>
              <a:avLst/>
              <a:gdLst>
                <a:gd name="T0" fmla="*/ 92 w 112"/>
                <a:gd name="T1" fmla="*/ 5 h 60"/>
                <a:gd name="T2" fmla="*/ 14 w 112"/>
                <a:gd name="T3" fmla="*/ 32 h 60"/>
                <a:gd name="T4" fmla="*/ 21 w 112"/>
                <a:gd name="T5" fmla="*/ 55 h 60"/>
                <a:gd name="T6" fmla="*/ 98 w 112"/>
                <a:gd name="T7" fmla="*/ 28 h 60"/>
                <a:gd name="T8" fmla="*/ 92 w 112"/>
                <a:gd name="T9" fmla="*/ 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60">
                  <a:moveTo>
                    <a:pt x="92" y="5"/>
                  </a:moveTo>
                  <a:cubicBezTo>
                    <a:pt x="66" y="14"/>
                    <a:pt x="40" y="23"/>
                    <a:pt x="14" y="32"/>
                  </a:cubicBezTo>
                  <a:cubicBezTo>
                    <a:pt x="0" y="37"/>
                    <a:pt x="6" y="60"/>
                    <a:pt x="21" y="55"/>
                  </a:cubicBezTo>
                  <a:cubicBezTo>
                    <a:pt x="46" y="46"/>
                    <a:pt x="72" y="37"/>
                    <a:pt x="98" y="28"/>
                  </a:cubicBezTo>
                  <a:cubicBezTo>
                    <a:pt x="112" y="23"/>
                    <a:pt x="106" y="0"/>
                    <a:pt x="92" y="5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19"/>
            <p:cNvSpPr/>
            <p:nvPr/>
          </p:nvSpPr>
          <p:spPr bwMode="auto">
            <a:xfrm>
              <a:off x="5523" y="1774"/>
              <a:ext cx="129" cy="209"/>
            </a:xfrm>
            <a:custGeom>
              <a:avLst/>
              <a:gdLst>
                <a:gd name="T0" fmla="*/ 43 w 71"/>
                <a:gd name="T1" fmla="*/ 14 h 116"/>
                <a:gd name="T2" fmla="*/ 7 w 71"/>
                <a:gd name="T3" fmla="*/ 90 h 116"/>
                <a:gd name="T4" fmla="*/ 28 w 71"/>
                <a:gd name="T5" fmla="*/ 102 h 116"/>
                <a:gd name="T6" fmla="*/ 64 w 71"/>
                <a:gd name="T7" fmla="*/ 26 h 116"/>
                <a:gd name="T8" fmla="*/ 43 w 71"/>
                <a:gd name="T9" fmla="*/ 14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116">
                  <a:moveTo>
                    <a:pt x="43" y="14"/>
                  </a:moveTo>
                  <a:cubicBezTo>
                    <a:pt x="31" y="39"/>
                    <a:pt x="19" y="64"/>
                    <a:pt x="7" y="90"/>
                  </a:cubicBezTo>
                  <a:cubicBezTo>
                    <a:pt x="0" y="103"/>
                    <a:pt x="21" y="116"/>
                    <a:pt x="28" y="102"/>
                  </a:cubicBezTo>
                  <a:cubicBezTo>
                    <a:pt x="40" y="76"/>
                    <a:pt x="52" y="51"/>
                    <a:pt x="64" y="26"/>
                  </a:cubicBezTo>
                  <a:cubicBezTo>
                    <a:pt x="71" y="12"/>
                    <a:pt x="50" y="0"/>
                    <a:pt x="43" y="14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20"/>
            <p:cNvSpPr/>
            <p:nvPr/>
          </p:nvSpPr>
          <p:spPr bwMode="auto">
            <a:xfrm>
              <a:off x="6206" y="1783"/>
              <a:ext cx="103" cy="190"/>
            </a:xfrm>
            <a:custGeom>
              <a:avLst/>
              <a:gdLst>
                <a:gd name="T0" fmla="*/ 5 w 57"/>
                <a:gd name="T1" fmla="*/ 21 h 105"/>
                <a:gd name="T2" fmla="*/ 29 w 57"/>
                <a:gd name="T3" fmla="*/ 91 h 105"/>
                <a:gd name="T4" fmla="*/ 52 w 57"/>
                <a:gd name="T5" fmla="*/ 84 h 105"/>
                <a:gd name="T6" fmla="*/ 28 w 57"/>
                <a:gd name="T7" fmla="*/ 15 h 105"/>
                <a:gd name="T8" fmla="*/ 5 w 57"/>
                <a:gd name="T9" fmla="*/ 21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105">
                  <a:moveTo>
                    <a:pt x="5" y="21"/>
                  </a:moveTo>
                  <a:cubicBezTo>
                    <a:pt x="13" y="44"/>
                    <a:pt x="21" y="68"/>
                    <a:pt x="29" y="91"/>
                  </a:cubicBezTo>
                  <a:cubicBezTo>
                    <a:pt x="34" y="105"/>
                    <a:pt x="57" y="99"/>
                    <a:pt x="52" y="84"/>
                  </a:cubicBezTo>
                  <a:cubicBezTo>
                    <a:pt x="44" y="61"/>
                    <a:pt x="36" y="38"/>
                    <a:pt x="28" y="15"/>
                  </a:cubicBezTo>
                  <a:cubicBezTo>
                    <a:pt x="23" y="0"/>
                    <a:pt x="0" y="7"/>
                    <a:pt x="5" y="2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21"/>
            <p:cNvSpPr/>
            <p:nvPr/>
          </p:nvSpPr>
          <p:spPr bwMode="auto">
            <a:xfrm>
              <a:off x="6526" y="1408"/>
              <a:ext cx="192" cy="119"/>
            </a:xfrm>
            <a:custGeom>
              <a:avLst/>
              <a:gdLst>
                <a:gd name="T0" fmla="*/ 14 w 106"/>
                <a:gd name="T1" fmla="*/ 27 h 66"/>
                <a:gd name="T2" fmla="*/ 80 w 106"/>
                <a:gd name="T3" fmla="*/ 59 h 66"/>
                <a:gd name="T4" fmla="*/ 92 w 106"/>
                <a:gd name="T5" fmla="*/ 39 h 66"/>
                <a:gd name="T6" fmla="*/ 26 w 106"/>
                <a:gd name="T7" fmla="*/ 7 h 66"/>
                <a:gd name="T8" fmla="*/ 14 w 106"/>
                <a:gd name="T9" fmla="*/ 27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66">
                  <a:moveTo>
                    <a:pt x="14" y="27"/>
                  </a:moveTo>
                  <a:cubicBezTo>
                    <a:pt x="36" y="38"/>
                    <a:pt x="58" y="49"/>
                    <a:pt x="80" y="59"/>
                  </a:cubicBezTo>
                  <a:cubicBezTo>
                    <a:pt x="94" y="66"/>
                    <a:pt x="106" y="46"/>
                    <a:pt x="92" y="39"/>
                  </a:cubicBezTo>
                  <a:cubicBezTo>
                    <a:pt x="70" y="28"/>
                    <a:pt x="48" y="17"/>
                    <a:pt x="26" y="7"/>
                  </a:cubicBezTo>
                  <a:cubicBezTo>
                    <a:pt x="12" y="0"/>
                    <a:pt x="0" y="21"/>
                    <a:pt x="14" y="27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22"/>
            <p:cNvSpPr/>
            <p:nvPr/>
          </p:nvSpPr>
          <p:spPr bwMode="auto">
            <a:xfrm>
              <a:off x="6530" y="849"/>
              <a:ext cx="201" cy="108"/>
            </a:xfrm>
            <a:custGeom>
              <a:avLst/>
              <a:gdLst>
                <a:gd name="T0" fmla="*/ 21 w 111"/>
                <a:gd name="T1" fmla="*/ 55 h 60"/>
                <a:gd name="T2" fmla="*/ 97 w 111"/>
                <a:gd name="T3" fmla="*/ 28 h 60"/>
                <a:gd name="T4" fmla="*/ 91 w 111"/>
                <a:gd name="T5" fmla="*/ 5 h 60"/>
                <a:gd name="T6" fmla="*/ 14 w 111"/>
                <a:gd name="T7" fmla="*/ 32 h 60"/>
                <a:gd name="T8" fmla="*/ 21 w 111"/>
                <a:gd name="T9" fmla="*/ 5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60">
                  <a:moveTo>
                    <a:pt x="21" y="55"/>
                  </a:moveTo>
                  <a:cubicBezTo>
                    <a:pt x="46" y="46"/>
                    <a:pt x="72" y="37"/>
                    <a:pt x="97" y="28"/>
                  </a:cubicBezTo>
                  <a:cubicBezTo>
                    <a:pt x="111" y="23"/>
                    <a:pt x="105" y="0"/>
                    <a:pt x="91" y="5"/>
                  </a:cubicBezTo>
                  <a:cubicBezTo>
                    <a:pt x="65" y="14"/>
                    <a:pt x="40" y="23"/>
                    <a:pt x="14" y="32"/>
                  </a:cubicBezTo>
                  <a:cubicBezTo>
                    <a:pt x="0" y="37"/>
                    <a:pt x="6" y="60"/>
                    <a:pt x="21" y="55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23"/>
            <p:cNvSpPr/>
            <p:nvPr/>
          </p:nvSpPr>
          <p:spPr bwMode="auto">
            <a:xfrm>
              <a:off x="6155" y="422"/>
              <a:ext cx="113" cy="175"/>
            </a:xfrm>
            <a:custGeom>
              <a:avLst/>
              <a:gdLst>
                <a:gd name="T0" fmla="*/ 28 w 62"/>
                <a:gd name="T1" fmla="*/ 83 h 97"/>
                <a:gd name="T2" fmla="*/ 55 w 62"/>
                <a:gd name="T3" fmla="*/ 26 h 97"/>
                <a:gd name="T4" fmla="*/ 35 w 62"/>
                <a:gd name="T5" fmla="*/ 14 h 97"/>
                <a:gd name="T6" fmla="*/ 7 w 62"/>
                <a:gd name="T7" fmla="*/ 71 h 97"/>
                <a:gd name="T8" fmla="*/ 28 w 62"/>
                <a:gd name="T9" fmla="*/ 83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97">
                  <a:moveTo>
                    <a:pt x="28" y="83"/>
                  </a:moveTo>
                  <a:cubicBezTo>
                    <a:pt x="37" y="64"/>
                    <a:pt x="46" y="45"/>
                    <a:pt x="55" y="26"/>
                  </a:cubicBezTo>
                  <a:cubicBezTo>
                    <a:pt x="62" y="12"/>
                    <a:pt x="41" y="0"/>
                    <a:pt x="35" y="14"/>
                  </a:cubicBezTo>
                  <a:cubicBezTo>
                    <a:pt x="25" y="33"/>
                    <a:pt x="16" y="52"/>
                    <a:pt x="7" y="71"/>
                  </a:cubicBezTo>
                  <a:cubicBezTo>
                    <a:pt x="0" y="85"/>
                    <a:pt x="21" y="97"/>
                    <a:pt x="28" y="8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7416" name="Group 33"/>
          <p:cNvGrpSpPr/>
          <p:nvPr/>
        </p:nvGrpSpPr>
        <p:grpSpPr>
          <a:xfrm>
            <a:off x="1143000" y="1235075"/>
            <a:ext cx="9558655" cy="5352151"/>
            <a:chOff x="472" y="992"/>
            <a:chExt cx="4592" cy="2919"/>
          </a:xfrm>
        </p:grpSpPr>
        <p:sp>
          <p:nvSpPr>
            <p:cNvPr id="17417" name="AutoShape 3"/>
            <p:cNvSpPr/>
            <p:nvPr/>
          </p:nvSpPr>
          <p:spPr>
            <a:xfrm rot="-3626814">
              <a:off x="2857" y="1580"/>
              <a:ext cx="499" cy="182"/>
            </a:xfrm>
            <a:prstGeom prst="rightArrow">
              <a:avLst>
                <a:gd name="adj1" fmla="val 35166"/>
                <a:gd name="adj2" fmla="val 110800"/>
              </a:avLst>
            </a:prstGeom>
            <a:solidFill>
              <a:srgbClr val="EBD463"/>
            </a:solidFill>
            <a:ln w="0">
              <a:noFill/>
            </a:ln>
          </p:spPr>
          <p:txBody>
            <a:bodyPr wrap="none" anchor="ctr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7418" name="AutoShape 4"/>
            <p:cNvSpPr/>
            <p:nvPr/>
          </p:nvSpPr>
          <p:spPr>
            <a:xfrm rot="3465783">
              <a:off x="2889" y="2909"/>
              <a:ext cx="499" cy="182"/>
            </a:xfrm>
            <a:prstGeom prst="rightArrow">
              <a:avLst>
                <a:gd name="adj1" fmla="val 35166"/>
                <a:gd name="adj2" fmla="val 110800"/>
              </a:avLst>
            </a:prstGeom>
            <a:solidFill>
              <a:srgbClr val="EBD463"/>
            </a:solidFill>
            <a:ln w="0">
              <a:noFill/>
            </a:ln>
          </p:spPr>
          <p:txBody>
            <a:bodyPr wrap="none" anchor="ctr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7419" name="AutoShape 5"/>
            <p:cNvSpPr/>
            <p:nvPr/>
          </p:nvSpPr>
          <p:spPr>
            <a:xfrm rot="-7230978">
              <a:off x="2121" y="1594"/>
              <a:ext cx="499" cy="182"/>
            </a:xfrm>
            <a:prstGeom prst="rightArrow">
              <a:avLst>
                <a:gd name="adj1" fmla="val 35166"/>
                <a:gd name="adj2" fmla="val 110800"/>
              </a:avLst>
            </a:prstGeom>
            <a:solidFill>
              <a:srgbClr val="EBD463"/>
            </a:solidFill>
            <a:ln w="0">
              <a:noFill/>
            </a:ln>
          </p:spPr>
          <p:txBody>
            <a:bodyPr wrap="none" anchor="ctr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7420" name="AutoShape 6"/>
            <p:cNvSpPr/>
            <p:nvPr/>
          </p:nvSpPr>
          <p:spPr>
            <a:xfrm rot="7535209">
              <a:off x="2097" y="2888"/>
              <a:ext cx="499" cy="182"/>
            </a:xfrm>
            <a:prstGeom prst="rightArrow">
              <a:avLst>
                <a:gd name="adj1" fmla="val 35166"/>
                <a:gd name="adj2" fmla="val 110800"/>
              </a:avLst>
            </a:prstGeom>
            <a:solidFill>
              <a:srgbClr val="EBD463"/>
            </a:solidFill>
            <a:ln w="0">
              <a:noFill/>
            </a:ln>
          </p:spPr>
          <p:txBody>
            <a:bodyPr wrap="none" anchor="ctr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7421" name="AutoShape 7"/>
            <p:cNvSpPr/>
            <p:nvPr/>
          </p:nvSpPr>
          <p:spPr>
            <a:xfrm>
              <a:off x="3272" y="2275"/>
              <a:ext cx="499" cy="182"/>
            </a:xfrm>
            <a:prstGeom prst="rightArrow">
              <a:avLst>
                <a:gd name="adj1" fmla="val 35166"/>
                <a:gd name="adj2" fmla="val 110800"/>
              </a:avLst>
            </a:prstGeom>
            <a:solidFill>
              <a:srgbClr val="EBD463"/>
            </a:solidFill>
            <a:ln w="0">
              <a:noFill/>
            </a:ln>
          </p:spPr>
          <p:txBody>
            <a:bodyPr wrap="none" anchor="ctr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7422" name="AutoShape 8"/>
            <p:cNvSpPr/>
            <p:nvPr/>
          </p:nvSpPr>
          <p:spPr>
            <a:xfrm rot="10800000">
              <a:off x="1754" y="2271"/>
              <a:ext cx="544" cy="182"/>
            </a:xfrm>
            <a:prstGeom prst="rightArrow">
              <a:avLst>
                <a:gd name="adj1" fmla="val 35166"/>
                <a:gd name="adj2" fmla="val 120792"/>
              </a:avLst>
            </a:prstGeom>
            <a:solidFill>
              <a:srgbClr val="EBD463"/>
            </a:solidFill>
            <a:ln w="0">
              <a:noFill/>
            </a:ln>
          </p:spPr>
          <p:txBody>
            <a:bodyPr wrap="none" anchor="ctr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7423" name="Oval 9"/>
            <p:cNvSpPr/>
            <p:nvPr/>
          </p:nvSpPr>
          <p:spPr>
            <a:xfrm>
              <a:off x="1578" y="1168"/>
              <a:ext cx="2358" cy="2359"/>
            </a:xfrm>
            <a:prstGeom prst="ellipse">
              <a:avLst/>
            </a:prstGeom>
            <a:noFill/>
            <a:ln w="38100" cap="flat" cmpd="sng">
              <a:solidFill>
                <a:srgbClr val="DDDDD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ctr">
              <a:spAutoFit/>
            </a:bodyPr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4348" name="Text Box 10"/>
            <p:cNvSpPr txBox="1"/>
            <p:nvPr/>
          </p:nvSpPr>
          <p:spPr>
            <a:xfrm>
              <a:off x="3729" y="992"/>
              <a:ext cx="1094" cy="100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p>
              <a:pPr algn="ctr" eaLnBrk="0" hangingPunct="0"/>
              <a:r>
                <a:rPr lang="zh-CN" altLang="en-US" b="1" noProof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rPr>
                <a:t>管理团队</a:t>
              </a:r>
              <a:endParaRPr lang="zh-CN" altLang="en-US" b="1" noProof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0" hangingPunct="0"/>
              <a:r>
                <a:rPr lang="zh-CN" sz="1600" noProof="1" dirty="0">
                  <a:effectLst>
                    <a:outerShdw blurRad="38100" dist="19050" dir="2700000" algn="tl" rotWithShape="0">
                      <a:srgbClr val="000000">
                        <a:alpha val="40000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rPr>
                <a:t>以现有的</a:t>
              </a:r>
              <a:r>
                <a:rPr lang="en-US" altLang="zh-CN" sz="1600" noProof="1" dirty="0">
                  <a:effectLst>
                    <a:outerShdw blurRad="38100" dist="19050" dir="2700000" algn="tl" rotWithShape="0">
                      <a:srgbClr val="000000">
                        <a:alpha val="40000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rPr>
                <a:t>4</a:t>
              </a:r>
              <a:r>
                <a:rPr lang="zh-CN" altLang="en-US" sz="1600" noProof="1" dirty="0">
                  <a:effectLst>
                    <a:outerShdw blurRad="38100" dist="19050" dir="2700000" algn="tl" rotWithShape="0">
                      <a:srgbClr val="000000">
                        <a:alpha val="40000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rPr>
                <a:t>家公司和</a:t>
              </a:r>
              <a:r>
                <a:rPr lang="en-US" altLang="zh-CN" sz="1600" noProof="1" dirty="0">
                  <a:effectLst>
                    <a:outerShdw blurRad="38100" dist="19050" dir="2700000" algn="tl" rotWithShape="0">
                      <a:srgbClr val="000000">
                        <a:alpha val="40000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rPr>
                <a:t>1</a:t>
              </a:r>
              <a:r>
                <a:rPr lang="zh-CN" altLang="en-US" sz="1600" noProof="1" dirty="0">
                  <a:effectLst>
                    <a:outerShdw blurRad="38100" dist="19050" dir="2700000" algn="tl" rotWithShape="0">
                      <a:srgbClr val="000000">
                        <a:alpha val="40000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rPr>
                <a:t>家医院为载体，初步建成了一支匹配企业发展的职业经理人团队，</a:t>
              </a:r>
              <a:r>
                <a:rPr lang="zh-CN" sz="1600" noProof="1" dirty="0">
                  <a:effectLst>
                    <a:outerShdw blurRad="38100" dist="19050" dir="2700000" algn="tl" rotWithShape="0">
                      <a:srgbClr val="000000">
                        <a:alpha val="40000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rPr>
                <a:t>其中部分高管来自政府、国企和公立医院</a:t>
              </a:r>
              <a:r>
                <a:rPr lang="zh-CN" altLang="en-US" sz="1600" noProof="1" dirty="0">
                  <a:effectLst>
                    <a:outerShdw blurRad="38100" dist="19050" dir="2700000" algn="tl" rotWithShape="0">
                      <a:srgbClr val="000000">
                        <a:alpha val="40000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rPr>
                <a:t>。</a:t>
              </a:r>
              <a:endParaRPr lang="zh-CN" altLang="en-US" sz="1600" noProof="1" dirty="0"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349" name="Text Box 11"/>
            <p:cNvSpPr txBox="1"/>
            <p:nvPr/>
          </p:nvSpPr>
          <p:spPr>
            <a:xfrm>
              <a:off x="899" y="1024"/>
              <a:ext cx="1106" cy="60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p>
              <a:pPr algn="ctr" eaLnBrk="0" hangingPunct="0"/>
              <a:r>
                <a:rPr lang="zh-CN" altLang="en-US" b="1" noProof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rPr>
                <a:t>专家团队</a:t>
              </a:r>
              <a:endParaRPr lang="zh-CN" altLang="en-US" b="1" noProof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0" hangingPunct="0"/>
              <a:r>
                <a:rPr lang="zh-CN" altLang="en-US" sz="1600" noProof="1" dirty="0">
                  <a:effectLst>
                    <a:outerShdw blurRad="38100" dist="19050" dir="2700000" algn="tl" rotWithShape="0">
                      <a:srgbClr val="000000">
                        <a:alpha val="40000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rPr>
                <a:t>以湘雅系、南华系专家为主，已签约合作的医疗专家团队</a:t>
              </a:r>
              <a:r>
                <a:rPr lang="en-US" altLang="zh-CN" sz="1600" noProof="1" dirty="0">
                  <a:effectLst>
                    <a:outerShdw blurRad="38100" dist="19050" dir="2700000" algn="tl" rotWithShape="0">
                      <a:srgbClr val="000000">
                        <a:alpha val="40000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rPr>
                <a:t>100</a:t>
              </a:r>
              <a:r>
                <a:rPr lang="zh-CN" altLang="en-US" sz="1600" noProof="1" dirty="0">
                  <a:effectLst>
                    <a:outerShdw blurRad="38100" dist="19050" dir="2700000" algn="tl" rotWithShape="0">
                      <a:srgbClr val="000000">
                        <a:alpha val="40000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rPr>
                <a:t>多人</a:t>
              </a:r>
              <a:endParaRPr lang="zh-CN" altLang="en-US" sz="1600" noProof="1" dirty="0"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350" name="Text Box 12"/>
            <p:cNvSpPr txBox="1"/>
            <p:nvPr/>
          </p:nvSpPr>
          <p:spPr>
            <a:xfrm>
              <a:off x="4074" y="2000"/>
              <a:ext cx="990" cy="73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p>
              <a:pPr algn="ctr" eaLnBrk="0" hangingPunct="0"/>
              <a:r>
                <a:rPr lang="zh-CN" altLang="en-US" b="1" noProof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rPr>
                <a:t>医疗团队</a:t>
              </a:r>
              <a:endParaRPr lang="zh-CN" altLang="en-US" b="1" noProof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0" hangingPunct="0"/>
              <a:r>
                <a:rPr lang="zh-CN" sz="1600" noProof="1" dirty="0">
                  <a:effectLst>
                    <a:outerShdw blurRad="38100" dist="19050" dir="2700000" algn="tl" rotWithShape="0">
                      <a:srgbClr val="000000">
                        <a:alpha val="40000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rPr>
                <a:t>以衡阳华程医院为依托</a:t>
              </a:r>
              <a:r>
                <a:rPr lang="zh-CN" altLang="en-US" sz="1600" noProof="1" dirty="0">
                  <a:effectLst>
                    <a:outerShdw blurRad="38100" dist="19050" dir="2700000" algn="tl" rotWithShape="0">
                      <a:srgbClr val="000000">
                        <a:alpha val="40000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rPr>
                <a:t>，已建成医疗、护理、管理等专业团队</a:t>
              </a:r>
              <a:r>
                <a:rPr lang="zh-CN" sz="1600" noProof="1" dirty="0">
                  <a:effectLst>
                    <a:outerShdw blurRad="38100" dist="19050" dir="2700000" algn="tl" rotWithShape="0">
                      <a:srgbClr val="000000">
                        <a:alpha val="40000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rPr>
                <a:t>约</a:t>
              </a:r>
              <a:r>
                <a:rPr lang="en-US" altLang="zh-CN" sz="1600" noProof="1" dirty="0">
                  <a:effectLst>
                    <a:outerShdw blurRad="38100" dist="19050" dir="2700000" algn="tl" rotWithShape="0">
                      <a:srgbClr val="000000">
                        <a:alpha val="40000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rPr>
                <a:t>600</a:t>
              </a:r>
              <a:r>
                <a:rPr lang="zh-CN" altLang="en-US" sz="1600" noProof="1" dirty="0">
                  <a:effectLst>
                    <a:outerShdw blurRad="38100" dist="19050" dir="2700000" algn="tl" rotWithShape="0">
                      <a:srgbClr val="000000">
                        <a:alpha val="40000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rPr>
                <a:t>人。</a:t>
              </a:r>
              <a:endParaRPr lang="zh-CN" altLang="en-US" sz="1600" noProof="1" dirty="0"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351" name="Text Box 13"/>
            <p:cNvSpPr txBox="1"/>
            <p:nvPr/>
          </p:nvSpPr>
          <p:spPr>
            <a:xfrm>
              <a:off x="3837" y="2841"/>
              <a:ext cx="1123" cy="87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p>
              <a:pPr algn="ctr" eaLnBrk="0" hangingPunct="0"/>
              <a:r>
                <a:rPr lang="zh-CN" altLang="en-US" b="1" noProof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rPr>
                <a:t>顾问团队</a:t>
              </a:r>
              <a:endParaRPr lang="zh-CN" altLang="en-US" b="1" noProof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0" hangingPunct="0"/>
              <a:r>
                <a:rPr lang="zh-CN" sz="1600" noProof="1" dirty="0">
                  <a:effectLst>
                    <a:outerShdw blurRad="38100" dist="19050" dir="2700000" algn="tl" rotWithShape="0">
                      <a:srgbClr val="000000">
                        <a:alpha val="40000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rPr>
                <a:t>根据企业发展需要</a:t>
              </a:r>
              <a:r>
                <a:rPr lang="zh-CN" altLang="en-US" sz="1600" noProof="1" dirty="0">
                  <a:effectLst>
                    <a:outerShdw blurRad="38100" dist="19050" dir="2700000" algn="tl" rotWithShape="0">
                      <a:srgbClr val="000000">
                        <a:alpha val="40000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rPr>
                <a:t>，签约了一批涵盖法务、金融、投资、医疗、咨询等专业的顾问团队，为企业发展提供外脑支持</a:t>
              </a:r>
              <a:endParaRPr lang="zh-CN" altLang="en-US" sz="1600" noProof="1" dirty="0"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352" name="Text Box 14"/>
            <p:cNvSpPr txBox="1"/>
            <p:nvPr/>
          </p:nvSpPr>
          <p:spPr>
            <a:xfrm>
              <a:off x="472" y="1840"/>
              <a:ext cx="990" cy="100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p>
              <a:pPr algn="ctr" eaLnBrk="0" hangingPunct="0"/>
              <a:r>
                <a:rPr lang="zh-CN" altLang="en-US" b="1" noProof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rPr>
                <a:t>市场团队</a:t>
              </a:r>
              <a:endParaRPr lang="zh-CN" altLang="en-US" b="1" noProof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0" hangingPunct="0"/>
              <a:r>
                <a:rPr lang="zh-CN" sz="1600" noProof="1" dirty="0">
                  <a:effectLst>
                    <a:outerShdw blurRad="38100" dist="19050" dir="2700000" algn="tl" rotWithShape="0">
                      <a:srgbClr val="000000">
                        <a:alpha val="40000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rPr>
                <a:t>以现有的市场布局为基础，在长沙、广州、南宁设立子公司并建立市场团队，南方市场初见成效，北方市场正在布局</a:t>
              </a:r>
              <a:r>
                <a:rPr lang="zh-CN" altLang="en-US" sz="1600" noProof="1" dirty="0">
                  <a:effectLst>
                    <a:outerShdw blurRad="38100" dist="19050" dir="2700000" algn="tl" rotWithShape="0">
                      <a:srgbClr val="000000">
                        <a:alpha val="40000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rPr>
                <a:t>。</a:t>
              </a:r>
              <a:endParaRPr lang="zh-CN" altLang="en-US" sz="1600" noProof="1" dirty="0"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406" name="Text Box 15"/>
            <p:cNvSpPr txBox="1"/>
            <p:nvPr/>
          </p:nvSpPr>
          <p:spPr>
            <a:xfrm>
              <a:off x="601" y="2905"/>
              <a:ext cx="1158" cy="100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pPr algn="ctr" eaLnBrk="0" hangingPunct="0"/>
              <a:r>
                <a:rPr lang="zh-CN" altLang="en-US" b="1" noProof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rPr>
                <a:t>项目团队</a:t>
              </a:r>
              <a:endParaRPr lang="zh-CN" altLang="en-US" b="1" noProof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0" hangingPunct="0"/>
              <a:r>
                <a:rPr lang="zh-CN" sz="1600" noProof="1" dirty="0">
                  <a:effectLst>
                    <a:outerShdw blurRad="38100" dist="19050" dir="2700000" algn="tl" rotWithShape="0">
                      <a:srgbClr val="000000">
                        <a:alpha val="40000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rPr>
                <a:t>以衡阳县中医院、妇幼保健院迁建项目为基础</a:t>
              </a:r>
              <a:r>
                <a:rPr lang="zh-CN" altLang="en-US" sz="1600" noProof="1" dirty="0">
                  <a:effectLst>
                    <a:outerShdw blurRad="38100" dist="19050" dir="2700000" algn="tl" rotWithShape="0">
                      <a:srgbClr val="000000">
                        <a:alpha val="40000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rPr>
                <a:t>，组建一支专业、高效的项目管理服务团队，为投资项目提供全过程管理服务</a:t>
              </a:r>
              <a:endParaRPr lang="zh-CN" altLang="en-US" sz="1600" noProof="1" dirty="0"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0912" name="Oval 16"/>
            <p:cNvSpPr>
              <a:spLocks noChangeArrowheads="1"/>
            </p:cNvSpPr>
            <p:nvPr/>
          </p:nvSpPr>
          <p:spPr bwMode="gray">
            <a:xfrm>
              <a:off x="1488" y="2288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7F9C2E">
                    <a:gamma/>
                    <a:tint val="48627"/>
                    <a:invGamma/>
                  </a:srgbClr>
                </a:gs>
                <a:gs pos="100000">
                  <a:srgbClr val="7F9C2E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33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DDDDDD"/>
                    </a:outerShdw>
                  </a:effectLst>
                </a14:hiddenEffects>
              </a:ext>
            </a:extLst>
          </p:spPr>
          <p:txBody>
            <a:bodyPr wrap="none" anchor="ctr"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MS PGothic" panose="020B0600070205080204" charset="-128"/>
              </a:endParaRPr>
            </a:p>
          </p:txBody>
        </p:sp>
        <p:sp>
          <p:nvSpPr>
            <p:cNvPr id="80913" name="Oval 17"/>
            <p:cNvSpPr>
              <a:spLocks noChangeArrowheads="1"/>
            </p:cNvSpPr>
            <p:nvPr/>
          </p:nvSpPr>
          <p:spPr bwMode="gray">
            <a:xfrm>
              <a:off x="2064" y="1248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7F9C2E">
                    <a:gamma/>
                    <a:tint val="48627"/>
                    <a:invGamma/>
                  </a:srgbClr>
                </a:gs>
                <a:gs pos="100000">
                  <a:srgbClr val="7F9C2E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33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DDDDDD"/>
                    </a:outerShdw>
                  </a:effectLst>
                </a14:hiddenEffects>
              </a:ext>
            </a:extLst>
          </p:spPr>
          <p:txBody>
            <a:bodyPr wrap="none" anchor="ctr"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MS PGothic" panose="020B0600070205080204" charset="-128"/>
              </a:endParaRPr>
            </a:p>
          </p:txBody>
        </p:sp>
        <p:sp>
          <p:nvSpPr>
            <p:cNvPr id="80914" name="Oval 18"/>
            <p:cNvSpPr>
              <a:spLocks noChangeArrowheads="1"/>
            </p:cNvSpPr>
            <p:nvPr/>
          </p:nvSpPr>
          <p:spPr bwMode="gray">
            <a:xfrm>
              <a:off x="3264" y="1248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7F9C2E">
                    <a:gamma/>
                    <a:tint val="48627"/>
                    <a:invGamma/>
                  </a:srgbClr>
                </a:gs>
                <a:gs pos="100000">
                  <a:srgbClr val="7F9C2E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33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DDDDDD"/>
                    </a:outerShdw>
                  </a:effectLst>
                </a14:hiddenEffects>
              </a:ext>
            </a:extLst>
          </p:spPr>
          <p:txBody>
            <a:bodyPr wrap="none" anchor="ctr"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MS PGothic" panose="020B0600070205080204" charset="-128"/>
              </a:endParaRPr>
            </a:p>
          </p:txBody>
        </p:sp>
        <p:sp>
          <p:nvSpPr>
            <p:cNvPr id="80915" name="Oval 19"/>
            <p:cNvSpPr>
              <a:spLocks noChangeArrowheads="1"/>
            </p:cNvSpPr>
            <p:nvPr/>
          </p:nvSpPr>
          <p:spPr bwMode="gray">
            <a:xfrm>
              <a:off x="2016" y="3264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7F9C2E">
                    <a:gamma/>
                    <a:tint val="48627"/>
                    <a:invGamma/>
                  </a:srgbClr>
                </a:gs>
                <a:gs pos="100000">
                  <a:srgbClr val="7F9C2E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33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DDDDDD"/>
                    </a:outerShdw>
                  </a:effectLst>
                </a14:hiddenEffects>
              </a:ext>
            </a:extLst>
          </p:spPr>
          <p:txBody>
            <a:bodyPr wrap="none" anchor="ctr"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MS PGothic" panose="020B0600070205080204" charset="-128"/>
              </a:endParaRPr>
            </a:p>
          </p:txBody>
        </p:sp>
        <p:sp>
          <p:nvSpPr>
            <p:cNvPr id="80916" name="Oval 20"/>
            <p:cNvSpPr>
              <a:spLocks noChangeArrowheads="1"/>
            </p:cNvSpPr>
            <p:nvPr/>
          </p:nvSpPr>
          <p:spPr bwMode="gray">
            <a:xfrm>
              <a:off x="3264" y="3264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7F9C2E">
                    <a:gamma/>
                    <a:tint val="48627"/>
                    <a:invGamma/>
                  </a:srgbClr>
                </a:gs>
                <a:gs pos="100000">
                  <a:srgbClr val="7F9C2E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33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DDDDDD"/>
                    </a:outerShdw>
                  </a:effectLst>
                </a14:hiddenEffects>
              </a:ext>
            </a:extLst>
          </p:spPr>
          <p:txBody>
            <a:bodyPr wrap="none" anchor="ctr"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MS PGothic" panose="020B0600070205080204" charset="-128"/>
              </a:endParaRPr>
            </a:p>
          </p:txBody>
        </p:sp>
        <p:sp>
          <p:nvSpPr>
            <p:cNvPr id="80917" name="Oval 21"/>
            <p:cNvSpPr>
              <a:spLocks noChangeArrowheads="1"/>
            </p:cNvSpPr>
            <p:nvPr/>
          </p:nvSpPr>
          <p:spPr bwMode="gray">
            <a:xfrm>
              <a:off x="3840" y="2280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7F9C2E">
                    <a:gamma/>
                    <a:tint val="48627"/>
                    <a:invGamma/>
                  </a:srgbClr>
                </a:gs>
                <a:gs pos="100000">
                  <a:srgbClr val="7F9C2E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33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DDDDDD"/>
                    </a:outerShdw>
                  </a:effectLst>
                </a14:hiddenEffects>
              </a:ext>
            </a:extLst>
          </p:spPr>
          <p:txBody>
            <a:bodyPr wrap="none" anchor="ctr"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MS PGothic" panose="020B0600070205080204" charset="-128"/>
              </a:endParaRPr>
            </a:p>
          </p:txBody>
        </p:sp>
        <p:sp>
          <p:nvSpPr>
            <p:cNvPr id="80918" name="Oval 22"/>
            <p:cNvSpPr>
              <a:spLocks noChangeArrowheads="1"/>
            </p:cNvSpPr>
            <p:nvPr/>
          </p:nvSpPr>
          <p:spPr bwMode="gray">
            <a:xfrm>
              <a:off x="2233" y="1817"/>
              <a:ext cx="1073" cy="1063"/>
            </a:xfrm>
            <a:prstGeom prst="ellipse">
              <a:avLst/>
            </a:prstGeom>
            <a:gradFill rotWithShape="1">
              <a:gsLst>
                <a:gs pos="0">
                  <a:srgbClr val="CC6600">
                    <a:gamma/>
                    <a:tint val="0"/>
                    <a:invGamma/>
                  </a:srgbClr>
                </a:gs>
                <a:gs pos="50000">
                  <a:srgbClr val="CC6600"/>
                </a:gs>
                <a:gs pos="100000">
                  <a:srgbClr val="CC6600">
                    <a:gamma/>
                    <a:tint val="0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rgbClr val="FFFFFF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MS PGothic" panose="020B0600070205080204" charset="-128"/>
              </a:endParaRPr>
            </a:p>
          </p:txBody>
        </p:sp>
        <p:sp>
          <p:nvSpPr>
            <p:cNvPr id="80919" name="Oval 23"/>
            <p:cNvSpPr>
              <a:spLocks noChangeArrowheads="1"/>
            </p:cNvSpPr>
            <p:nvPr/>
          </p:nvSpPr>
          <p:spPr bwMode="gray">
            <a:xfrm>
              <a:off x="2233" y="1817"/>
              <a:ext cx="1073" cy="1063"/>
            </a:xfrm>
            <a:prstGeom prst="ellipse">
              <a:avLst/>
            </a:prstGeom>
            <a:gradFill rotWithShape="1">
              <a:gsLst>
                <a:gs pos="0">
                  <a:srgbClr val="CC6600">
                    <a:alpha val="32001"/>
                  </a:srgbClr>
                </a:gs>
                <a:gs pos="100000">
                  <a:srgbClr val="CC6600">
                    <a:gamma/>
                    <a:shade val="0"/>
                    <a:invGamma/>
                    <a:alpha val="89999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rgbClr val="FFFFFF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MS PGothic" panose="020B0600070205080204" charset="-128"/>
              </a:endParaRPr>
            </a:p>
          </p:txBody>
        </p:sp>
        <p:sp>
          <p:nvSpPr>
            <p:cNvPr id="80920" name="Oval 24"/>
            <p:cNvSpPr>
              <a:spLocks noChangeArrowheads="1"/>
            </p:cNvSpPr>
            <p:nvPr/>
          </p:nvSpPr>
          <p:spPr bwMode="gray">
            <a:xfrm>
              <a:off x="2303" y="1886"/>
              <a:ext cx="933" cy="924"/>
            </a:xfrm>
            <a:prstGeom prst="ellipse">
              <a:avLst/>
            </a:prstGeom>
            <a:gradFill rotWithShape="1">
              <a:gsLst>
                <a:gs pos="0">
                  <a:srgbClr val="CC6600">
                    <a:gamma/>
                    <a:shade val="54118"/>
                    <a:invGamma/>
                  </a:srgbClr>
                </a:gs>
                <a:gs pos="50000">
                  <a:srgbClr val="CC6600"/>
                </a:gs>
                <a:gs pos="100000">
                  <a:srgbClr val="CC6600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rgbClr val="FFFFFF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MS PGothic" panose="020B0600070205080204" charset="-128"/>
              </a:endParaRPr>
            </a:p>
          </p:txBody>
        </p:sp>
        <p:sp>
          <p:nvSpPr>
            <p:cNvPr id="80921" name="Oval 25"/>
            <p:cNvSpPr>
              <a:spLocks noChangeArrowheads="1"/>
            </p:cNvSpPr>
            <p:nvPr/>
          </p:nvSpPr>
          <p:spPr bwMode="gray">
            <a:xfrm>
              <a:off x="2331" y="1908"/>
              <a:ext cx="933" cy="924"/>
            </a:xfrm>
            <a:prstGeom prst="ellipse">
              <a:avLst/>
            </a:prstGeom>
            <a:gradFill rotWithShape="1">
              <a:gsLst>
                <a:gs pos="0">
                  <a:srgbClr val="CC6600">
                    <a:gamma/>
                    <a:shade val="63529"/>
                    <a:invGamma/>
                  </a:srgbClr>
                </a:gs>
                <a:gs pos="100000">
                  <a:srgbClr val="CC6600">
                    <a:alpha val="0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rgbClr val="FFFFFF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MS PGothic" panose="020B0600070205080204" charset="-128"/>
              </a:endParaRPr>
            </a:p>
          </p:txBody>
        </p:sp>
        <p:sp>
          <p:nvSpPr>
            <p:cNvPr id="17440" name="Oval 26"/>
            <p:cNvSpPr/>
            <p:nvPr/>
          </p:nvSpPr>
          <p:spPr>
            <a:xfrm>
              <a:off x="2350" y="1933"/>
              <a:ext cx="840" cy="832"/>
            </a:xfrm>
            <a:prstGeom prst="ellipse">
              <a:avLst/>
            </a:prstGeom>
            <a:solidFill>
              <a:srgbClr val="333333"/>
            </a:solidFill>
            <a:ln w="38100">
              <a:noFill/>
            </a:ln>
          </p:spPr>
          <p:txBody>
            <a:bodyPr anchor="ctr">
              <a:spAutoFit/>
            </a:bodyPr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grpSp>
          <p:nvGrpSpPr>
            <p:cNvPr id="17441" name="Group 27"/>
            <p:cNvGrpSpPr/>
            <p:nvPr/>
          </p:nvGrpSpPr>
          <p:grpSpPr>
            <a:xfrm>
              <a:off x="2363" y="1945"/>
              <a:ext cx="813" cy="805"/>
              <a:chOff x="4166" y="1706"/>
              <a:chExt cx="1252" cy="1252"/>
            </a:xfrm>
          </p:grpSpPr>
          <p:sp>
            <p:nvSpPr>
              <p:cNvPr id="17442" name="Oval 28"/>
              <p:cNvSpPr/>
              <p:nvPr/>
            </p:nvSpPr>
            <p:spPr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vert="eaVert" wrap="none" anchor="ctr"/>
              <a:p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7443" name="Oval 29"/>
              <p:cNvSpPr/>
              <p:nvPr/>
            </p:nvSpPr>
            <p:spPr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vert="eaVert" wrap="none" anchor="ctr"/>
              <a:p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7444" name="Oval 30"/>
              <p:cNvSpPr/>
              <p:nvPr/>
            </p:nvSpPr>
            <p:spPr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vert="eaVert" wrap="none" anchor="ctr"/>
              <a:p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7445" name="Oval 31"/>
              <p:cNvSpPr/>
              <p:nvPr/>
            </p:nvSpPr>
            <p:spPr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vert="eaVert" wrap="none" anchor="ctr"/>
              <a:p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7446" name="Text Box 32"/>
            <p:cNvSpPr txBox="1"/>
            <p:nvPr/>
          </p:nvSpPr>
          <p:spPr>
            <a:xfrm>
              <a:off x="2256" y="2083"/>
              <a:ext cx="1050" cy="57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pPr algn="ctr" eaLnBrk="0" hangingPunct="0"/>
              <a:r>
                <a:rPr lang="zh-CN" altLang="en-US" sz="24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核心团队</a:t>
              </a:r>
              <a:endPara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0" hangingPunct="0"/>
              <a:r>
                <a:rPr lang="en-US" altLang="zh-CN" sz="20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CEO</a:t>
              </a:r>
              <a:endParaRPr lang="en-US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0" hangingPunct="0"/>
              <a:r>
                <a:rPr lang="en-US" altLang="zh-CN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COO/CMO/CFO</a:t>
              </a:r>
              <a:endPara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4905058" y="6046788"/>
            <a:ext cx="2381250" cy="604838"/>
            <a:chOff x="3089" y="2995"/>
            <a:chExt cx="1500" cy="381"/>
          </a:xfrm>
        </p:grpSpPr>
        <p:sp>
          <p:nvSpPr>
            <p:cNvPr id="4" name="Freeform 5"/>
            <p:cNvSpPr>
              <a:spLocks noEditPoints="1"/>
            </p:cNvSpPr>
            <p:nvPr/>
          </p:nvSpPr>
          <p:spPr bwMode="auto">
            <a:xfrm>
              <a:off x="3167" y="3084"/>
              <a:ext cx="181" cy="217"/>
            </a:xfrm>
            <a:custGeom>
              <a:avLst/>
              <a:gdLst>
                <a:gd name="T0" fmla="*/ 0 w 76"/>
                <a:gd name="T1" fmla="*/ 45 h 90"/>
                <a:gd name="T2" fmla="*/ 2 w 76"/>
                <a:gd name="T3" fmla="*/ 27 h 90"/>
                <a:gd name="T4" fmla="*/ 9 w 76"/>
                <a:gd name="T5" fmla="*/ 13 h 90"/>
                <a:gd name="T6" fmla="*/ 21 w 76"/>
                <a:gd name="T7" fmla="*/ 3 h 90"/>
                <a:gd name="T8" fmla="*/ 38 w 76"/>
                <a:gd name="T9" fmla="*/ 0 h 90"/>
                <a:gd name="T10" fmla="*/ 55 w 76"/>
                <a:gd name="T11" fmla="*/ 3 h 90"/>
                <a:gd name="T12" fmla="*/ 67 w 76"/>
                <a:gd name="T13" fmla="*/ 13 h 90"/>
                <a:gd name="T14" fmla="*/ 74 w 76"/>
                <a:gd name="T15" fmla="*/ 27 h 90"/>
                <a:gd name="T16" fmla="*/ 76 w 76"/>
                <a:gd name="T17" fmla="*/ 45 h 90"/>
                <a:gd name="T18" fmla="*/ 74 w 76"/>
                <a:gd name="T19" fmla="*/ 63 h 90"/>
                <a:gd name="T20" fmla="*/ 67 w 76"/>
                <a:gd name="T21" fmla="*/ 77 h 90"/>
                <a:gd name="T22" fmla="*/ 55 w 76"/>
                <a:gd name="T23" fmla="*/ 87 h 90"/>
                <a:gd name="T24" fmla="*/ 38 w 76"/>
                <a:gd name="T25" fmla="*/ 90 h 90"/>
                <a:gd name="T26" fmla="*/ 21 w 76"/>
                <a:gd name="T27" fmla="*/ 87 h 90"/>
                <a:gd name="T28" fmla="*/ 9 w 76"/>
                <a:gd name="T29" fmla="*/ 77 h 90"/>
                <a:gd name="T30" fmla="*/ 2 w 76"/>
                <a:gd name="T31" fmla="*/ 63 h 90"/>
                <a:gd name="T32" fmla="*/ 0 w 76"/>
                <a:gd name="T33" fmla="*/ 45 h 90"/>
                <a:gd name="T34" fmla="*/ 54 w 76"/>
                <a:gd name="T35" fmla="*/ 45 h 90"/>
                <a:gd name="T36" fmla="*/ 38 w 76"/>
                <a:gd name="T37" fmla="*/ 19 h 90"/>
                <a:gd name="T38" fmla="*/ 22 w 76"/>
                <a:gd name="T39" fmla="*/ 45 h 90"/>
                <a:gd name="T40" fmla="*/ 26 w 76"/>
                <a:gd name="T41" fmla="*/ 65 h 90"/>
                <a:gd name="T42" fmla="*/ 38 w 76"/>
                <a:gd name="T43" fmla="*/ 71 h 90"/>
                <a:gd name="T44" fmla="*/ 54 w 76"/>
                <a:gd name="T45" fmla="*/ 45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6" h="90">
                  <a:moveTo>
                    <a:pt x="0" y="45"/>
                  </a:moveTo>
                  <a:cubicBezTo>
                    <a:pt x="0" y="39"/>
                    <a:pt x="0" y="33"/>
                    <a:pt x="2" y="27"/>
                  </a:cubicBezTo>
                  <a:cubicBezTo>
                    <a:pt x="3" y="22"/>
                    <a:pt x="6" y="17"/>
                    <a:pt x="9" y="13"/>
                  </a:cubicBezTo>
                  <a:cubicBezTo>
                    <a:pt x="12" y="9"/>
                    <a:pt x="16" y="5"/>
                    <a:pt x="21" y="3"/>
                  </a:cubicBezTo>
                  <a:cubicBezTo>
                    <a:pt x="26" y="1"/>
                    <a:pt x="31" y="0"/>
                    <a:pt x="38" y="0"/>
                  </a:cubicBezTo>
                  <a:cubicBezTo>
                    <a:pt x="45" y="0"/>
                    <a:pt x="50" y="1"/>
                    <a:pt x="55" y="3"/>
                  </a:cubicBezTo>
                  <a:cubicBezTo>
                    <a:pt x="60" y="5"/>
                    <a:pt x="64" y="9"/>
                    <a:pt x="67" y="13"/>
                  </a:cubicBezTo>
                  <a:cubicBezTo>
                    <a:pt x="70" y="17"/>
                    <a:pt x="73" y="22"/>
                    <a:pt x="74" y="27"/>
                  </a:cubicBezTo>
                  <a:cubicBezTo>
                    <a:pt x="76" y="33"/>
                    <a:pt x="76" y="39"/>
                    <a:pt x="76" y="45"/>
                  </a:cubicBezTo>
                  <a:cubicBezTo>
                    <a:pt x="76" y="52"/>
                    <a:pt x="76" y="58"/>
                    <a:pt x="74" y="63"/>
                  </a:cubicBezTo>
                  <a:cubicBezTo>
                    <a:pt x="73" y="69"/>
                    <a:pt x="70" y="73"/>
                    <a:pt x="67" y="77"/>
                  </a:cubicBezTo>
                  <a:cubicBezTo>
                    <a:pt x="64" y="81"/>
                    <a:pt x="60" y="84"/>
                    <a:pt x="55" y="87"/>
                  </a:cubicBezTo>
                  <a:cubicBezTo>
                    <a:pt x="50" y="89"/>
                    <a:pt x="45" y="90"/>
                    <a:pt x="38" y="90"/>
                  </a:cubicBezTo>
                  <a:cubicBezTo>
                    <a:pt x="31" y="90"/>
                    <a:pt x="26" y="89"/>
                    <a:pt x="21" y="87"/>
                  </a:cubicBezTo>
                  <a:cubicBezTo>
                    <a:pt x="16" y="84"/>
                    <a:pt x="12" y="81"/>
                    <a:pt x="9" y="77"/>
                  </a:cubicBezTo>
                  <a:cubicBezTo>
                    <a:pt x="6" y="73"/>
                    <a:pt x="3" y="69"/>
                    <a:pt x="2" y="63"/>
                  </a:cubicBezTo>
                  <a:cubicBezTo>
                    <a:pt x="0" y="58"/>
                    <a:pt x="0" y="52"/>
                    <a:pt x="0" y="45"/>
                  </a:cubicBezTo>
                  <a:close/>
                  <a:moveTo>
                    <a:pt x="54" y="45"/>
                  </a:moveTo>
                  <a:cubicBezTo>
                    <a:pt x="54" y="27"/>
                    <a:pt x="48" y="19"/>
                    <a:pt x="38" y="19"/>
                  </a:cubicBezTo>
                  <a:cubicBezTo>
                    <a:pt x="28" y="19"/>
                    <a:pt x="22" y="27"/>
                    <a:pt x="22" y="45"/>
                  </a:cubicBezTo>
                  <a:cubicBezTo>
                    <a:pt x="22" y="54"/>
                    <a:pt x="24" y="61"/>
                    <a:pt x="26" y="65"/>
                  </a:cubicBezTo>
                  <a:cubicBezTo>
                    <a:pt x="29" y="69"/>
                    <a:pt x="33" y="71"/>
                    <a:pt x="38" y="71"/>
                  </a:cubicBezTo>
                  <a:cubicBezTo>
                    <a:pt x="48" y="71"/>
                    <a:pt x="54" y="63"/>
                    <a:pt x="54" y="45"/>
                  </a:cubicBezTo>
                  <a:close/>
                </a:path>
              </a:pathLst>
            </a:custGeom>
            <a:solidFill>
              <a:srgbClr val="59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5" name="Freeform 6"/>
            <p:cNvSpPr/>
            <p:nvPr/>
          </p:nvSpPr>
          <p:spPr bwMode="auto">
            <a:xfrm>
              <a:off x="3376" y="3084"/>
              <a:ext cx="159" cy="217"/>
            </a:xfrm>
            <a:custGeom>
              <a:avLst/>
              <a:gdLst>
                <a:gd name="T0" fmla="*/ 34 w 67"/>
                <a:gd name="T1" fmla="*/ 90 h 90"/>
                <a:gd name="T2" fmla="*/ 17 w 67"/>
                <a:gd name="T3" fmla="*/ 87 h 90"/>
                <a:gd name="T4" fmla="*/ 7 w 67"/>
                <a:gd name="T5" fmla="*/ 80 h 90"/>
                <a:gd name="T6" fmla="*/ 2 w 67"/>
                <a:gd name="T7" fmla="*/ 67 h 90"/>
                <a:gd name="T8" fmla="*/ 0 w 67"/>
                <a:gd name="T9" fmla="*/ 51 h 90"/>
                <a:gd name="T10" fmla="*/ 0 w 67"/>
                <a:gd name="T11" fmla="*/ 1 h 90"/>
                <a:gd name="T12" fmla="*/ 6 w 67"/>
                <a:gd name="T13" fmla="*/ 1 h 90"/>
                <a:gd name="T14" fmla="*/ 11 w 67"/>
                <a:gd name="T15" fmla="*/ 0 h 90"/>
                <a:gd name="T16" fmla="*/ 16 w 67"/>
                <a:gd name="T17" fmla="*/ 1 h 90"/>
                <a:gd name="T18" fmla="*/ 22 w 67"/>
                <a:gd name="T19" fmla="*/ 1 h 90"/>
                <a:gd name="T20" fmla="*/ 22 w 67"/>
                <a:gd name="T21" fmla="*/ 49 h 90"/>
                <a:gd name="T22" fmla="*/ 22 w 67"/>
                <a:gd name="T23" fmla="*/ 59 h 90"/>
                <a:gd name="T24" fmla="*/ 24 w 67"/>
                <a:gd name="T25" fmla="*/ 66 h 90"/>
                <a:gd name="T26" fmla="*/ 27 w 67"/>
                <a:gd name="T27" fmla="*/ 70 h 90"/>
                <a:gd name="T28" fmla="*/ 34 w 67"/>
                <a:gd name="T29" fmla="*/ 71 h 90"/>
                <a:gd name="T30" fmla="*/ 40 w 67"/>
                <a:gd name="T31" fmla="*/ 70 h 90"/>
                <a:gd name="T32" fmla="*/ 43 w 67"/>
                <a:gd name="T33" fmla="*/ 66 h 90"/>
                <a:gd name="T34" fmla="*/ 45 w 67"/>
                <a:gd name="T35" fmla="*/ 59 h 90"/>
                <a:gd name="T36" fmla="*/ 45 w 67"/>
                <a:gd name="T37" fmla="*/ 49 h 90"/>
                <a:gd name="T38" fmla="*/ 45 w 67"/>
                <a:gd name="T39" fmla="*/ 1 h 90"/>
                <a:gd name="T40" fmla="*/ 52 w 67"/>
                <a:gd name="T41" fmla="*/ 1 h 90"/>
                <a:gd name="T42" fmla="*/ 56 w 67"/>
                <a:gd name="T43" fmla="*/ 0 h 90"/>
                <a:gd name="T44" fmla="*/ 61 w 67"/>
                <a:gd name="T45" fmla="*/ 1 h 90"/>
                <a:gd name="T46" fmla="*/ 67 w 67"/>
                <a:gd name="T47" fmla="*/ 1 h 90"/>
                <a:gd name="T48" fmla="*/ 67 w 67"/>
                <a:gd name="T49" fmla="*/ 51 h 90"/>
                <a:gd name="T50" fmla="*/ 66 w 67"/>
                <a:gd name="T51" fmla="*/ 67 h 90"/>
                <a:gd name="T52" fmla="*/ 60 w 67"/>
                <a:gd name="T53" fmla="*/ 80 h 90"/>
                <a:gd name="T54" fmla="*/ 50 w 67"/>
                <a:gd name="T55" fmla="*/ 87 h 90"/>
                <a:gd name="T56" fmla="*/ 34 w 67"/>
                <a:gd name="T57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7" h="90">
                  <a:moveTo>
                    <a:pt x="34" y="90"/>
                  </a:moveTo>
                  <a:cubicBezTo>
                    <a:pt x="27" y="90"/>
                    <a:pt x="22" y="89"/>
                    <a:pt x="17" y="87"/>
                  </a:cubicBezTo>
                  <a:cubicBezTo>
                    <a:pt x="13" y="85"/>
                    <a:pt x="9" y="83"/>
                    <a:pt x="7" y="80"/>
                  </a:cubicBezTo>
                  <a:cubicBezTo>
                    <a:pt x="4" y="76"/>
                    <a:pt x="3" y="72"/>
                    <a:pt x="2" y="67"/>
                  </a:cubicBezTo>
                  <a:cubicBezTo>
                    <a:pt x="1" y="63"/>
                    <a:pt x="0" y="57"/>
                    <a:pt x="0" y="5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" y="1"/>
                    <a:pt x="4" y="1"/>
                    <a:pt x="6" y="1"/>
                  </a:cubicBezTo>
                  <a:cubicBezTo>
                    <a:pt x="8" y="1"/>
                    <a:pt x="9" y="0"/>
                    <a:pt x="11" y="0"/>
                  </a:cubicBezTo>
                  <a:cubicBezTo>
                    <a:pt x="12" y="0"/>
                    <a:pt x="14" y="1"/>
                    <a:pt x="16" y="1"/>
                  </a:cubicBezTo>
                  <a:cubicBezTo>
                    <a:pt x="17" y="1"/>
                    <a:pt x="19" y="1"/>
                    <a:pt x="22" y="1"/>
                  </a:cubicBezTo>
                  <a:cubicBezTo>
                    <a:pt x="22" y="49"/>
                    <a:pt x="22" y="49"/>
                    <a:pt x="22" y="49"/>
                  </a:cubicBezTo>
                  <a:cubicBezTo>
                    <a:pt x="22" y="53"/>
                    <a:pt x="22" y="56"/>
                    <a:pt x="22" y="59"/>
                  </a:cubicBezTo>
                  <a:cubicBezTo>
                    <a:pt x="22" y="62"/>
                    <a:pt x="23" y="64"/>
                    <a:pt x="24" y="66"/>
                  </a:cubicBezTo>
                  <a:cubicBezTo>
                    <a:pt x="25" y="68"/>
                    <a:pt x="26" y="69"/>
                    <a:pt x="27" y="70"/>
                  </a:cubicBezTo>
                  <a:cubicBezTo>
                    <a:pt x="29" y="70"/>
                    <a:pt x="31" y="71"/>
                    <a:pt x="34" y="71"/>
                  </a:cubicBezTo>
                  <a:cubicBezTo>
                    <a:pt x="36" y="71"/>
                    <a:pt x="38" y="70"/>
                    <a:pt x="40" y="70"/>
                  </a:cubicBezTo>
                  <a:cubicBezTo>
                    <a:pt x="41" y="69"/>
                    <a:pt x="42" y="68"/>
                    <a:pt x="43" y="66"/>
                  </a:cubicBezTo>
                  <a:cubicBezTo>
                    <a:pt x="44" y="64"/>
                    <a:pt x="45" y="62"/>
                    <a:pt x="45" y="59"/>
                  </a:cubicBezTo>
                  <a:cubicBezTo>
                    <a:pt x="45" y="56"/>
                    <a:pt x="45" y="53"/>
                    <a:pt x="45" y="49"/>
                  </a:cubicBezTo>
                  <a:cubicBezTo>
                    <a:pt x="45" y="1"/>
                    <a:pt x="45" y="1"/>
                    <a:pt x="45" y="1"/>
                  </a:cubicBezTo>
                  <a:cubicBezTo>
                    <a:pt x="48" y="1"/>
                    <a:pt x="50" y="1"/>
                    <a:pt x="52" y="1"/>
                  </a:cubicBezTo>
                  <a:cubicBezTo>
                    <a:pt x="53" y="1"/>
                    <a:pt x="55" y="0"/>
                    <a:pt x="56" y="0"/>
                  </a:cubicBezTo>
                  <a:cubicBezTo>
                    <a:pt x="58" y="0"/>
                    <a:pt x="59" y="1"/>
                    <a:pt x="61" y="1"/>
                  </a:cubicBezTo>
                  <a:cubicBezTo>
                    <a:pt x="63" y="1"/>
                    <a:pt x="65" y="1"/>
                    <a:pt x="67" y="1"/>
                  </a:cubicBezTo>
                  <a:cubicBezTo>
                    <a:pt x="67" y="51"/>
                    <a:pt x="67" y="51"/>
                    <a:pt x="67" y="51"/>
                  </a:cubicBezTo>
                  <a:cubicBezTo>
                    <a:pt x="67" y="57"/>
                    <a:pt x="67" y="63"/>
                    <a:pt x="66" y="67"/>
                  </a:cubicBezTo>
                  <a:cubicBezTo>
                    <a:pt x="64" y="72"/>
                    <a:pt x="63" y="76"/>
                    <a:pt x="60" y="80"/>
                  </a:cubicBezTo>
                  <a:cubicBezTo>
                    <a:pt x="58" y="83"/>
                    <a:pt x="54" y="85"/>
                    <a:pt x="50" y="87"/>
                  </a:cubicBezTo>
                  <a:cubicBezTo>
                    <a:pt x="46" y="89"/>
                    <a:pt x="40" y="90"/>
                    <a:pt x="34" y="90"/>
                  </a:cubicBezTo>
                  <a:close/>
                </a:path>
              </a:pathLst>
            </a:custGeom>
            <a:solidFill>
              <a:srgbClr val="59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6" name="Freeform 7"/>
            <p:cNvSpPr/>
            <p:nvPr/>
          </p:nvSpPr>
          <p:spPr bwMode="auto">
            <a:xfrm>
              <a:off x="3568" y="3084"/>
              <a:ext cx="159" cy="214"/>
            </a:xfrm>
            <a:custGeom>
              <a:avLst/>
              <a:gdLst>
                <a:gd name="T0" fmla="*/ 0 w 67"/>
                <a:gd name="T1" fmla="*/ 1 h 89"/>
                <a:gd name="T2" fmla="*/ 11 w 67"/>
                <a:gd name="T3" fmla="*/ 0 h 89"/>
                <a:gd name="T4" fmla="*/ 22 w 67"/>
                <a:gd name="T5" fmla="*/ 0 h 89"/>
                <a:gd name="T6" fmla="*/ 35 w 67"/>
                <a:gd name="T7" fmla="*/ 1 h 89"/>
                <a:gd name="T8" fmla="*/ 47 w 67"/>
                <a:gd name="T9" fmla="*/ 5 h 89"/>
                <a:gd name="T10" fmla="*/ 56 w 67"/>
                <a:gd name="T11" fmla="*/ 14 h 89"/>
                <a:gd name="T12" fmla="*/ 59 w 67"/>
                <a:gd name="T13" fmla="*/ 28 h 89"/>
                <a:gd name="T14" fmla="*/ 58 w 67"/>
                <a:gd name="T15" fmla="*/ 36 h 89"/>
                <a:gd name="T16" fmla="*/ 55 w 67"/>
                <a:gd name="T17" fmla="*/ 42 h 89"/>
                <a:gd name="T18" fmla="*/ 52 w 67"/>
                <a:gd name="T19" fmla="*/ 47 h 89"/>
                <a:gd name="T20" fmla="*/ 48 w 67"/>
                <a:gd name="T21" fmla="*/ 51 h 89"/>
                <a:gd name="T22" fmla="*/ 67 w 67"/>
                <a:gd name="T23" fmla="*/ 88 h 89"/>
                <a:gd name="T24" fmla="*/ 60 w 67"/>
                <a:gd name="T25" fmla="*/ 89 h 89"/>
                <a:gd name="T26" fmla="*/ 54 w 67"/>
                <a:gd name="T27" fmla="*/ 89 h 89"/>
                <a:gd name="T28" fmla="*/ 48 w 67"/>
                <a:gd name="T29" fmla="*/ 89 h 89"/>
                <a:gd name="T30" fmla="*/ 43 w 67"/>
                <a:gd name="T31" fmla="*/ 88 h 89"/>
                <a:gd name="T32" fmla="*/ 25 w 67"/>
                <a:gd name="T33" fmla="*/ 48 h 89"/>
                <a:gd name="T34" fmla="*/ 26 w 67"/>
                <a:gd name="T35" fmla="*/ 48 h 89"/>
                <a:gd name="T36" fmla="*/ 30 w 67"/>
                <a:gd name="T37" fmla="*/ 45 h 89"/>
                <a:gd name="T38" fmla="*/ 33 w 67"/>
                <a:gd name="T39" fmla="*/ 41 h 89"/>
                <a:gd name="T40" fmla="*/ 35 w 67"/>
                <a:gd name="T41" fmla="*/ 36 h 89"/>
                <a:gd name="T42" fmla="*/ 37 w 67"/>
                <a:gd name="T43" fmla="*/ 30 h 89"/>
                <a:gd name="T44" fmla="*/ 33 w 67"/>
                <a:gd name="T45" fmla="*/ 21 h 89"/>
                <a:gd name="T46" fmla="*/ 25 w 67"/>
                <a:gd name="T47" fmla="*/ 18 h 89"/>
                <a:gd name="T48" fmla="*/ 23 w 67"/>
                <a:gd name="T49" fmla="*/ 18 h 89"/>
                <a:gd name="T50" fmla="*/ 22 w 67"/>
                <a:gd name="T51" fmla="*/ 19 h 89"/>
                <a:gd name="T52" fmla="*/ 22 w 67"/>
                <a:gd name="T53" fmla="*/ 88 h 89"/>
                <a:gd name="T54" fmla="*/ 11 w 67"/>
                <a:gd name="T55" fmla="*/ 89 h 89"/>
                <a:gd name="T56" fmla="*/ 0 w 67"/>
                <a:gd name="T57" fmla="*/ 88 h 89"/>
                <a:gd name="T58" fmla="*/ 0 w 67"/>
                <a:gd name="T59" fmla="*/ 1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7" h="89">
                  <a:moveTo>
                    <a:pt x="0" y="1"/>
                  </a:moveTo>
                  <a:cubicBezTo>
                    <a:pt x="4" y="1"/>
                    <a:pt x="8" y="1"/>
                    <a:pt x="11" y="0"/>
                  </a:cubicBezTo>
                  <a:cubicBezTo>
                    <a:pt x="15" y="0"/>
                    <a:pt x="18" y="0"/>
                    <a:pt x="22" y="0"/>
                  </a:cubicBezTo>
                  <a:cubicBezTo>
                    <a:pt x="26" y="0"/>
                    <a:pt x="31" y="0"/>
                    <a:pt x="35" y="1"/>
                  </a:cubicBezTo>
                  <a:cubicBezTo>
                    <a:pt x="40" y="2"/>
                    <a:pt x="44" y="3"/>
                    <a:pt x="47" y="5"/>
                  </a:cubicBezTo>
                  <a:cubicBezTo>
                    <a:pt x="51" y="7"/>
                    <a:pt x="53" y="10"/>
                    <a:pt x="56" y="14"/>
                  </a:cubicBezTo>
                  <a:cubicBezTo>
                    <a:pt x="58" y="18"/>
                    <a:pt x="59" y="22"/>
                    <a:pt x="59" y="28"/>
                  </a:cubicBezTo>
                  <a:cubicBezTo>
                    <a:pt x="59" y="31"/>
                    <a:pt x="59" y="34"/>
                    <a:pt x="58" y="36"/>
                  </a:cubicBezTo>
                  <a:cubicBezTo>
                    <a:pt x="57" y="38"/>
                    <a:pt x="56" y="41"/>
                    <a:pt x="55" y="42"/>
                  </a:cubicBezTo>
                  <a:cubicBezTo>
                    <a:pt x="54" y="44"/>
                    <a:pt x="53" y="46"/>
                    <a:pt x="52" y="47"/>
                  </a:cubicBezTo>
                  <a:cubicBezTo>
                    <a:pt x="50" y="49"/>
                    <a:pt x="49" y="50"/>
                    <a:pt x="48" y="51"/>
                  </a:cubicBezTo>
                  <a:cubicBezTo>
                    <a:pt x="67" y="88"/>
                    <a:pt x="67" y="88"/>
                    <a:pt x="67" y="88"/>
                  </a:cubicBezTo>
                  <a:cubicBezTo>
                    <a:pt x="65" y="89"/>
                    <a:pt x="63" y="89"/>
                    <a:pt x="60" y="89"/>
                  </a:cubicBezTo>
                  <a:cubicBezTo>
                    <a:pt x="58" y="89"/>
                    <a:pt x="56" y="89"/>
                    <a:pt x="54" y="89"/>
                  </a:cubicBezTo>
                  <a:cubicBezTo>
                    <a:pt x="52" y="89"/>
                    <a:pt x="50" y="89"/>
                    <a:pt x="48" y="89"/>
                  </a:cubicBezTo>
                  <a:cubicBezTo>
                    <a:pt x="46" y="89"/>
                    <a:pt x="44" y="89"/>
                    <a:pt x="43" y="8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27" y="47"/>
                    <a:pt x="28" y="47"/>
                    <a:pt x="30" y="45"/>
                  </a:cubicBezTo>
                  <a:cubicBezTo>
                    <a:pt x="31" y="44"/>
                    <a:pt x="32" y="43"/>
                    <a:pt x="33" y="41"/>
                  </a:cubicBezTo>
                  <a:cubicBezTo>
                    <a:pt x="34" y="40"/>
                    <a:pt x="35" y="38"/>
                    <a:pt x="35" y="36"/>
                  </a:cubicBezTo>
                  <a:cubicBezTo>
                    <a:pt x="36" y="34"/>
                    <a:pt x="37" y="32"/>
                    <a:pt x="37" y="30"/>
                  </a:cubicBezTo>
                  <a:cubicBezTo>
                    <a:pt x="37" y="26"/>
                    <a:pt x="35" y="23"/>
                    <a:pt x="33" y="21"/>
                  </a:cubicBezTo>
                  <a:cubicBezTo>
                    <a:pt x="31" y="19"/>
                    <a:pt x="28" y="18"/>
                    <a:pt x="25" y="18"/>
                  </a:cubicBezTo>
                  <a:cubicBezTo>
                    <a:pt x="24" y="18"/>
                    <a:pt x="23" y="18"/>
                    <a:pt x="23" y="18"/>
                  </a:cubicBezTo>
                  <a:cubicBezTo>
                    <a:pt x="22" y="18"/>
                    <a:pt x="22" y="19"/>
                    <a:pt x="22" y="19"/>
                  </a:cubicBezTo>
                  <a:cubicBezTo>
                    <a:pt x="22" y="88"/>
                    <a:pt x="22" y="88"/>
                    <a:pt x="22" y="88"/>
                  </a:cubicBezTo>
                  <a:cubicBezTo>
                    <a:pt x="17" y="89"/>
                    <a:pt x="14" y="89"/>
                    <a:pt x="11" y="89"/>
                  </a:cubicBezTo>
                  <a:cubicBezTo>
                    <a:pt x="8" y="89"/>
                    <a:pt x="4" y="89"/>
                    <a:pt x="0" y="8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59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7" name="Freeform 8"/>
            <p:cNvSpPr/>
            <p:nvPr/>
          </p:nvSpPr>
          <p:spPr bwMode="auto">
            <a:xfrm>
              <a:off x="3796" y="3087"/>
              <a:ext cx="154" cy="211"/>
            </a:xfrm>
            <a:custGeom>
              <a:avLst/>
              <a:gdLst>
                <a:gd name="T0" fmla="*/ 22 w 65"/>
                <a:gd name="T1" fmla="*/ 19 h 88"/>
                <a:gd name="T2" fmla="*/ 2 w 65"/>
                <a:gd name="T3" fmla="*/ 19 h 88"/>
                <a:gd name="T4" fmla="*/ 0 w 65"/>
                <a:gd name="T5" fmla="*/ 9 h 88"/>
                <a:gd name="T6" fmla="*/ 2 w 65"/>
                <a:gd name="T7" fmla="*/ 0 h 88"/>
                <a:gd name="T8" fmla="*/ 64 w 65"/>
                <a:gd name="T9" fmla="*/ 0 h 88"/>
                <a:gd name="T10" fmla="*/ 64 w 65"/>
                <a:gd name="T11" fmla="*/ 5 h 88"/>
                <a:gd name="T12" fmla="*/ 65 w 65"/>
                <a:gd name="T13" fmla="*/ 9 h 88"/>
                <a:gd name="T14" fmla="*/ 64 w 65"/>
                <a:gd name="T15" fmla="*/ 19 h 88"/>
                <a:gd name="T16" fmla="*/ 43 w 65"/>
                <a:gd name="T17" fmla="*/ 19 h 88"/>
                <a:gd name="T18" fmla="*/ 43 w 65"/>
                <a:gd name="T19" fmla="*/ 87 h 88"/>
                <a:gd name="T20" fmla="*/ 33 w 65"/>
                <a:gd name="T21" fmla="*/ 88 h 88"/>
                <a:gd name="T22" fmla="*/ 22 w 65"/>
                <a:gd name="T23" fmla="*/ 87 h 88"/>
                <a:gd name="T24" fmla="*/ 22 w 65"/>
                <a:gd name="T25" fmla="*/ 19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5" h="88">
                  <a:moveTo>
                    <a:pt x="22" y="19"/>
                  </a:moveTo>
                  <a:cubicBezTo>
                    <a:pt x="2" y="19"/>
                    <a:pt x="2" y="19"/>
                    <a:pt x="2" y="19"/>
                  </a:cubicBezTo>
                  <a:cubicBezTo>
                    <a:pt x="1" y="16"/>
                    <a:pt x="0" y="12"/>
                    <a:pt x="0" y="9"/>
                  </a:cubicBezTo>
                  <a:cubicBezTo>
                    <a:pt x="0" y="7"/>
                    <a:pt x="1" y="4"/>
                    <a:pt x="2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4" y="2"/>
                    <a:pt x="64" y="4"/>
                    <a:pt x="64" y="5"/>
                  </a:cubicBezTo>
                  <a:cubicBezTo>
                    <a:pt x="65" y="7"/>
                    <a:pt x="65" y="8"/>
                    <a:pt x="65" y="9"/>
                  </a:cubicBezTo>
                  <a:cubicBezTo>
                    <a:pt x="65" y="12"/>
                    <a:pt x="64" y="15"/>
                    <a:pt x="64" y="19"/>
                  </a:cubicBezTo>
                  <a:cubicBezTo>
                    <a:pt x="43" y="19"/>
                    <a:pt x="43" y="19"/>
                    <a:pt x="43" y="19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39" y="88"/>
                    <a:pt x="36" y="88"/>
                    <a:pt x="33" y="88"/>
                  </a:cubicBezTo>
                  <a:cubicBezTo>
                    <a:pt x="30" y="88"/>
                    <a:pt x="26" y="88"/>
                    <a:pt x="22" y="87"/>
                  </a:cubicBezTo>
                  <a:lnTo>
                    <a:pt x="22" y="19"/>
                  </a:lnTo>
                  <a:close/>
                </a:path>
              </a:pathLst>
            </a:custGeom>
            <a:solidFill>
              <a:srgbClr val="59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8" name="Freeform 9"/>
            <p:cNvSpPr/>
            <p:nvPr/>
          </p:nvSpPr>
          <p:spPr bwMode="auto">
            <a:xfrm>
              <a:off x="3972" y="3087"/>
              <a:ext cx="125" cy="211"/>
            </a:xfrm>
            <a:custGeom>
              <a:avLst/>
              <a:gdLst>
                <a:gd name="T0" fmla="*/ 46 w 53"/>
                <a:gd name="T1" fmla="*/ 42 h 88"/>
                <a:gd name="T2" fmla="*/ 45 w 53"/>
                <a:gd name="T3" fmla="*/ 51 h 88"/>
                <a:gd name="T4" fmla="*/ 21 w 53"/>
                <a:gd name="T5" fmla="*/ 51 h 88"/>
                <a:gd name="T6" fmla="*/ 21 w 53"/>
                <a:gd name="T7" fmla="*/ 69 h 88"/>
                <a:gd name="T8" fmla="*/ 52 w 53"/>
                <a:gd name="T9" fmla="*/ 69 h 88"/>
                <a:gd name="T10" fmla="*/ 53 w 53"/>
                <a:gd name="T11" fmla="*/ 78 h 88"/>
                <a:gd name="T12" fmla="*/ 52 w 53"/>
                <a:gd name="T13" fmla="*/ 88 h 88"/>
                <a:gd name="T14" fmla="*/ 0 w 53"/>
                <a:gd name="T15" fmla="*/ 88 h 88"/>
                <a:gd name="T16" fmla="*/ 0 w 53"/>
                <a:gd name="T17" fmla="*/ 0 h 88"/>
                <a:gd name="T18" fmla="*/ 51 w 53"/>
                <a:gd name="T19" fmla="*/ 0 h 88"/>
                <a:gd name="T20" fmla="*/ 52 w 53"/>
                <a:gd name="T21" fmla="*/ 5 h 88"/>
                <a:gd name="T22" fmla="*/ 52 w 53"/>
                <a:gd name="T23" fmla="*/ 9 h 88"/>
                <a:gd name="T24" fmla="*/ 51 w 53"/>
                <a:gd name="T25" fmla="*/ 19 h 88"/>
                <a:gd name="T26" fmla="*/ 21 w 53"/>
                <a:gd name="T27" fmla="*/ 19 h 88"/>
                <a:gd name="T28" fmla="*/ 21 w 53"/>
                <a:gd name="T29" fmla="*/ 32 h 88"/>
                <a:gd name="T30" fmla="*/ 45 w 53"/>
                <a:gd name="T31" fmla="*/ 32 h 88"/>
                <a:gd name="T32" fmla="*/ 46 w 53"/>
                <a:gd name="T33" fmla="*/ 42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3" h="88">
                  <a:moveTo>
                    <a:pt x="46" y="42"/>
                  </a:moveTo>
                  <a:cubicBezTo>
                    <a:pt x="46" y="45"/>
                    <a:pt x="46" y="48"/>
                    <a:pt x="45" y="51"/>
                  </a:cubicBezTo>
                  <a:cubicBezTo>
                    <a:pt x="21" y="51"/>
                    <a:pt x="21" y="51"/>
                    <a:pt x="21" y="51"/>
                  </a:cubicBezTo>
                  <a:cubicBezTo>
                    <a:pt x="21" y="69"/>
                    <a:pt x="21" y="69"/>
                    <a:pt x="21" y="69"/>
                  </a:cubicBezTo>
                  <a:cubicBezTo>
                    <a:pt x="52" y="69"/>
                    <a:pt x="52" y="69"/>
                    <a:pt x="52" y="69"/>
                  </a:cubicBezTo>
                  <a:cubicBezTo>
                    <a:pt x="53" y="72"/>
                    <a:pt x="53" y="75"/>
                    <a:pt x="53" y="78"/>
                  </a:cubicBezTo>
                  <a:cubicBezTo>
                    <a:pt x="53" y="81"/>
                    <a:pt x="53" y="84"/>
                    <a:pt x="52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1" y="2"/>
                    <a:pt x="52" y="4"/>
                    <a:pt x="52" y="5"/>
                  </a:cubicBezTo>
                  <a:cubicBezTo>
                    <a:pt x="52" y="7"/>
                    <a:pt x="52" y="8"/>
                    <a:pt x="52" y="9"/>
                  </a:cubicBezTo>
                  <a:cubicBezTo>
                    <a:pt x="52" y="12"/>
                    <a:pt x="52" y="15"/>
                    <a:pt x="51" y="19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46" y="36"/>
                    <a:pt x="46" y="39"/>
                    <a:pt x="46" y="42"/>
                  </a:cubicBezTo>
                  <a:close/>
                </a:path>
              </a:pathLst>
            </a:custGeom>
            <a:solidFill>
              <a:srgbClr val="59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9" name="Freeform 10"/>
            <p:cNvSpPr>
              <a:spLocks noEditPoints="1"/>
            </p:cNvSpPr>
            <p:nvPr/>
          </p:nvSpPr>
          <p:spPr bwMode="auto">
            <a:xfrm>
              <a:off x="4107" y="3084"/>
              <a:ext cx="183" cy="214"/>
            </a:xfrm>
            <a:custGeom>
              <a:avLst/>
              <a:gdLst>
                <a:gd name="T0" fmla="*/ 21 w 77"/>
                <a:gd name="T1" fmla="*/ 88 h 89"/>
                <a:gd name="T2" fmla="*/ 16 w 77"/>
                <a:gd name="T3" fmla="*/ 89 h 89"/>
                <a:gd name="T4" fmla="*/ 12 w 77"/>
                <a:gd name="T5" fmla="*/ 89 h 89"/>
                <a:gd name="T6" fmla="*/ 7 w 77"/>
                <a:gd name="T7" fmla="*/ 89 h 89"/>
                <a:gd name="T8" fmla="*/ 0 w 77"/>
                <a:gd name="T9" fmla="*/ 88 h 89"/>
                <a:gd name="T10" fmla="*/ 28 w 77"/>
                <a:gd name="T11" fmla="*/ 1 h 89"/>
                <a:gd name="T12" fmla="*/ 33 w 77"/>
                <a:gd name="T13" fmla="*/ 1 h 89"/>
                <a:gd name="T14" fmla="*/ 39 w 77"/>
                <a:gd name="T15" fmla="*/ 0 h 89"/>
                <a:gd name="T16" fmla="*/ 44 w 77"/>
                <a:gd name="T17" fmla="*/ 1 h 89"/>
                <a:gd name="T18" fmla="*/ 50 w 77"/>
                <a:gd name="T19" fmla="*/ 1 h 89"/>
                <a:gd name="T20" fmla="*/ 77 w 77"/>
                <a:gd name="T21" fmla="*/ 88 h 89"/>
                <a:gd name="T22" fmla="*/ 65 w 77"/>
                <a:gd name="T23" fmla="*/ 89 h 89"/>
                <a:gd name="T24" fmla="*/ 60 w 77"/>
                <a:gd name="T25" fmla="*/ 89 h 89"/>
                <a:gd name="T26" fmla="*/ 55 w 77"/>
                <a:gd name="T27" fmla="*/ 88 h 89"/>
                <a:gd name="T28" fmla="*/ 50 w 77"/>
                <a:gd name="T29" fmla="*/ 71 h 89"/>
                <a:gd name="T30" fmla="*/ 44 w 77"/>
                <a:gd name="T31" fmla="*/ 73 h 89"/>
                <a:gd name="T32" fmla="*/ 38 w 77"/>
                <a:gd name="T33" fmla="*/ 73 h 89"/>
                <a:gd name="T34" fmla="*/ 32 w 77"/>
                <a:gd name="T35" fmla="*/ 73 h 89"/>
                <a:gd name="T36" fmla="*/ 26 w 77"/>
                <a:gd name="T37" fmla="*/ 72 h 89"/>
                <a:gd name="T38" fmla="*/ 21 w 77"/>
                <a:gd name="T39" fmla="*/ 88 h 89"/>
                <a:gd name="T40" fmla="*/ 38 w 77"/>
                <a:gd name="T41" fmla="*/ 24 h 89"/>
                <a:gd name="T42" fmla="*/ 30 w 77"/>
                <a:gd name="T43" fmla="*/ 55 h 89"/>
                <a:gd name="T44" fmla="*/ 34 w 77"/>
                <a:gd name="T45" fmla="*/ 56 h 89"/>
                <a:gd name="T46" fmla="*/ 38 w 77"/>
                <a:gd name="T47" fmla="*/ 57 h 89"/>
                <a:gd name="T48" fmla="*/ 42 w 77"/>
                <a:gd name="T49" fmla="*/ 56 h 89"/>
                <a:gd name="T50" fmla="*/ 46 w 77"/>
                <a:gd name="T51" fmla="*/ 56 h 89"/>
                <a:gd name="T52" fmla="*/ 38 w 77"/>
                <a:gd name="T53" fmla="*/ 24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7" h="89">
                  <a:moveTo>
                    <a:pt x="21" y="88"/>
                  </a:moveTo>
                  <a:cubicBezTo>
                    <a:pt x="19" y="89"/>
                    <a:pt x="18" y="89"/>
                    <a:pt x="16" y="89"/>
                  </a:cubicBezTo>
                  <a:cubicBezTo>
                    <a:pt x="15" y="89"/>
                    <a:pt x="13" y="89"/>
                    <a:pt x="12" y="89"/>
                  </a:cubicBezTo>
                  <a:cubicBezTo>
                    <a:pt x="10" y="89"/>
                    <a:pt x="9" y="89"/>
                    <a:pt x="7" y="89"/>
                  </a:cubicBezTo>
                  <a:cubicBezTo>
                    <a:pt x="5" y="89"/>
                    <a:pt x="3" y="89"/>
                    <a:pt x="0" y="88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30" y="1"/>
                    <a:pt x="32" y="1"/>
                    <a:pt x="33" y="1"/>
                  </a:cubicBezTo>
                  <a:cubicBezTo>
                    <a:pt x="35" y="0"/>
                    <a:pt x="37" y="0"/>
                    <a:pt x="39" y="0"/>
                  </a:cubicBezTo>
                  <a:cubicBezTo>
                    <a:pt x="40" y="0"/>
                    <a:pt x="42" y="0"/>
                    <a:pt x="44" y="1"/>
                  </a:cubicBezTo>
                  <a:cubicBezTo>
                    <a:pt x="46" y="1"/>
                    <a:pt x="48" y="1"/>
                    <a:pt x="50" y="1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3" y="89"/>
                    <a:pt x="68" y="89"/>
                    <a:pt x="65" y="89"/>
                  </a:cubicBezTo>
                  <a:cubicBezTo>
                    <a:pt x="63" y="89"/>
                    <a:pt x="62" y="89"/>
                    <a:pt x="60" y="89"/>
                  </a:cubicBezTo>
                  <a:cubicBezTo>
                    <a:pt x="59" y="89"/>
                    <a:pt x="57" y="89"/>
                    <a:pt x="55" y="88"/>
                  </a:cubicBezTo>
                  <a:cubicBezTo>
                    <a:pt x="50" y="71"/>
                    <a:pt x="50" y="71"/>
                    <a:pt x="50" y="71"/>
                  </a:cubicBezTo>
                  <a:cubicBezTo>
                    <a:pt x="48" y="72"/>
                    <a:pt x="46" y="73"/>
                    <a:pt x="44" y="73"/>
                  </a:cubicBezTo>
                  <a:cubicBezTo>
                    <a:pt x="42" y="73"/>
                    <a:pt x="40" y="73"/>
                    <a:pt x="38" y="73"/>
                  </a:cubicBezTo>
                  <a:cubicBezTo>
                    <a:pt x="36" y="73"/>
                    <a:pt x="34" y="73"/>
                    <a:pt x="32" y="73"/>
                  </a:cubicBezTo>
                  <a:cubicBezTo>
                    <a:pt x="30" y="73"/>
                    <a:pt x="28" y="72"/>
                    <a:pt x="26" y="72"/>
                  </a:cubicBezTo>
                  <a:lnTo>
                    <a:pt x="21" y="88"/>
                  </a:lnTo>
                  <a:close/>
                  <a:moveTo>
                    <a:pt x="38" y="24"/>
                  </a:moveTo>
                  <a:cubicBezTo>
                    <a:pt x="30" y="55"/>
                    <a:pt x="30" y="55"/>
                    <a:pt x="30" y="55"/>
                  </a:cubicBezTo>
                  <a:cubicBezTo>
                    <a:pt x="32" y="56"/>
                    <a:pt x="33" y="56"/>
                    <a:pt x="34" y="56"/>
                  </a:cubicBezTo>
                  <a:cubicBezTo>
                    <a:pt x="35" y="57"/>
                    <a:pt x="37" y="57"/>
                    <a:pt x="38" y="57"/>
                  </a:cubicBezTo>
                  <a:cubicBezTo>
                    <a:pt x="39" y="57"/>
                    <a:pt x="41" y="57"/>
                    <a:pt x="42" y="56"/>
                  </a:cubicBezTo>
                  <a:cubicBezTo>
                    <a:pt x="43" y="56"/>
                    <a:pt x="45" y="56"/>
                    <a:pt x="46" y="56"/>
                  </a:cubicBezTo>
                  <a:lnTo>
                    <a:pt x="38" y="24"/>
                  </a:lnTo>
                  <a:close/>
                </a:path>
              </a:pathLst>
            </a:custGeom>
            <a:solidFill>
              <a:srgbClr val="59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" name="Freeform 11"/>
            <p:cNvSpPr/>
            <p:nvPr/>
          </p:nvSpPr>
          <p:spPr bwMode="auto">
            <a:xfrm>
              <a:off x="4306" y="3084"/>
              <a:ext cx="202" cy="214"/>
            </a:xfrm>
            <a:custGeom>
              <a:avLst/>
              <a:gdLst>
                <a:gd name="T0" fmla="*/ 4 w 85"/>
                <a:gd name="T1" fmla="*/ 1 h 89"/>
                <a:gd name="T2" fmla="*/ 9 w 85"/>
                <a:gd name="T3" fmla="*/ 1 h 89"/>
                <a:gd name="T4" fmla="*/ 15 w 85"/>
                <a:gd name="T5" fmla="*/ 0 h 89"/>
                <a:gd name="T6" fmla="*/ 20 w 85"/>
                <a:gd name="T7" fmla="*/ 1 h 89"/>
                <a:gd name="T8" fmla="*/ 25 w 85"/>
                <a:gd name="T9" fmla="*/ 1 h 89"/>
                <a:gd name="T10" fmla="*/ 43 w 85"/>
                <a:gd name="T11" fmla="*/ 47 h 89"/>
                <a:gd name="T12" fmla="*/ 60 w 85"/>
                <a:gd name="T13" fmla="*/ 1 h 89"/>
                <a:gd name="T14" fmla="*/ 65 w 85"/>
                <a:gd name="T15" fmla="*/ 1 h 89"/>
                <a:gd name="T16" fmla="*/ 70 w 85"/>
                <a:gd name="T17" fmla="*/ 0 h 89"/>
                <a:gd name="T18" fmla="*/ 76 w 85"/>
                <a:gd name="T19" fmla="*/ 1 h 89"/>
                <a:gd name="T20" fmla="*/ 81 w 85"/>
                <a:gd name="T21" fmla="*/ 1 h 89"/>
                <a:gd name="T22" fmla="*/ 85 w 85"/>
                <a:gd name="T23" fmla="*/ 88 h 89"/>
                <a:gd name="T24" fmla="*/ 81 w 85"/>
                <a:gd name="T25" fmla="*/ 89 h 89"/>
                <a:gd name="T26" fmla="*/ 74 w 85"/>
                <a:gd name="T27" fmla="*/ 89 h 89"/>
                <a:gd name="T28" fmla="*/ 64 w 85"/>
                <a:gd name="T29" fmla="*/ 88 h 89"/>
                <a:gd name="T30" fmla="*/ 63 w 85"/>
                <a:gd name="T31" fmla="*/ 38 h 89"/>
                <a:gd name="T32" fmla="*/ 49 w 85"/>
                <a:gd name="T33" fmla="*/ 71 h 89"/>
                <a:gd name="T34" fmla="*/ 45 w 85"/>
                <a:gd name="T35" fmla="*/ 72 h 89"/>
                <a:gd name="T36" fmla="*/ 41 w 85"/>
                <a:gd name="T37" fmla="*/ 72 h 89"/>
                <a:gd name="T38" fmla="*/ 37 w 85"/>
                <a:gd name="T39" fmla="*/ 72 h 89"/>
                <a:gd name="T40" fmla="*/ 33 w 85"/>
                <a:gd name="T41" fmla="*/ 71 h 89"/>
                <a:gd name="T42" fmla="*/ 21 w 85"/>
                <a:gd name="T43" fmla="*/ 38 h 89"/>
                <a:gd name="T44" fmla="*/ 20 w 85"/>
                <a:gd name="T45" fmla="*/ 88 h 89"/>
                <a:gd name="T46" fmla="*/ 10 w 85"/>
                <a:gd name="T47" fmla="*/ 89 h 89"/>
                <a:gd name="T48" fmla="*/ 0 w 85"/>
                <a:gd name="T49" fmla="*/ 88 h 89"/>
                <a:gd name="T50" fmla="*/ 4 w 85"/>
                <a:gd name="T51" fmla="*/ 1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5" h="89">
                  <a:moveTo>
                    <a:pt x="4" y="1"/>
                  </a:moveTo>
                  <a:cubicBezTo>
                    <a:pt x="5" y="1"/>
                    <a:pt x="7" y="1"/>
                    <a:pt x="9" y="1"/>
                  </a:cubicBezTo>
                  <a:cubicBezTo>
                    <a:pt x="11" y="0"/>
                    <a:pt x="13" y="0"/>
                    <a:pt x="15" y="0"/>
                  </a:cubicBezTo>
                  <a:cubicBezTo>
                    <a:pt x="16" y="0"/>
                    <a:pt x="18" y="0"/>
                    <a:pt x="20" y="1"/>
                  </a:cubicBezTo>
                  <a:cubicBezTo>
                    <a:pt x="22" y="1"/>
                    <a:pt x="24" y="1"/>
                    <a:pt x="25" y="1"/>
                  </a:cubicBezTo>
                  <a:cubicBezTo>
                    <a:pt x="43" y="47"/>
                    <a:pt x="43" y="47"/>
                    <a:pt x="43" y="47"/>
                  </a:cubicBezTo>
                  <a:cubicBezTo>
                    <a:pt x="60" y="1"/>
                    <a:pt x="60" y="1"/>
                    <a:pt x="60" y="1"/>
                  </a:cubicBezTo>
                  <a:cubicBezTo>
                    <a:pt x="62" y="1"/>
                    <a:pt x="64" y="1"/>
                    <a:pt x="65" y="1"/>
                  </a:cubicBezTo>
                  <a:cubicBezTo>
                    <a:pt x="67" y="0"/>
                    <a:pt x="69" y="0"/>
                    <a:pt x="70" y="0"/>
                  </a:cubicBezTo>
                  <a:cubicBezTo>
                    <a:pt x="72" y="0"/>
                    <a:pt x="74" y="0"/>
                    <a:pt x="76" y="1"/>
                  </a:cubicBezTo>
                  <a:cubicBezTo>
                    <a:pt x="77" y="1"/>
                    <a:pt x="79" y="1"/>
                    <a:pt x="81" y="1"/>
                  </a:cubicBezTo>
                  <a:cubicBezTo>
                    <a:pt x="85" y="88"/>
                    <a:pt x="85" y="88"/>
                    <a:pt x="85" y="88"/>
                  </a:cubicBezTo>
                  <a:cubicBezTo>
                    <a:pt x="84" y="88"/>
                    <a:pt x="82" y="89"/>
                    <a:pt x="81" y="89"/>
                  </a:cubicBezTo>
                  <a:cubicBezTo>
                    <a:pt x="79" y="89"/>
                    <a:pt x="77" y="89"/>
                    <a:pt x="74" y="89"/>
                  </a:cubicBezTo>
                  <a:cubicBezTo>
                    <a:pt x="72" y="89"/>
                    <a:pt x="68" y="89"/>
                    <a:pt x="64" y="88"/>
                  </a:cubicBezTo>
                  <a:cubicBezTo>
                    <a:pt x="63" y="38"/>
                    <a:pt x="63" y="38"/>
                    <a:pt x="63" y="38"/>
                  </a:cubicBezTo>
                  <a:cubicBezTo>
                    <a:pt x="49" y="71"/>
                    <a:pt x="49" y="71"/>
                    <a:pt x="49" y="71"/>
                  </a:cubicBezTo>
                  <a:cubicBezTo>
                    <a:pt x="48" y="71"/>
                    <a:pt x="46" y="72"/>
                    <a:pt x="45" y="72"/>
                  </a:cubicBezTo>
                  <a:cubicBezTo>
                    <a:pt x="43" y="72"/>
                    <a:pt x="42" y="72"/>
                    <a:pt x="41" y="72"/>
                  </a:cubicBezTo>
                  <a:cubicBezTo>
                    <a:pt x="40" y="72"/>
                    <a:pt x="38" y="72"/>
                    <a:pt x="37" y="72"/>
                  </a:cubicBezTo>
                  <a:cubicBezTo>
                    <a:pt x="36" y="72"/>
                    <a:pt x="34" y="71"/>
                    <a:pt x="33" y="71"/>
                  </a:cubicBezTo>
                  <a:cubicBezTo>
                    <a:pt x="21" y="38"/>
                    <a:pt x="21" y="38"/>
                    <a:pt x="21" y="38"/>
                  </a:cubicBezTo>
                  <a:cubicBezTo>
                    <a:pt x="20" y="88"/>
                    <a:pt x="20" y="88"/>
                    <a:pt x="20" y="88"/>
                  </a:cubicBezTo>
                  <a:cubicBezTo>
                    <a:pt x="16" y="89"/>
                    <a:pt x="13" y="89"/>
                    <a:pt x="10" y="89"/>
                  </a:cubicBezTo>
                  <a:cubicBezTo>
                    <a:pt x="7" y="89"/>
                    <a:pt x="4" y="89"/>
                    <a:pt x="0" y="88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59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1" name="Freeform 12"/>
            <p:cNvSpPr/>
            <p:nvPr/>
          </p:nvSpPr>
          <p:spPr bwMode="auto">
            <a:xfrm>
              <a:off x="3118" y="3024"/>
              <a:ext cx="1442" cy="323"/>
            </a:xfrm>
            <a:custGeom>
              <a:avLst/>
              <a:gdLst>
                <a:gd name="T0" fmla="*/ 608 w 608"/>
                <a:gd name="T1" fmla="*/ 94 h 134"/>
                <a:gd name="T2" fmla="*/ 568 w 608"/>
                <a:gd name="T3" fmla="*/ 134 h 134"/>
                <a:gd name="T4" fmla="*/ 40 w 608"/>
                <a:gd name="T5" fmla="*/ 134 h 134"/>
                <a:gd name="T6" fmla="*/ 0 w 608"/>
                <a:gd name="T7" fmla="*/ 94 h 134"/>
                <a:gd name="T8" fmla="*/ 0 w 608"/>
                <a:gd name="T9" fmla="*/ 40 h 134"/>
                <a:gd name="T10" fmla="*/ 40 w 608"/>
                <a:gd name="T11" fmla="*/ 0 h 134"/>
                <a:gd name="T12" fmla="*/ 568 w 608"/>
                <a:gd name="T13" fmla="*/ 0 h 134"/>
                <a:gd name="T14" fmla="*/ 608 w 608"/>
                <a:gd name="T15" fmla="*/ 40 h 134"/>
                <a:gd name="T16" fmla="*/ 608 w 608"/>
                <a:gd name="T17" fmla="*/ 9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8" h="134">
                  <a:moveTo>
                    <a:pt x="608" y="94"/>
                  </a:moveTo>
                  <a:cubicBezTo>
                    <a:pt x="608" y="116"/>
                    <a:pt x="590" y="134"/>
                    <a:pt x="568" y="134"/>
                  </a:cubicBezTo>
                  <a:cubicBezTo>
                    <a:pt x="40" y="134"/>
                    <a:pt x="40" y="134"/>
                    <a:pt x="40" y="134"/>
                  </a:cubicBezTo>
                  <a:cubicBezTo>
                    <a:pt x="18" y="134"/>
                    <a:pt x="0" y="116"/>
                    <a:pt x="0" y="94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18"/>
                    <a:pt x="18" y="0"/>
                    <a:pt x="40" y="0"/>
                  </a:cubicBezTo>
                  <a:cubicBezTo>
                    <a:pt x="568" y="0"/>
                    <a:pt x="568" y="0"/>
                    <a:pt x="568" y="0"/>
                  </a:cubicBezTo>
                  <a:cubicBezTo>
                    <a:pt x="590" y="0"/>
                    <a:pt x="608" y="18"/>
                    <a:pt x="608" y="40"/>
                  </a:cubicBezTo>
                  <a:lnTo>
                    <a:pt x="608" y="94"/>
                  </a:lnTo>
                  <a:close/>
                </a:path>
              </a:pathLst>
            </a:custGeom>
            <a:noFill/>
            <a:ln w="14288" cap="flat">
              <a:solidFill>
                <a:srgbClr val="595F5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2" name="Freeform 13"/>
            <p:cNvSpPr/>
            <p:nvPr/>
          </p:nvSpPr>
          <p:spPr bwMode="auto">
            <a:xfrm>
              <a:off x="3089" y="2995"/>
              <a:ext cx="1500" cy="381"/>
            </a:xfrm>
            <a:custGeom>
              <a:avLst/>
              <a:gdLst>
                <a:gd name="T0" fmla="*/ 52 w 632"/>
                <a:gd name="T1" fmla="*/ 158 h 158"/>
                <a:gd name="T2" fmla="*/ 0 w 632"/>
                <a:gd name="T3" fmla="*/ 106 h 158"/>
                <a:gd name="T4" fmla="*/ 0 w 632"/>
                <a:gd name="T5" fmla="*/ 52 h 158"/>
                <a:gd name="T6" fmla="*/ 52 w 632"/>
                <a:gd name="T7" fmla="*/ 0 h 158"/>
                <a:gd name="T8" fmla="*/ 580 w 632"/>
                <a:gd name="T9" fmla="*/ 0 h 158"/>
                <a:gd name="T10" fmla="*/ 632 w 632"/>
                <a:gd name="T11" fmla="*/ 52 h 158"/>
                <a:gd name="T12" fmla="*/ 632 w 632"/>
                <a:gd name="T13" fmla="*/ 106 h 158"/>
                <a:gd name="T14" fmla="*/ 580 w 632"/>
                <a:gd name="T15" fmla="*/ 158 h 158"/>
                <a:gd name="T16" fmla="*/ 52 w 632"/>
                <a:gd name="T1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2" h="158">
                  <a:moveTo>
                    <a:pt x="52" y="158"/>
                  </a:moveTo>
                  <a:cubicBezTo>
                    <a:pt x="23" y="158"/>
                    <a:pt x="0" y="135"/>
                    <a:pt x="0" y="106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23"/>
                    <a:pt x="23" y="0"/>
                    <a:pt x="52" y="0"/>
                  </a:cubicBezTo>
                  <a:cubicBezTo>
                    <a:pt x="580" y="0"/>
                    <a:pt x="580" y="0"/>
                    <a:pt x="580" y="0"/>
                  </a:cubicBezTo>
                  <a:cubicBezTo>
                    <a:pt x="609" y="0"/>
                    <a:pt x="632" y="23"/>
                    <a:pt x="632" y="52"/>
                  </a:cubicBezTo>
                  <a:cubicBezTo>
                    <a:pt x="632" y="106"/>
                    <a:pt x="632" y="106"/>
                    <a:pt x="632" y="106"/>
                  </a:cubicBezTo>
                  <a:cubicBezTo>
                    <a:pt x="632" y="135"/>
                    <a:pt x="609" y="158"/>
                    <a:pt x="580" y="158"/>
                  </a:cubicBezTo>
                  <a:lnTo>
                    <a:pt x="52" y="158"/>
                  </a:lnTo>
                  <a:close/>
                </a:path>
              </a:pathLst>
            </a:custGeom>
            <a:noFill/>
            <a:ln w="30163" cap="flat">
              <a:solidFill>
                <a:srgbClr val="595F5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2" grpId="0"/>
    </p:bldLst>
  </p:timing>
</p:sld>
</file>

<file path=ppt/theme/theme1.xml><?xml version="1.0" encoding="utf-8"?>
<a:theme xmlns:a="http://schemas.openxmlformats.org/drawingml/2006/main" name="Office 主题">
  <a:themeElements>
    <a:clrScheme name="自定义 5">
      <a:dk1>
        <a:sysClr val="windowText" lastClr="000000"/>
      </a:dk1>
      <a:lt1>
        <a:sysClr val="window" lastClr="FFFFFF"/>
      </a:lt1>
      <a:dk2>
        <a:srgbClr val="C00000"/>
      </a:dk2>
      <a:lt2>
        <a:srgbClr val="EEECE1"/>
      </a:lt2>
      <a:accent1>
        <a:srgbClr val="FFC000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emp">
      <a:majorFont>
        <a:latin typeface="Abadi MT"/>
        <a:ea typeface="方正正纤黑简体"/>
        <a:cs typeface=""/>
      </a:majorFont>
      <a:minorFont>
        <a:latin typeface="Abadi MT"/>
        <a:ea typeface="方正正纤黑简体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lnSpc>
            <a:spcPct val="130000"/>
          </a:lnSpc>
          <a:defRPr sz="1400" dirty="0"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lnSpc>
            <a:spcPct val="130000"/>
          </a:lnSpc>
          <a:spcBef>
            <a:spcPts val="600"/>
          </a:spcBef>
          <a:defRPr sz="1400" kern="0" dirty="0">
            <a:latin typeface="微软雅黑" panose="020B0503020204020204" pitchFamily="34" charset="-122"/>
            <a:ea typeface="微软雅黑" panose="020B0503020204020204" pitchFamily="34" charset="-122"/>
            <a:cs typeface="+mn-ea"/>
            <a:sym typeface="+mn-lt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3201</Words>
  <Application>WPS 演示</Application>
  <PresentationFormat>宽屏</PresentationFormat>
  <Paragraphs>430</Paragraphs>
  <Slides>27</Slides>
  <Notes>26</Notes>
  <HiddenSlides>0</HiddenSlides>
  <MMClips>1</MMClips>
  <ScaleCrop>false</ScaleCrop>
  <HeadingPairs>
    <vt:vector size="6" baseType="variant">
      <vt:variant>
        <vt:lpstr>已用的字体</vt:lpstr>
      </vt:variant>
      <vt:variant>
        <vt:i4>25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53" baseType="lpstr">
      <vt:lpstr>Arial</vt:lpstr>
      <vt:lpstr>宋体</vt:lpstr>
      <vt:lpstr>Wingdings</vt:lpstr>
      <vt:lpstr>微软雅黑</vt:lpstr>
      <vt:lpstr>Calibri</vt:lpstr>
      <vt:lpstr>Agency FB</vt:lpstr>
      <vt:lpstr>Roboto</vt:lpstr>
      <vt:lpstr>Open Sans Light</vt:lpstr>
      <vt:lpstr>冬青黑体简体中文 W3</vt:lpstr>
      <vt:lpstr>Helvetica</vt:lpstr>
      <vt:lpstr>SimSun-ExtB</vt:lpstr>
      <vt:lpstr>Bebas</vt:lpstr>
      <vt:lpstr>Times New Roman</vt:lpstr>
      <vt:lpstr>Arial</vt:lpstr>
      <vt:lpstr>MS PGothic</vt:lpstr>
      <vt:lpstr>Wingdings</vt:lpstr>
      <vt:lpstr>Verdana</vt:lpstr>
      <vt:lpstr>Yu Gothic UI</vt:lpstr>
      <vt:lpstr>黑体</vt:lpstr>
      <vt:lpstr>方正正纤黑简体</vt:lpstr>
      <vt:lpstr>Abadi MT</vt:lpstr>
      <vt:lpstr>Segoe Print</vt:lpstr>
      <vt:lpstr>Arial Unicode MS</vt:lpstr>
      <vt:lpstr>Century Gothic</vt:lpstr>
      <vt:lpstr>Yu Gothic UI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6503.pptx</dc:title>
  <dc:creator/>
  <cp:lastModifiedBy>冷冷</cp:lastModifiedBy>
  <cp:revision>14</cp:revision>
  <dcterms:created xsi:type="dcterms:W3CDTF">2017-05-12T23:47:00Z</dcterms:created>
  <dcterms:modified xsi:type="dcterms:W3CDTF">2018-03-08T06:50:55Z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2052-10.1.0.7022</vt:lpwstr>
  </property>
</Properties>
</file>